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11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5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0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7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2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93C8-C09D-4676-B8F1-D184C50DCECB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7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7DD88-E586-F3E9-409E-7289FCBABB9C}"/>
              </a:ext>
            </a:extLst>
          </p:cNvPr>
          <p:cNvSpPr txBox="1"/>
          <p:nvPr/>
        </p:nvSpPr>
        <p:spPr>
          <a:xfrm>
            <a:off x="2133600" y="1490008"/>
            <a:ext cx="8437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COMP3000 PROJECT</a:t>
            </a:r>
          </a:p>
          <a:p>
            <a:r>
              <a:rPr lang="en-GB" sz="6000" b="1" i="1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1868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799B-7DFA-821C-8E03-6E6A101B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/>
              <a:t>SPRINT 9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C8F604-C898-57D8-7E0D-A3C40BC2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Level Design Began on “Sky Dungeon”</a:t>
            </a:r>
          </a:p>
          <a:p>
            <a:r>
              <a:rPr lang="en-US" dirty="0"/>
              <a:t>Expanded dungeon level generation systems</a:t>
            </a:r>
          </a:p>
          <a:p>
            <a:r>
              <a:rPr lang="en-US" dirty="0"/>
              <a:t>Player “Dash”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E5F-2EEA-A4F5-BC07-57433F9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8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F6F9-8A15-5006-8440-2616BAA4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Expanded on level generation system to use level-streaming (Much easier to develop for &gt; blueprints)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64A604-F903-02A7-A7B6-887DB301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Sprint 10 goals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BE04-0C6D-9D65-EDC5-5F1457CC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Advanced AI</a:t>
            </a:r>
          </a:p>
          <a:p>
            <a:r>
              <a:rPr lang="en-GB" dirty="0"/>
              <a:t>Optimizing character generation</a:t>
            </a:r>
          </a:p>
          <a:p>
            <a:r>
              <a:rPr lang="en-GB" dirty="0"/>
              <a:t>More characters</a:t>
            </a:r>
          </a:p>
        </p:txBody>
      </p:sp>
    </p:spTree>
    <p:extLst>
      <p:ext uri="{BB962C8B-B14F-4D97-AF65-F5344CB8AC3E}">
        <p14:creationId xmlns:p14="http://schemas.microsoft.com/office/powerpoint/2010/main" val="316376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53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PowerPoint Presentation</vt:lpstr>
      <vt:lpstr>SPRINT 9 RESULTS</vt:lpstr>
      <vt:lpstr>Sprint 8 reflection</vt:lpstr>
      <vt:lpstr>Sprint 10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Callum Stables</dc:creator>
  <cp:lastModifiedBy>(s) Callum Stables</cp:lastModifiedBy>
  <cp:revision>9</cp:revision>
  <dcterms:created xsi:type="dcterms:W3CDTF">2022-11-03T23:00:33Z</dcterms:created>
  <dcterms:modified xsi:type="dcterms:W3CDTF">2023-02-24T15:26:20Z</dcterms:modified>
</cp:coreProperties>
</file>