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10" r:id="rId3"/>
    <p:sldId id="711" r:id="rId4"/>
    <p:sldId id="53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36" d="100"/>
          <a:sy n="136" d="100"/>
        </p:scale>
        <p:origin x="345" y="6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ru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ru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Rust in 4 Hours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andyo@olsensoft.com</a:t>
            </a:r>
          </a:p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r>
              <a:rPr lang="en-GB" dirty="0">
                <a:hlinkClick r:id="rId3"/>
              </a:rPr>
              <a:t>https://olsensoft.com/rust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Getting started with Rust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Language essentials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Ownership and borrowing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Structs and traits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  <a:p>
            <a:pPr marL="55563" indent="0">
              <a:buNone/>
              <a:tabLst>
                <a:tab pos="446088" algn="l"/>
              </a:tabLst>
            </a:pPr>
            <a:r>
              <a:rPr lang="en-US" sz="2400" i="1" dirty="0"/>
              <a:t>Annex</a:t>
            </a:r>
          </a:p>
          <a:p>
            <a:pPr marL="538163" indent="-482600">
              <a:tabLst>
                <a:tab pos="446088" algn="l"/>
              </a:tabLst>
            </a:pPr>
            <a:r>
              <a:rPr lang="en-US" sz="2400" dirty="0"/>
              <a:t>Multithreading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Code Demos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8163" indent="-482600">
              <a:buFont typeface="+mj-lt"/>
              <a:buAutoNum type="alphaUcPeriod"/>
              <a:tabLst>
                <a:tab pos="538163" algn="l"/>
              </a:tabLst>
            </a:pPr>
            <a:r>
              <a:rPr lang="en-GB" sz="2400" dirty="0"/>
              <a:t>Advanced techniques</a:t>
            </a:r>
          </a:p>
          <a:p>
            <a:pPr marL="538163" indent="-482600">
              <a:buFont typeface="+mj-lt"/>
              <a:buAutoNum type="alphaUcPeriod"/>
              <a:tabLst>
                <a:tab pos="538163" algn="l"/>
              </a:tabLst>
            </a:pPr>
            <a:r>
              <a:rPr lang="en-GB" sz="2400" dirty="0"/>
              <a:t>Worked examples</a:t>
            </a:r>
          </a:p>
          <a:p>
            <a:pPr marL="538163" indent="-482600">
              <a:buFont typeface="+mj-lt"/>
              <a:buAutoNum type="arabicPeriod" startAt="6"/>
              <a:tabLst>
                <a:tab pos="538163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075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https://olsensoft.com/rust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demos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461</TotalTime>
  <Words>73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Standard_LiveLessons_2017</vt:lpstr>
      <vt:lpstr>Rust in 4 Hours</vt:lpstr>
      <vt:lpstr>Course Contents</vt:lpstr>
      <vt:lpstr>Extra Code Demos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66</cp:revision>
  <dcterms:created xsi:type="dcterms:W3CDTF">2015-09-28T19:52:00Z</dcterms:created>
  <dcterms:modified xsi:type="dcterms:W3CDTF">2022-12-13T13:51:56Z</dcterms:modified>
</cp:coreProperties>
</file>