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710" r:id="rId3"/>
    <p:sldId id="532" r:id="rId4"/>
    <p:sldId id="629" r:id="rId5"/>
    <p:sldId id="762" r:id="rId6"/>
    <p:sldId id="719" r:id="rId7"/>
    <p:sldId id="728" r:id="rId8"/>
    <p:sldId id="729" r:id="rId9"/>
    <p:sldId id="763" r:id="rId10"/>
    <p:sldId id="764" r:id="rId11"/>
    <p:sldId id="71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 autoAdjust="0"/>
    <p:restoredTop sz="96725" autoAdjust="0"/>
  </p:normalViewPr>
  <p:slideViewPr>
    <p:cSldViewPr snapToGrid="0" snapToObjects="1">
      <p:cViewPr varScale="1">
        <p:scale>
          <a:sx n="118" d="100"/>
          <a:sy n="118" d="100"/>
        </p:scale>
        <p:origin x="66" y="40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2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2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1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58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5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Multithreading &amp; Concurrency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Creating multiple threads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Communicating via channels</a:t>
            </a:r>
          </a:p>
          <a:p>
            <a:pPr marL="569913" indent="-514350">
              <a:buFont typeface="+mj-lt"/>
              <a:buAutoNum type="arabicPeriod"/>
              <a:tabLst>
                <a:tab pos="2682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Sending/Receiving Multiple Messages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function shows how to send/receive multiple message: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demo_send_receive_multiple_messages</a:t>
            </a:r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Note the following points: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Creates a channel, same as previous example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The </a:t>
            </a:r>
            <a:r>
              <a:rPr lang="en-GB" i="1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sending thread 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uses </a:t>
            </a:r>
            <a:r>
              <a:rPr lang="en-GB" dirty="0" err="1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tx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to send multiple messages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The </a:t>
            </a:r>
            <a:r>
              <a:rPr lang="en-GB" i="1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receiving thread 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iterates over </a:t>
            </a:r>
            <a:r>
              <a:rPr lang="en-GB" dirty="0" err="1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rx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 to receive all messages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472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Arial" panose="020B0604020202020204" pitchFamily="34" charset="0"/>
              <a:buChar char="•"/>
              <a:tabLst>
                <a:tab pos="268288" algn="l"/>
              </a:tabLst>
            </a:pPr>
            <a:r>
              <a:rPr lang="en-GB" sz="2200" dirty="0"/>
              <a:t>Creating multiple threads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268288" algn="l"/>
              </a:tabLst>
            </a:pPr>
            <a:r>
              <a:rPr lang="en-GB" sz="2200" dirty="0"/>
              <a:t>Communicating via channels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2682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1. Creating Multiple Threads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Spawning a thread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Joining a thread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Moving data into a closure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Rust has a simple API for managing threads manually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Via functionality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std::thread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module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this section we'll see how to: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Spawn a thread (i.e. create it)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Join a thread (i.e. wait for it to finish)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Move data into a closure for a thread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creating_threads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Spawning a Thread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spawn a thread: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std::thread::spawn()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Pass a closure </a:t>
            </a:r>
            <a:r>
              <a:rPr lang="en-GB">
                <a:latin typeface="+mj-lt"/>
                <a:cs typeface="Courier New" panose="02070309020205020404" pitchFamily="49" charset="0"/>
              </a:rPr>
              <a:t>(lambda) as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a parameter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Rust will spawn a system thread and execute the closure on that thread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function: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demo_spawning_thread</a:t>
            </a:r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a Thread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join a thread, i.e. to wait for it to finish: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Grab the thread handle returned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thread::spawn()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On the thread handle, 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function: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demo_joining_thread</a:t>
            </a:r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99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Data into a Closure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For a closure that will run in a separate thread: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It's important to </a:t>
            </a:r>
            <a:r>
              <a:rPr lang="en-GB" b="1" dirty="0">
                <a:latin typeface="+mj-lt"/>
                <a:cs typeface="Courier New" panose="02070309020205020404" pitchFamily="49" charset="0"/>
              </a:rPr>
              <a:t>move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data into it, rather than </a:t>
            </a:r>
            <a:r>
              <a:rPr lang="en-GB" b="1" dirty="0">
                <a:latin typeface="+mj-lt"/>
                <a:cs typeface="Courier New" panose="02070309020205020404" pitchFamily="49" charset="0"/>
              </a:rPr>
              <a:t>borrowing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data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Because the thread might outlive the original data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>
                <a:latin typeface="+mj-lt"/>
                <a:cs typeface="Courier New" panose="02070309020205020404" pitchFamily="49" charset="0"/>
              </a:rPr>
              <a:t>Compiler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decides whether to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move/borrow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data to a closure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 some circumstances you'll need to explicitly enforce a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move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demo_implicitly_moving_data_into_closure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demo_explicitly_moving_data_into_closure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26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472823" cy="931873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2. Communicating via Channels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Sending/receiving a single message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Sending/receiving multiple messages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3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49814" cy="3547021"/>
          </a:xfrm>
        </p:spPr>
        <p:txBody>
          <a:bodyPr/>
          <a:lstStyle/>
          <a:p>
            <a:r>
              <a:rPr lang="en-GB" dirty="0"/>
              <a:t>Channels are the preferred way to communicate data between threads in a Rust application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/>
          </a:p>
          <a:p>
            <a:r>
              <a:rPr lang="en-GB" dirty="0"/>
              <a:t>This is how it works:</a:t>
            </a:r>
            <a:endParaRPr lang="en-GB" b="1" dirty="0"/>
          </a:p>
          <a:p>
            <a:pPr lvl="1"/>
            <a:r>
              <a:rPr lang="en-GB" dirty="0"/>
              <a:t>You create a channel, which acts as a pipe between threads</a:t>
            </a:r>
          </a:p>
          <a:p>
            <a:pPr lvl="1"/>
            <a:r>
              <a:rPr lang="en-GB" dirty="0"/>
              <a:t>Thread A sends a message into the channel</a:t>
            </a:r>
          </a:p>
          <a:p>
            <a:pPr lvl="1"/>
            <a:r>
              <a:rPr lang="en-GB" dirty="0"/>
              <a:t>Thread B receives the message from the channel</a:t>
            </a:r>
          </a:p>
          <a:p>
            <a:pPr lvl="2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communicating_via_channels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09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Sending/Receiving a Single Message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function shows how to send/receive a single message: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demo_send_receive_single_message</a:t>
            </a:r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Note the following points: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Creates a channel, returns a (</a:t>
            </a:r>
            <a:r>
              <a:rPr lang="en-GB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tx</a:t>
            </a:r>
            <a:r>
              <a:rPr lang="en-GB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rx</a:t>
            </a:r>
            <a:r>
              <a:rPr lang="en-GB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 tuple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The </a:t>
            </a:r>
            <a:r>
              <a:rPr lang="en-GB" i="1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sending thread 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uses </a:t>
            </a:r>
            <a:r>
              <a:rPr lang="en-GB" dirty="0" err="1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tx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to send a message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The </a:t>
            </a:r>
            <a:r>
              <a:rPr lang="en-GB" i="1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receiving thread 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uses </a:t>
            </a:r>
            <a:r>
              <a:rPr lang="en-GB" dirty="0" err="1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rx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to receive a message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9815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2088</TotalTime>
  <Words>502</Words>
  <Application>Microsoft Office PowerPoint</Application>
  <PresentationFormat>On-screen Show (16:9)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Standard_LiveLessons_2017</vt:lpstr>
      <vt:lpstr>Multithreading &amp; Concurrency</vt:lpstr>
      <vt:lpstr>1. Creating Multiple Threads</vt:lpstr>
      <vt:lpstr>Overview</vt:lpstr>
      <vt:lpstr>Spawning a Thread</vt:lpstr>
      <vt:lpstr>Joining a Thread</vt:lpstr>
      <vt:lpstr>Moving Data into a Closure</vt:lpstr>
      <vt:lpstr>2. Communicating via Channels</vt:lpstr>
      <vt:lpstr>Overview</vt:lpstr>
      <vt:lpstr>Sending/Receiving a Single Message</vt:lpstr>
      <vt:lpstr>Sending/Receiving Multiple Messages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126</cp:revision>
  <dcterms:created xsi:type="dcterms:W3CDTF">2015-09-28T19:52:00Z</dcterms:created>
  <dcterms:modified xsi:type="dcterms:W3CDTF">2024-07-18T08:28:49Z</dcterms:modified>
</cp:coreProperties>
</file>