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710" r:id="rId3"/>
    <p:sldId id="532" r:id="rId4"/>
    <p:sldId id="629" r:id="rId5"/>
    <p:sldId id="719" r:id="rId6"/>
    <p:sldId id="726" r:id="rId7"/>
    <p:sldId id="728" r:id="rId8"/>
    <p:sldId id="729" r:id="rId9"/>
    <p:sldId id="730" r:id="rId10"/>
    <p:sldId id="731" r:id="rId11"/>
    <p:sldId id="757" r:id="rId12"/>
    <p:sldId id="740" r:id="rId13"/>
    <p:sldId id="741" r:id="rId14"/>
    <p:sldId id="758" r:id="rId15"/>
    <p:sldId id="759" r:id="rId16"/>
    <p:sldId id="751" r:id="rId17"/>
    <p:sldId id="752" r:id="rId18"/>
    <p:sldId id="734" r:id="rId19"/>
    <p:sldId id="753" r:id="rId20"/>
    <p:sldId id="754" r:id="rId21"/>
    <p:sldId id="760" r:id="rId22"/>
    <p:sldId id="761" r:id="rId23"/>
    <p:sldId id="762" r:id="rId24"/>
    <p:sldId id="711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44" autoAdjust="0"/>
    <p:restoredTop sz="96725" autoAdjust="0"/>
  </p:normalViewPr>
  <p:slideViewPr>
    <p:cSldViewPr snapToGrid="0" snapToObjects="1">
      <p:cViewPr varScale="1">
        <p:scale>
          <a:sx n="116" d="100"/>
          <a:sy n="116" d="100"/>
        </p:scale>
        <p:origin x="60" y="5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2451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44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04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059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55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98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19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31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226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72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92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30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0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61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21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47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580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65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8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400" dirty="0">
                <a:solidFill>
                  <a:schemeClr val="bg1"/>
                </a:solidFill>
              </a:rPr>
              <a:t>Structs and Traits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Simple structs</a:t>
            </a:r>
          </a:p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Implementing functionality</a:t>
            </a:r>
          </a:p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Traits</a:t>
            </a:r>
          </a:p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Generics</a:t>
            </a:r>
          </a:p>
          <a:p>
            <a:pPr marL="569913" indent="-514350">
              <a:buFont typeface="+mj-lt"/>
              <a:buAutoNum type="arabicPeriod"/>
              <a:tabLst>
                <a:tab pos="268288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23626" cy="3547021"/>
          </a:xfrm>
        </p:spPr>
        <p:txBody>
          <a:bodyPr/>
          <a:lstStyle/>
          <a:p>
            <a:r>
              <a:rPr lang="en-GB" dirty="0"/>
              <a:t>A method operates on a particular struct instance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First parameter must be named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identifies a struct instance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You typically declare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as a ref (or mutable ref)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(Note, the type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is implicitly the struct type)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Invoke as follows: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aStructInstance.some_method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the following methods for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payrise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381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Associated Functions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associated function operates on the whole struct type, rather than on a particular struct instance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Similar to a </a:t>
            </a:r>
            <a:r>
              <a:rPr lang="en-GB" i="1" dirty="0">
                <a:latin typeface="+mj-lt"/>
                <a:cs typeface="Courier New" panose="02070309020205020404" pitchFamily="49" charset="0"/>
              </a:rPr>
              <a:t>static method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in Java, C#, and C++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Doesn't have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parameter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Invoke as follows: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SomeStructType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some_func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See the following associated function for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new()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857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Traits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trait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Implementing a trait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a trait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Polymorphism in Rust</a:t>
            </a:r>
          </a:p>
        </p:txBody>
      </p:sp>
    </p:spTree>
    <p:extLst>
      <p:ext uri="{BB962C8B-B14F-4D97-AF65-F5344CB8AC3E}">
        <p14:creationId xmlns:p14="http://schemas.microsoft.com/office/powerpoint/2010/main" val="155315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99517" cy="3547021"/>
          </a:xfrm>
        </p:spPr>
        <p:txBody>
          <a:bodyPr/>
          <a:lstStyle/>
          <a:p>
            <a:r>
              <a:rPr lang="en-GB" dirty="0"/>
              <a:t>Traits in Rust are similar to interfaces in other OO languages</a:t>
            </a:r>
          </a:p>
          <a:p>
            <a:pPr lvl="1"/>
            <a:endParaRPr lang="en-GB" dirty="0"/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Rust, a trait can contain:</a:t>
            </a:r>
          </a:p>
          <a:p>
            <a:pPr lvl="1"/>
            <a:r>
              <a:rPr lang="en-GB" dirty="0"/>
              <a:t>Abstract methods, which must be overridden</a:t>
            </a:r>
          </a:p>
          <a:p>
            <a:pPr lvl="1"/>
            <a:r>
              <a:rPr lang="en-GB" dirty="0"/>
              <a:t>Default methods, which are implemented and can be overridden</a:t>
            </a:r>
          </a:p>
          <a:p>
            <a:pPr lvl="1"/>
            <a:r>
              <a:rPr lang="en-GB" dirty="0"/>
              <a:t>(A trait can't contain any data)</a:t>
            </a:r>
          </a:p>
          <a:p>
            <a:pPr lvl="1"/>
            <a:endParaRPr lang="en-GB" dirty="0"/>
          </a:p>
          <a:p>
            <a:r>
              <a:rPr lang="en-GB" dirty="0"/>
              <a:t>See this project folder: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traits/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069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Trait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To define a trait, use this syntax: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E4AE7D2E-01CC-4E9F-B9FB-2798CE565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8" y="1256289"/>
            <a:ext cx="6168208" cy="191639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 </a:t>
            </a:r>
            <a:r>
              <a:rPr lang="fr-FR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// Abstract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(s).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fn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(&amp;self);  </a:t>
            </a:r>
          </a:p>
          <a:p>
            <a:pPr defTabSz="554831"/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// Default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(s).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fn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print_banner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(&amp;self) {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println!("-------------------");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C74301-E1D2-4CF4-B8F5-DF735F8308D8}"/>
              </a:ext>
            </a:extLst>
          </p:cNvPr>
          <p:cNvSpPr txBox="1"/>
          <p:nvPr/>
        </p:nvSpPr>
        <p:spPr>
          <a:xfrm>
            <a:off x="6930329" y="2892728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</a:p>
        </p:txBody>
      </p:sp>
    </p:spTree>
    <p:extLst>
      <p:ext uri="{BB962C8B-B14F-4D97-AF65-F5344CB8AC3E}">
        <p14:creationId xmlns:p14="http://schemas.microsoft.com/office/powerpoint/2010/main" val="2961120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Trait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A struct can implement trait(s)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Must implement abstract methods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Can also override default methods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E4AE7D2E-01CC-4E9F-B9FB-2798CE565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7" y="1986329"/>
            <a:ext cx="6168209" cy="247039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 … }</a:t>
            </a:r>
          </a:p>
          <a:p>
            <a:pPr defTabSz="554831"/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 … }</a:t>
            </a:r>
          </a:p>
          <a:p>
            <a:pPr defTabSz="554831"/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fr-FR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fr-FR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fn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(&amp;self) {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println!("Printing an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… … … ");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// fn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print_banner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(&amp;self) {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//     println!("---EMPLOYEE---");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// }</a:t>
            </a:r>
          </a:p>
          <a:p>
            <a:pPr defTabSz="554831"/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C74301-E1D2-4CF4-B8F5-DF735F8308D8}"/>
              </a:ext>
            </a:extLst>
          </p:cNvPr>
          <p:cNvSpPr txBox="1"/>
          <p:nvPr/>
        </p:nvSpPr>
        <p:spPr>
          <a:xfrm>
            <a:off x="6930329" y="4182989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</a:p>
        </p:txBody>
      </p:sp>
    </p:spTree>
    <p:extLst>
      <p:ext uri="{BB962C8B-B14F-4D97-AF65-F5344CB8AC3E}">
        <p14:creationId xmlns:p14="http://schemas.microsoft.com/office/powerpoint/2010/main" val="1504077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Trait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If a struct implements a trait, you can invoke methods as usual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A8F47C9A-3C2A-4ACD-93F7-852D4EAC1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7" y="1222777"/>
            <a:ext cx="6168209" cy="173172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fn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demo_simple_trait_usage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let mut emp1 =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::new(String::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"), 100, false);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emp1.payrise(100);</a:t>
            </a:r>
          </a:p>
          <a:p>
            <a:pPr defTabSz="554831"/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emp1.print();</a:t>
            </a:r>
          </a:p>
          <a:p>
            <a:pPr defTabSz="554831"/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emp1.print_banner();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BE315-9708-47F0-B491-7947C2A91856}"/>
              </a:ext>
            </a:extLst>
          </p:cNvPr>
          <p:cNvSpPr txBox="1"/>
          <p:nvPr/>
        </p:nvSpPr>
        <p:spPr>
          <a:xfrm>
            <a:off x="6930329" y="2677504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</a:p>
        </p:txBody>
      </p:sp>
    </p:spTree>
    <p:extLst>
      <p:ext uri="{BB962C8B-B14F-4D97-AF65-F5344CB8AC3E}">
        <p14:creationId xmlns:p14="http://schemas.microsoft.com/office/powerpoint/2010/main" val="1830678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 in Rust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Polymorphism in Rust is achieved via traits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Declare a reference variable of a trait type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Qualify the variable with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to denote </a:t>
            </a:r>
            <a:r>
              <a:rPr lang="en-GB" i="1">
                <a:latin typeface="+mj-lt"/>
                <a:cs typeface="Courier New" panose="02070309020205020404" pitchFamily="49" charset="0"/>
              </a:rPr>
              <a:t>dynamic dispatch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Rust will examine the object's type at run-time to decide which method to call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B8B1DB92-D0EB-421F-9E93-4242F0F5A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7" y="2643114"/>
            <a:ext cx="6168209" cy="173172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fn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demo_polymprphism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let emp1 =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::new(String::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("Tom"), 200, false);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print_something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&amp;emp1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fn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print_something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printable_thing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&amp;dyn </a:t>
            </a:r>
            <a:r>
              <a:rPr lang="fr-FR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printable_thing.print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printable_thing.print_banner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398F5-713C-43CE-9AAA-8C1B4A1ED6E7}"/>
              </a:ext>
            </a:extLst>
          </p:cNvPr>
          <p:cNvSpPr txBox="1"/>
          <p:nvPr/>
        </p:nvSpPr>
        <p:spPr>
          <a:xfrm>
            <a:off x="6930329" y="4097841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</a:p>
        </p:txBody>
      </p:sp>
    </p:spTree>
    <p:extLst>
      <p:ext uri="{BB962C8B-B14F-4D97-AF65-F5344CB8AC3E}">
        <p14:creationId xmlns:p14="http://schemas.microsoft.com/office/powerpoint/2010/main" val="2941094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4. </a:t>
            </a:r>
            <a:r>
              <a:rPr lang="en-US">
                <a:solidFill>
                  <a:schemeClr val="bg1"/>
                </a:solidFill>
              </a:rPr>
              <a:t>Generics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Generic structs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Generic functions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Type constraints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Multiple type constraints</a:t>
            </a:r>
          </a:p>
        </p:txBody>
      </p:sp>
    </p:spTree>
    <p:extLst>
      <p:ext uri="{BB962C8B-B14F-4D97-AF65-F5344CB8AC3E}">
        <p14:creationId xmlns:p14="http://schemas.microsoft.com/office/powerpoint/2010/main" val="1719270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Rust supports generics</a:t>
            </a:r>
          </a:p>
          <a:p>
            <a:pPr lvl="1"/>
            <a:r>
              <a:rPr lang="en-GB" dirty="0"/>
              <a:t>Generic structs</a:t>
            </a:r>
          </a:p>
          <a:p>
            <a:pPr lvl="1"/>
            <a:r>
              <a:rPr lang="en-GB" dirty="0"/>
              <a:t>Generic </a:t>
            </a:r>
            <a:r>
              <a:rPr lang="en-GB" dirty="0" err="1"/>
              <a:t>enums</a:t>
            </a:r>
            <a:endParaRPr lang="en-GB" dirty="0"/>
          </a:p>
          <a:p>
            <a:pPr lvl="1"/>
            <a:r>
              <a:rPr lang="en-GB" dirty="0"/>
              <a:t>Generic traits</a:t>
            </a:r>
          </a:p>
          <a:p>
            <a:pPr lvl="1"/>
            <a:r>
              <a:rPr lang="en-GB" dirty="0"/>
              <a:t>Generic functions</a:t>
            </a:r>
          </a:p>
          <a:p>
            <a:pPr lvl="2"/>
            <a:endParaRPr lang="en-GB" dirty="0"/>
          </a:p>
          <a:p>
            <a:r>
              <a:rPr lang="en-GB" dirty="0"/>
              <a:t>We'll take a look at generic structs and generic functions, see examples in this project folder: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generics/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763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Simple Structs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struct type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and using a struct value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Passing structs to/from functions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Structs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You can define a generic struct as follows: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For sample usage, see this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demo_generic_structs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9DCB4EBF-BC2C-45BC-A0F0-5748960E3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7" y="1244336"/>
            <a:ext cx="6364403" cy="99306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Coordinate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x: 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y: 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z: 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53CEF-3628-4CD3-80E3-0A5A70901D73}"/>
              </a:ext>
            </a:extLst>
          </p:cNvPr>
          <p:cNvSpPr txBox="1"/>
          <p:nvPr/>
        </p:nvSpPr>
        <p:spPr>
          <a:xfrm>
            <a:off x="7119803" y="1960399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</a:p>
        </p:txBody>
      </p:sp>
    </p:spTree>
    <p:extLst>
      <p:ext uri="{BB962C8B-B14F-4D97-AF65-F5344CB8AC3E}">
        <p14:creationId xmlns:p14="http://schemas.microsoft.com/office/powerpoint/2010/main" val="1164520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Functions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You can define a generic function as follows: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For sample usage, see this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demo_generic_functions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9DCB4EBF-BC2C-45BC-A0F0-5748960E3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7" y="1221783"/>
            <a:ext cx="6364403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print_my_size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(_thing: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!("thing has size {}", std::mem::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size_of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::&lt;T&gt;());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53CEF-3628-4CD3-80E3-0A5A70901D73}"/>
              </a:ext>
            </a:extLst>
          </p:cNvPr>
          <p:cNvSpPr txBox="1"/>
          <p:nvPr/>
        </p:nvSpPr>
        <p:spPr>
          <a:xfrm>
            <a:off x="7123922" y="1572510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</a:p>
        </p:txBody>
      </p:sp>
    </p:spTree>
    <p:extLst>
      <p:ext uri="{BB962C8B-B14F-4D97-AF65-F5344CB8AC3E}">
        <p14:creationId xmlns:p14="http://schemas.microsoft.com/office/powerpoint/2010/main" val="608720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Constraints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You can define constraints on a type parameter</a:t>
            </a:r>
          </a:p>
          <a:p>
            <a:pPr lvl="1"/>
            <a:r>
              <a:rPr lang="en-GB" dirty="0"/>
              <a:t>Ensures the type implements certain trait functionality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For sample usage, see this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demo_type_constraints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9DCB4EBF-BC2C-45BC-A0F0-5748960E3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7" y="1616891"/>
            <a:ext cx="6364403" cy="99306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print_items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&lt;T: std::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::Debug&gt;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(items: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item in items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!("{:?}", item);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53CEF-3628-4CD3-80E3-0A5A70901D73}"/>
              </a:ext>
            </a:extLst>
          </p:cNvPr>
          <p:cNvSpPr txBox="1"/>
          <p:nvPr/>
        </p:nvSpPr>
        <p:spPr>
          <a:xfrm>
            <a:off x="7123922" y="2332632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</a:p>
        </p:txBody>
      </p:sp>
    </p:spTree>
    <p:extLst>
      <p:ext uri="{BB962C8B-B14F-4D97-AF65-F5344CB8AC3E}">
        <p14:creationId xmlns:p14="http://schemas.microsoft.com/office/powerpoint/2010/main" val="1284517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Type Constraints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You can define multiple constraints on a type parameter</a:t>
            </a:r>
          </a:p>
          <a:p>
            <a:pPr lvl="1"/>
            <a:r>
              <a:rPr lang="en-GB" dirty="0"/>
              <a:t>Use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dirty="0"/>
              <a:t> as follows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For sample usage, see this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demo_multiple_type_constraints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9DCB4EBF-BC2C-45BC-A0F0-5748960E3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7" y="1581538"/>
            <a:ext cx="6364403" cy="8083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use_loggable_and_printable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Loggable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Persistable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&amp;T)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obj.log();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obj.persist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53CEF-3628-4CD3-80E3-0A5A70901D73}"/>
              </a:ext>
            </a:extLst>
          </p:cNvPr>
          <p:cNvSpPr txBox="1"/>
          <p:nvPr/>
        </p:nvSpPr>
        <p:spPr>
          <a:xfrm>
            <a:off x="7123922" y="2110209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</a:p>
        </p:txBody>
      </p:sp>
    </p:spTree>
    <p:extLst>
      <p:ext uri="{BB962C8B-B14F-4D97-AF65-F5344CB8AC3E}">
        <p14:creationId xmlns:p14="http://schemas.microsoft.com/office/powerpoint/2010/main" val="4221156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Simple structs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Implementing functionality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Traits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Generics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7148" cy="3547021"/>
          </a:xfrm>
        </p:spPr>
        <p:txBody>
          <a:bodyPr/>
          <a:lstStyle/>
          <a:p>
            <a:r>
              <a:rPr lang="en-GB" dirty="0"/>
              <a:t>Rust allows you to define structure types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Contains related fields (as we'll see in this section)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Can also house related functionality (see the next section)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Can also implement traits (</a:t>
            </a:r>
            <a:r>
              <a:rPr lang="en-GB">
                <a:latin typeface="+mj-lt"/>
                <a:cs typeface="Courier New" panose="02070309020205020404" pitchFamily="49" charset="0"/>
              </a:rPr>
              <a:t>as we'll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see later in the chapter)</a:t>
            </a: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/>
              <a:t>See this project folder: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simple_structs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Struct Type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define a struct type: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keyword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Give the struct a name that starts with a capital letter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Define field names and types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structure type definition: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and Using a Struct Value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To create a struct value:</a:t>
            </a:r>
            <a:endParaRPr lang="en-GB" dirty="0">
              <a:latin typeface="+mj-lt"/>
            </a:endParaRPr>
          </a:p>
          <a:p>
            <a:pPr lvl="1"/>
            <a:r>
              <a:rPr lang="en-GB" dirty="0"/>
              <a:t>Use the struct name…</a:t>
            </a:r>
          </a:p>
          <a:p>
            <a:pPr lvl="1"/>
            <a:r>
              <a:rPr lang="en-GB"/>
              <a:t>Followed by initializers </a:t>
            </a:r>
            <a:r>
              <a:rPr lang="en-GB" dirty="0"/>
              <a:t>for all fields, enclosed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To access a field in a struct value: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Use the syntax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aStructValue.aField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demo_creating_using_struct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26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Structs to/from Functions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94320" cy="3547021"/>
          </a:xfrm>
        </p:spPr>
        <p:txBody>
          <a:bodyPr/>
          <a:lstStyle/>
          <a:p>
            <a:r>
              <a:rPr lang="en-GB" dirty="0"/>
              <a:t>You can pass a struct value to/from functions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By default, structs are </a:t>
            </a:r>
            <a:r>
              <a:rPr lang="en-GB" i="1" dirty="0">
                <a:latin typeface="+mj-lt"/>
                <a:cs typeface="Courier New" panose="02070309020205020404" pitchFamily="49" charset="0"/>
              </a:rPr>
              <a:t>moved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rather than </a:t>
            </a:r>
            <a:r>
              <a:rPr lang="en-GB" i="1" dirty="0">
                <a:latin typeface="+mj-lt"/>
                <a:cs typeface="Courier New" panose="02070309020205020404" pitchFamily="49" charset="0"/>
              </a:rPr>
              <a:t>copied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Alternatively you can pass-by-reference, if you like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these demo functions: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demo_struct_and_functions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build_employee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build_employee_v2()</a:t>
            </a:r>
          </a:p>
          <a:p>
            <a:pPr lvl="1"/>
            <a:r>
              <a:rPr lang="en-GB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print_employee</a:t>
            </a:r>
            <a:r>
              <a:rPr lang="en-GB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595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472823" cy="931873"/>
          </a:xfrm>
        </p:spPr>
        <p:txBody>
          <a:bodyPr/>
          <a:lstStyle/>
          <a:p>
            <a:r>
              <a:rPr lang="en-US" sz="3400" dirty="0">
                <a:solidFill>
                  <a:schemeClr val="bg1"/>
                </a:solidFill>
              </a:rPr>
              <a:t>2. Implementing Functionality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Syntax for implementing functionality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Methods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Associated functions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53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49814" cy="3547021"/>
          </a:xfrm>
        </p:spPr>
        <p:txBody>
          <a:bodyPr/>
          <a:lstStyle/>
          <a:p>
            <a:r>
              <a:rPr lang="en-GB" dirty="0"/>
              <a:t>You can implement functionality for a struct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Similar to the idea of defining methods in a class in OO</a:t>
            </a:r>
          </a:p>
          <a:p>
            <a:pPr lvl="2"/>
            <a:endParaRPr lang="en-GB" dirty="0"/>
          </a:p>
          <a:p>
            <a:r>
              <a:rPr lang="en-GB" dirty="0"/>
              <a:t>In this section we'll discuss:</a:t>
            </a:r>
            <a:endParaRPr lang="en-GB" b="1" dirty="0"/>
          </a:p>
          <a:p>
            <a:pPr lvl="1"/>
            <a:r>
              <a:rPr lang="en-GB" dirty="0"/>
              <a:t>The general syntax for implementing functionality</a:t>
            </a:r>
          </a:p>
          <a:p>
            <a:pPr lvl="1"/>
            <a:r>
              <a:rPr lang="en-GB" dirty="0"/>
              <a:t>How to implement methods (with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dirty="0"/>
              <a:t> parameter)</a:t>
            </a:r>
          </a:p>
          <a:p>
            <a:pPr lvl="1"/>
            <a:r>
              <a:rPr lang="en-GB" dirty="0"/>
              <a:t>How to implement associated functions (no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dirty="0"/>
              <a:t> parameter)</a:t>
            </a:r>
          </a:p>
          <a:p>
            <a:pPr lvl="2"/>
            <a:endParaRPr lang="en-GB" dirty="0"/>
          </a:p>
          <a:p>
            <a:r>
              <a:rPr lang="en-GB" dirty="0"/>
              <a:t>See this project folder: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implementing_functionality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809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for Implementing Functionality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To implement functionality for a struct, use this syntax: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E4AE7D2E-01CC-4E9F-B9FB-2798CE565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8" y="1255563"/>
            <a:ext cx="6168208" cy="173172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String,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salary: u64,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fulltime: bool,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Employee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Define methods and associated functions here …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C74301-E1D2-4CF4-B8F5-DF735F8308D8}"/>
              </a:ext>
            </a:extLst>
          </p:cNvPr>
          <p:cNvSpPr txBox="1"/>
          <p:nvPr/>
        </p:nvSpPr>
        <p:spPr>
          <a:xfrm>
            <a:off x="6930329" y="2710290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</a:p>
        </p:txBody>
      </p:sp>
    </p:spTree>
    <p:extLst>
      <p:ext uri="{BB962C8B-B14F-4D97-AF65-F5344CB8AC3E}">
        <p14:creationId xmlns:p14="http://schemas.microsoft.com/office/powerpoint/2010/main" val="211587400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2052</TotalTime>
  <Words>1194</Words>
  <Application>Microsoft Office PowerPoint</Application>
  <PresentationFormat>On-screen Show (16:9)</PresentationFormat>
  <Paragraphs>261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Standard_LiveLessons_2017</vt:lpstr>
      <vt:lpstr>Structs and Traits</vt:lpstr>
      <vt:lpstr>1. Simple Structs</vt:lpstr>
      <vt:lpstr>Overview</vt:lpstr>
      <vt:lpstr>Defining a Struct Type</vt:lpstr>
      <vt:lpstr>Creating and Using a Struct Value</vt:lpstr>
      <vt:lpstr>Passing Structs to/from Functions</vt:lpstr>
      <vt:lpstr>2. Implementing Functionality</vt:lpstr>
      <vt:lpstr>Overview</vt:lpstr>
      <vt:lpstr>Syntax for Implementing Functionality</vt:lpstr>
      <vt:lpstr>Methods</vt:lpstr>
      <vt:lpstr>Associated Functions</vt:lpstr>
      <vt:lpstr>3. Traits</vt:lpstr>
      <vt:lpstr>Overview</vt:lpstr>
      <vt:lpstr>Defining a Trait</vt:lpstr>
      <vt:lpstr>Implementing a Trait</vt:lpstr>
      <vt:lpstr>Using a Trait</vt:lpstr>
      <vt:lpstr>Polymorphism in Rust</vt:lpstr>
      <vt:lpstr>4. Generics</vt:lpstr>
      <vt:lpstr>Overview</vt:lpstr>
      <vt:lpstr>Generic Structs </vt:lpstr>
      <vt:lpstr>Generic Functions</vt:lpstr>
      <vt:lpstr>Type Constraints</vt:lpstr>
      <vt:lpstr>Multiple Type Constraints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130</cp:revision>
  <dcterms:created xsi:type="dcterms:W3CDTF">2015-09-28T19:52:00Z</dcterms:created>
  <dcterms:modified xsi:type="dcterms:W3CDTF">2022-12-15T10:59:35Z</dcterms:modified>
</cp:coreProperties>
</file>