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c2f06a3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c2f06a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5c2f06a3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c2f06a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c2f06a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5c2f06a3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2f06a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c2f06a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5c2f06a3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we will be using throughout this 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lynchpin in the entire framework is: Algorithms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…let’s double click on Algos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c2f06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c2f06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c2f06a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2f06a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2f06a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c2f06a3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2f06a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c2f06a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5c2f06a32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2f06a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2f06a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5c2f06a32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c2f06a3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c2f06a3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5c2f06a3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c2f06a3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c2f06a3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5c2f06a32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>
                <a:solidFill>
                  <a:srgbClr val="FFFFFF"/>
                </a:solidFill>
              </a:rPr>
              <a:t>Data Mining Process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 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25" y="2107913"/>
            <a:ext cx="65532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Evaluation of test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Application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Product readiness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Technical integration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Model response time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Remodeling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Assimilation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Knowledge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Posterior knowledge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0" y="4918200"/>
            <a:ext cx="91440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Kotu, V., &amp; Deshpande, B. (2014).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Predictive analytics and data mining: concepts and practice with rapidminer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 Morgan Kaufmann.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1964076" y="663905"/>
            <a:ext cx="5486400" cy="3961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7432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2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8006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 sz="1200" b="1"/>
          </a:p>
        </p:txBody>
      </p:sp>
      <p:sp>
        <p:nvSpPr>
          <p:cNvPr id="85" name="Google Shape;85;p10"/>
          <p:cNvSpPr/>
          <p:nvPr/>
        </p:nvSpPr>
        <p:spPr>
          <a:xfrm>
            <a:off x="5524500" y="2286000"/>
            <a:ext cx="1524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5457701" y="3112820"/>
            <a:ext cx="132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2305051" y="2628900"/>
            <a:ext cx="12762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3714317" y="3766705"/>
            <a:ext cx="156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038600" y="2514600"/>
            <a:ext cx="995400" cy="685800"/>
          </a:xfrm>
          <a:prstGeom prst="can">
            <a:avLst>
              <a:gd name="adj" fmla="val 25000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0"/>
          <p:cNvCxnSpPr>
            <a:stCxn id="83" idx="3"/>
          </p:cNvCxnSpPr>
          <p:nvPr/>
        </p:nvCxnSpPr>
        <p:spPr>
          <a:xfrm>
            <a:off x="4191000" y="1714500"/>
            <a:ext cx="60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" name="Google Shape;91;p10"/>
          <p:cNvCxnSpPr>
            <a:stCxn id="84" idx="2"/>
            <a:endCxn id="85" idx="0"/>
          </p:cNvCxnSpPr>
          <p:nvPr/>
        </p:nvCxnSpPr>
        <p:spPr>
          <a:xfrm>
            <a:off x="5524500" y="1885950"/>
            <a:ext cx="762000" cy="4002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2" name="Google Shape;92;p10"/>
          <p:cNvCxnSpPr>
            <a:stCxn id="85" idx="2"/>
            <a:endCxn id="86" idx="0"/>
          </p:cNvCxnSpPr>
          <p:nvPr/>
        </p:nvCxnSpPr>
        <p:spPr>
          <a:xfrm flipH="1">
            <a:off x="6119100" y="2628900"/>
            <a:ext cx="167400" cy="4839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3" name="Google Shape;93;p10"/>
          <p:cNvCxnSpPr>
            <a:stCxn id="86" idx="2"/>
            <a:endCxn id="88" idx="3"/>
          </p:cNvCxnSpPr>
          <p:nvPr/>
        </p:nvCxnSpPr>
        <p:spPr>
          <a:xfrm flipH="1">
            <a:off x="5277401" y="3455720"/>
            <a:ext cx="841800" cy="4824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94;p10"/>
          <p:cNvCxnSpPr>
            <a:stCxn id="88" idx="1"/>
            <a:endCxn id="87" idx="2"/>
          </p:cNvCxnSpPr>
          <p:nvPr/>
        </p:nvCxnSpPr>
        <p:spPr>
          <a:xfrm rot="10800000">
            <a:off x="2943017" y="2971855"/>
            <a:ext cx="771300" cy="9663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5" name="Google Shape;95;p10"/>
          <p:cNvSpPr/>
          <p:nvPr/>
        </p:nvSpPr>
        <p:spPr>
          <a:xfrm>
            <a:off x="4215740" y="1736766"/>
            <a:ext cx="1129350" cy="2048494"/>
          </a:xfrm>
          <a:custGeom>
            <a:avLst/>
            <a:gdLst/>
            <a:ahLst/>
            <a:cxnLst/>
            <a:rect l="l" t="t" r="r" b="b"/>
            <a:pathLst>
              <a:path w="1129350" h="2731325" extrusionOk="0">
                <a:moveTo>
                  <a:pt x="510639" y="2731325"/>
                </a:moveTo>
                <a:cubicBezTo>
                  <a:pt x="856013" y="2258291"/>
                  <a:pt x="1201388" y="1785258"/>
                  <a:pt x="1116281" y="1330037"/>
                </a:cubicBezTo>
                <a:cubicBezTo>
                  <a:pt x="1031175" y="874816"/>
                  <a:pt x="515587" y="437408"/>
                  <a:pt x="0" y="0"/>
                </a:cubicBez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 rot="5400000">
            <a:off x="4601688" y="549605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 rot="10800000">
            <a:off x="7278973" y="2314425"/>
            <a:ext cx="304800" cy="171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 rot="-5400000">
            <a:off x="4810390" y="4510768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 rot="-176140">
            <a:off x="1811821" y="2514457"/>
            <a:ext cx="304600" cy="17171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CRISP DM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1828800" y="514350"/>
            <a:ext cx="1828800" cy="51435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4876800" y="514350"/>
            <a:ext cx="1752600" cy="51435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 dirty="0"/>
          </a:p>
        </p:txBody>
      </p:sp>
      <p:sp>
        <p:nvSpPr>
          <p:cNvPr id="108" name="Google Shape;108;p11"/>
          <p:cNvSpPr/>
          <p:nvPr/>
        </p:nvSpPr>
        <p:spPr>
          <a:xfrm>
            <a:off x="3047999" y="15430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047999" y="2171700"/>
            <a:ext cx="2428800" cy="51435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Model using Algorithms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3047999" y="2914650"/>
            <a:ext cx="2428800" cy="51435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</a:t>
            </a:r>
            <a:r>
              <a:rPr lang="en-US" dirty="0">
                <a:solidFill>
                  <a:schemeClr val="dk1"/>
                </a:solidFill>
              </a:rPr>
              <a:t>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 Model and performance evaluation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3047999" y="38862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685800" y="30861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1"/>
          <p:cNvCxnSpPr>
            <a:cxnSpLocks/>
            <a:stCxn id="106" idx="2"/>
            <a:endCxn id="108" idx="1"/>
          </p:cNvCxnSpPr>
          <p:nvPr/>
        </p:nvCxnSpPr>
        <p:spPr>
          <a:xfrm>
            <a:off x="2743200" y="1028700"/>
            <a:ext cx="304799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11"/>
          <p:cNvCxnSpPr>
            <a:cxnSpLocks/>
            <a:stCxn id="107" idx="2"/>
            <a:endCxn id="108" idx="3"/>
          </p:cNvCxnSpPr>
          <p:nvPr/>
        </p:nvCxnSpPr>
        <p:spPr>
          <a:xfrm flipH="1">
            <a:off x="5476799" y="1028700"/>
            <a:ext cx="276301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1"/>
          <p:cNvCxnSpPr>
            <a:cxnSpLocks/>
            <a:stCxn id="108" idx="2"/>
            <a:endCxn id="109" idx="0"/>
          </p:cNvCxnSpPr>
          <p:nvPr/>
        </p:nvCxnSpPr>
        <p:spPr>
          <a:xfrm>
            <a:off x="4262399" y="1885950"/>
            <a:ext cx="0" cy="28575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1"/>
          <p:cNvCxnSpPr>
            <a:cxnSpLocks/>
            <a:stCxn id="109" idx="2"/>
            <a:endCxn id="110" idx="0"/>
          </p:cNvCxnSpPr>
          <p:nvPr/>
        </p:nvCxnSpPr>
        <p:spPr>
          <a:xfrm>
            <a:off x="4262399" y="2686050"/>
            <a:ext cx="0" cy="2286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" name="Google Shape;117;p11"/>
          <p:cNvCxnSpPr>
            <a:cxnSpLocks/>
            <a:stCxn id="112" idx="3"/>
            <a:endCxn id="110" idx="1"/>
          </p:cNvCxnSpPr>
          <p:nvPr/>
        </p:nvCxnSpPr>
        <p:spPr>
          <a:xfrm flipV="1">
            <a:off x="2362200" y="3171825"/>
            <a:ext cx="685799" cy="8572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" name="Google Shape;118;p11"/>
          <p:cNvCxnSpPr>
            <a:cxnSpLocks/>
            <a:stCxn id="110" idx="2"/>
            <a:endCxn id="111" idx="0"/>
          </p:cNvCxnSpPr>
          <p:nvPr/>
        </p:nvCxnSpPr>
        <p:spPr>
          <a:xfrm>
            <a:off x="4262399" y="342900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" name="Google Shape;119;p11"/>
          <p:cNvSpPr/>
          <p:nvPr/>
        </p:nvSpPr>
        <p:spPr>
          <a:xfrm>
            <a:off x="3047999" y="45720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and Actions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1"/>
          <p:cNvCxnSpPr>
            <a:stCxn id="111" idx="2"/>
            <a:endCxn id="119" idx="0"/>
          </p:cNvCxnSpPr>
          <p:nvPr/>
        </p:nvCxnSpPr>
        <p:spPr>
          <a:xfrm>
            <a:off x="4262399" y="4229100"/>
            <a:ext cx="0" cy="342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1" name="Google Shape;121;p11"/>
          <p:cNvSpPr/>
          <p:nvPr/>
        </p:nvSpPr>
        <p:spPr>
          <a:xfrm>
            <a:off x="685800" y="23431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1"/>
          <p:cNvCxnSpPr>
            <a:cxnSpLocks/>
            <a:stCxn id="121" idx="3"/>
            <a:endCxn id="109" idx="1"/>
          </p:cNvCxnSpPr>
          <p:nvPr/>
        </p:nvCxnSpPr>
        <p:spPr>
          <a:xfrm flipV="1">
            <a:off x="2362200" y="2428875"/>
            <a:ext cx="685799" cy="8572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3" name="Google Shape;123;p11"/>
          <p:cNvSpPr/>
          <p:nvPr/>
        </p:nvSpPr>
        <p:spPr>
          <a:xfrm>
            <a:off x="7010400" y="862583"/>
            <a:ext cx="1923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Prior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7010400" y="1963951"/>
            <a:ext cx="1467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Preparation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7010400" y="2878351"/>
            <a:ext cx="12924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Modeling 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010400" y="3792751"/>
            <a:ext cx="1443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Application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7010400" y="4535701"/>
            <a:ext cx="14223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03100" y="88801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Prior Knowledge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Gaining information on: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Objective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Subject area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</a:t>
            </a: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22" y="3105000"/>
            <a:ext cx="5139099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Data Preparation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quality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Handling missing values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type conversion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Outliers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723" y="1421535"/>
            <a:ext cx="4107075" cy="29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352925" y="14287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4352925" y="21717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990726" y="21717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4"/>
          <p:cNvCxnSpPr>
            <a:stCxn id="151" idx="2"/>
            <a:endCxn id="152" idx="0"/>
          </p:cNvCxnSpPr>
          <p:nvPr/>
        </p:nvCxnSpPr>
        <p:spPr>
          <a:xfrm>
            <a:off x="5567325" y="17716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5" name="Google Shape;155;p14"/>
          <p:cNvCxnSpPr>
            <a:stCxn id="153" idx="3"/>
            <a:endCxn id="152" idx="1"/>
          </p:cNvCxnSpPr>
          <p:nvPr/>
        </p:nvCxnSpPr>
        <p:spPr>
          <a:xfrm>
            <a:off x="3667126" y="23431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4345998" y="29146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990726" y="14287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4"/>
          <p:cNvCxnSpPr>
            <a:stCxn id="152" idx="2"/>
            <a:endCxn id="156" idx="0"/>
          </p:cNvCxnSpPr>
          <p:nvPr/>
        </p:nvCxnSpPr>
        <p:spPr>
          <a:xfrm flipH="1">
            <a:off x="5560425" y="2514600"/>
            <a:ext cx="690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4"/>
          <p:cNvCxnSpPr>
            <a:stCxn id="152" idx="3"/>
            <a:endCxn id="151" idx="3"/>
          </p:cNvCxnSpPr>
          <p:nvPr/>
        </p:nvCxnSpPr>
        <p:spPr>
          <a:xfrm rot="10800000" flipH="1">
            <a:off x="6781725" y="1600350"/>
            <a:ext cx="600" cy="7428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75" y="1326575"/>
            <a:ext cx="64960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175" y="3333750"/>
            <a:ext cx="6496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38" y="1309625"/>
            <a:ext cx="45243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7162800" y="4229100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162800" y="4400550"/>
            <a:ext cx="76200" cy="570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391400" y="417195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391400" y="434340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72" y="1299297"/>
            <a:ext cx="3619300" cy="3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75" y="2362025"/>
            <a:ext cx="15240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Lesson Plan</vt:lpstr>
      <vt:lpstr>2. Data Mining Process</vt:lpstr>
      <vt:lpstr>CRISP DM process</vt:lpstr>
      <vt:lpstr>Process</vt:lpstr>
      <vt:lpstr>Prior Knowledge</vt:lpstr>
      <vt:lpstr>2. Data Preparation</vt:lpstr>
      <vt:lpstr>3. Modeling</vt:lpstr>
      <vt:lpstr>3. Modeling</vt:lpstr>
      <vt:lpstr>3. Modeling</vt:lpstr>
      <vt:lpstr>3. Modeling</vt:lpstr>
      <vt:lpstr>3. Modeling </vt:lpstr>
      <vt:lpstr>3. Application</vt:lpstr>
      <vt:lpstr>5.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Sakib</dc:creator>
  <cp:lastModifiedBy>Sakib</cp:lastModifiedBy>
  <cp:revision>1</cp:revision>
  <dcterms:modified xsi:type="dcterms:W3CDTF">2024-11-02T09:40:39Z</dcterms:modified>
</cp:coreProperties>
</file>