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  <p:sldId id="414" r:id="rId53"/>
    <p:sldId id="427" r:id="rId54"/>
    <p:sldId id="428" r:id="rId55"/>
    <p:sldId id="429" r:id="rId56"/>
    <p:sldId id="432" r:id="rId57"/>
    <p:sldId id="433" r:id="rId58"/>
    <p:sldId id="434" r:id="rId59"/>
    <p:sldId id="435" r:id="rId60"/>
    <p:sldId id="436" r:id="rId61"/>
    <p:sldId id="437" r:id="rId62"/>
    <p:sldId id="441" r:id="rId63"/>
    <p:sldId id="484" r:id="rId64"/>
    <p:sldId id="438" r:id="rId65"/>
    <p:sldId id="443" r:id="rId66"/>
    <p:sldId id="442" r:id="rId67"/>
    <p:sldId id="474" r:id="rId68"/>
    <p:sldId id="485" r:id="rId69"/>
    <p:sldId id="486" r:id="rId70"/>
    <p:sldId id="374" r:id="rId71"/>
    <p:sldId id="445" r:id="rId72"/>
    <p:sldId id="447" r:id="rId73"/>
    <p:sldId id="448" r:id="rId74"/>
    <p:sldId id="444" r:id="rId75"/>
    <p:sldId id="379" r:id="rId76"/>
    <p:sldId id="449" r:id="rId77"/>
    <p:sldId id="450" r:id="rId78"/>
    <p:sldId id="451" r:id="rId79"/>
    <p:sldId id="453" r:id="rId80"/>
    <p:sldId id="476" r:id="rId81"/>
    <p:sldId id="487" r:id="rId82"/>
    <p:sldId id="488" r:id="rId83"/>
    <p:sldId id="489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0"/>
    <p:restoredTop sz="93919"/>
  </p:normalViewPr>
  <p:slideViewPr>
    <p:cSldViewPr snapToGrid="0" snapToObjects="1">
      <p:cViewPr varScale="1">
        <p:scale>
          <a:sx n="69" d="100"/>
          <a:sy n="69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88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7 &amp; 8: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coherent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recovery and concurrency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7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898210" y="6027003"/>
            <a:ext cx="345559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If you want to build a TXN engine, CS245 is needed.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5355" y="6019512"/>
            <a:ext cx="62412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is/was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7: </a:t>
            </a:r>
            <a:r>
              <a:rPr lang="en-US" dirty="0" smtClean="0"/>
              <a:t>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2226" y="4032876"/>
            <a:ext cx="250815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NB: Logging can happen after modification, but not before disk!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</a:t>
            </a:r>
            <a:r>
              <a:rPr lang="en-US" dirty="0" smtClean="0"/>
              <a:t>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</a:t>
            </a:r>
            <a:r>
              <a:rPr lang="en-US" i="1" dirty="0" smtClean="0">
                <a:latin typeface="+mj-lt"/>
              </a:rPr>
              <a:t>]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/ could go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3622" y="6065406"/>
            <a:ext cx="70647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with /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74792" y="6016932"/>
            <a:ext cx="62424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a </a:t>
            </a:r>
            <a:r>
              <a:rPr lang="en-US" sz="2800" b="1" i="1" smtClean="0">
                <a:latin typeface="+mj-lt"/>
              </a:rPr>
              <a:t>WW </a:t>
            </a:r>
            <a:r>
              <a:rPr lang="en-US" sz="2800" b="1" i="1" dirty="0" smtClean="0">
                <a:latin typeface="+mj-lt"/>
              </a:rPr>
              <a:t>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6067</Words>
  <Application>Microsoft Macintosh PowerPoint</Application>
  <PresentationFormat>Widescreen</PresentationFormat>
  <Paragraphs>1333</Paragraphs>
  <Slides>111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0" baseType="lpstr">
      <vt:lpstr>Book Antiqua</vt:lpstr>
      <vt:lpstr>Calibri</vt:lpstr>
      <vt:lpstr>Calibri Light</vt:lpstr>
      <vt:lpstr>Cambria Math</vt:lpstr>
      <vt:lpstr>Courier</vt:lpstr>
      <vt:lpstr>Menlo</vt:lpstr>
      <vt:lpstr>Wingdings</vt:lpstr>
      <vt:lpstr>Arial</vt:lpstr>
      <vt:lpstr>Office Theme</vt:lpstr>
      <vt:lpstr>Lectures 7 &amp; 8: Transactions</vt:lpstr>
      <vt:lpstr>Goals for this pair of lectures</vt:lpstr>
      <vt:lpstr>Lecture 7: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8: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Christopher Re</cp:lastModifiedBy>
  <cp:revision>267</cp:revision>
  <dcterms:created xsi:type="dcterms:W3CDTF">2015-09-11T05:09:33Z</dcterms:created>
  <dcterms:modified xsi:type="dcterms:W3CDTF">2016-10-16T01:17:16Z</dcterms:modified>
</cp:coreProperties>
</file>