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0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10ED-3A2D-014E-9C03-87C1858607AB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BA1D-8AC0-8149-9D9E-DC083DD1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70.png"/><Relationship Id="rId6" Type="http://schemas.openxmlformats.org/officeDocument/2006/relationships/image" Target="../media/image80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0.png"/><Relationship Id="rId1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4.png"/><Relationship Id="rId6" Type="http://schemas.openxmlformats.org/officeDocument/2006/relationships/image" Target="../media/image80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1398" y="900914"/>
            <a:ext cx="1028414" cy="1273215"/>
            <a:chOff x="1921398" y="1840375"/>
            <a:chExt cx="1028414" cy="1273215"/>
          </a:xfrm>
        </p:grpSpPr>
        <p:sp>
          <p:nvSpPr>
            <p:cNvPr id="2" name="Snip Single Corner Rectangle 1"/>
            <p:cNvSpPr/>
            <p:nvPr/>
          </p:nvSpPr>
          <p:spPr>
            <a:xfrm>
              <a:off x="2083443" y="1840375"/>
              <a:ext cx="866369" cy="11343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nip Single Corner Rectangle 2"/>
            <p:cNvSpPr/>
            <p:nvPr/>
          </p:nvSpPr>
          <p:spPr>
            <a:xfrm>
              <a:off x="2002420" y="1909823"/>
              <a:ext cx="866369" cy="11343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nip Single Corner Rectangle 3"/>
            <p:cNvSpPr/>
            <p:nvPr/>
          </p:nvSpPr>
          <p:spPr>
            <a:xfrm>
              <a:off x="1921398" y="1979271"/>
              <a:ext cx="866369" cy="11343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Input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3016671" y="1549096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37937" y="1158034"/>
            <a:ext cx="1097694" cy="758975"/>
            <a:chOff x="4006574" y="2025569"/>
            <a:chExt cx="1097694" cy="758975"/>
          </a:xfrm>
        </p:grpSpPr>
        <p:sp>
          <p:nvSpPr>
            <p:cNvPr id="8" name="Rectangle 7"/>
            <p:cNvSpPr/>
            <p:nvPr/>
          </p:nvSpPr>
          <p:spPr>
            <a:xfrm>
              <a:off x="4006574" y="2025570"/>
              <a:ext cx="1097694" cy="75897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06574" y="2025569"/>
              <a:ext cx="1097694" cy="250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Candidates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24662" y="2350057"/>
                  <a:ext cx="910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662" y="2350057"/>
                  <a:ext cx="91063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1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ounded Rectangle 33"/>
          <p:cNvSpPr/>
          <p:nvPr/>
        </p:nvSpPr>
        <p:spPr>
          <a:xfrm>
            <a:off x="6309575" y="1158034"/>
            <a:ext cx="1014692" cy="7589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337937" y="2428627"/>
            <a:ext cx="1097694" cy="758975"/>
            <a:chOff x="3451565" y="3534849"/>
            <a:chExt cx="1097694" cy="758975"/>
          </a:xfrm>
        </p:grpSpPr>
        <p:grpSp>
          <p:nvGrpSpPr>
            <p:cNvPr id="42" name="Group 41"/>
            <p:cNvGrpSpPr/>
            <p:nvPr/>
          </p:nvGrpSpPr>
          <p:grpSpPr>
            <a:xfrm>
              <a:off x="3451565" y="3534849"/>
              <a:ext cx="1097694" cy="758975"/>
              <a:chOff x="4006574" y="2025569"/>
              <a:chExt cx="1097694" cy="75897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006574" y="2025570"/>
                <a:ext cx="1097694" cy="75897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006574" y="2025569"/>
                <a:ext cx="1097694" cy="2504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Training Set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546281" y="3901076"/>
                  <a:ext cx="9573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281" y="3901076"/>
                  <a:ext cx="95737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85" t="-19565" r="-19745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7712394" y="1158034"/>
            <a:ext cx="1097694" cy="758975"/>
            <a:chOff x="4006574" y="2025569"/>
            <a:chExt cx="1097694" cy="758975"/>
          </a:xfrm>
        </p:grpSpPr>
        <p:sp>
          <p:nvSpPr>
            <p:cNvPr id="49" name="Rectangle 48"/>
            <p:cNvSpPr/>
            <p:nvPr/>
          </p:nvSpPr>
          <p:spPr>
            <a:xfrm>
              <a:off x="4006574" y="2025570"/>
              <a:ext cx="1097694" cy="75897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06574" y="2025569"/>
              <a:ext cx="1097694" cy="250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036497" y="2350057"/>
                  <a:ext cx="1037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497" y="2350057"/>
                  <a:ext cx="1037848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118" r="-588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4823756" y="1158034"/>
            <a:ext cx="1097694" cy="758975"/>
            <a:chOff x="4006574" y="2025569"/>
            <a:chExt cx="1097694" cy="758975"/>
          </a:xfrm>
        </p:grpSpPr>
        <p:sp>
          <p:nvSpPr>
            <p:cNvPr id="53" name="Rectangle 52"/>
            <p:cNvSpPr/>
            <p:nvPr/>
          </p:nvSpPr>
          <p:spPr>
            <a:xfrm>
              <a:off x="4006574" y="2025570"/>
              <a:ext cx="1097694" cy="75897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06574" y="2025569"/>
              <a:ext cx="1097694" cy="250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Features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124662" y="2350057"/>
                  <a:ext cx="8572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662" y="2350057"/>
                  <a:ext cx="85728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286" t="-2174" r="-214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Straight Arrow Connector 55"/>
          <p:cNvCxnSpPr/>
          <p:nvPr/>
        </p:nvCxnSpPr>
        <p:spPr>
          <a:xfrm>
            <a:off x="4503659" y="1549096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85638" y="1549096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388457" y="1549096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3773757" y="2172818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530347" y="1917010"/>
            <a:ext cx="1730460" cy="89110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025789" y="2020418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4483677" y="81623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63112" y="81623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921398" y="3834434"/>
            <a:ext cx="1028414" cy="1273215"/>
            <a:chOff x="1921398" y="1840375"/>
            <a:chExt cx="1028414" cy="1273215"/>
          </a:xfrm>
        </p:grpSpPr>
        <p:sp>
          <p:nvSpPr>
            <p:cNvPr id="70" name="Snip Single Corner Rectangle 69"/>
            <p:cNvSpPr/>
            <p:nvPr/>
          </p:nvSpPr>
          <p:spPr>
            <a:xfrm>
              <a:off x="2083443" y="1840375"/>
              <a:ext cx="866369" cy="11343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nip Single Corner Rectangle 70"/>
            <p:cNvSpPr/>
            <p:nvPr/>
          </p:nvSpPr>
          <p:spPr>
            <a:xfrm>
              <a:off x="2002420" y="1909823"/>
              <a:ext cx="866369" cy="11343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nip Single Corner Rectangle 71"/>
            <p:cNvSpPr/>
            <p:nvPr/>
          </p:nvSpPr>
          <p:spPr>
            <a:xfrm>
              <a:off x="1921398" y="1979271"/>
              <a:ext cx="866369" cy="11343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Input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3016671" y="4482616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337937" y="4091554"/>
            <a:ext cx="1097694" cy="758975"/>
            <a:chOff x="4006574" y="2025569"/>
            <a:chExt cx="1097694" cy="758975"/>
          </a:xfrm>
        </p:grpSpPr>
        <p:sp>
          <p:nvSpPr>
            <p:cNvPr id="75" name="Rectangle 74"/>
            <p:cNvSpPr/>
            <p:nvPr/>
          </p:nvSpPr>
          <p:spPr>
            <a:xfrm>
              <a:off x="4006574" y="2025570"/>
              <a:ext cx="1097694" cy="75897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06574" y="2025569"/>
              <a:ext cx="1097694" cy="250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Candidates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24662" y="2350057"/>
                  <a:ext cx="910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662" y="2350057"/>
                  <a:ext cx="91063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1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4654852" y="5452996"/>
            <a:ext cx="1097694" cy="758975"/>
            <a:chOff x="3451565" y="3534849"/>
            <a:chExt cx="1097694" cy="758975"/>
          </a:xfrm>
        </p:grpSpPr>
        <p:grpSp>
          <p:nvGrpSpPr>
            <p:cNvPr id="80" name="Group 79"/>
            <p:cNvGrpSpPr/>
            <p:nvPr/>
          </p:nvGrpSpPr>
          <p:grpSpPr>
            <a:xfrm>
              <a:off x="3451565" y="3534849"/>
              <a:ext cx="1097694" cy="758975"/>
              <a:chOff x="4006574" y="2025569"/>
              <a:chExt cx="1097694" cy="75897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006574" y="2025570"/>
                <a:ext cx="1097694" cy="75897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006574" y="2025569"/>
                <a:ext cx="1097694" cy="2504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Labeling Fns.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575474" y="3901076"/>
                  <a:ext cx="8489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474" y="3901076"/>
                  <a:ext cx="8489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475" r="-215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7114779" y="4091554"/>
            <a:ext cx="1097694" cy="758975"/>
            <a:chOff x="4006574" y="2025569"/>
            <a:chExt cx="1097694" cy="758975"/>
          </a:xfrm>
        </p:grpSpPr>
        <p:sp>
          <p:nvSpPr>
            <p:cNvPr id="85" name="Rectangle 84"/>
            <p:cNvSpPr/>
            <p:nvPr/>
          </p:nvSpPr>
          <p:spPr>
            <a:xfrm>
              <a:off x="4006574" y="2025570"/>
              <a:ext cx="1097694" cy="75897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006574" y="2025569"/>
              <a:ext cx="1097694" cy="250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036497" y="2350057"/>
                  <a:ext cx="1037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497" y="2350057"/>
                  <a:ext cx="1037848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118" r="-588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/>
          <p:cNvCxnSpPr/>
          <p:nvPr/>
        </p:nvCxnSpPr>
        <p:spPr>
          <a:xfrm>
            <a:off x="4548587" y="4482616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0842" y="4482616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938718" y="3954360"/>
            <a:ext cx="1689201" cy="1030148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&amp; Features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6051160" y="5422392"/>
            <a:ext cx="815050" cy="1021080"/>
            <a:chOff x="5974960" y="5642186"/>
            <a:chExt cx="815050" cy="1021080"/>
          </a:xfrm>
        </p:grpSpPr>
        <p:grpSp>
          <p:nvGrpSpPr>
            <p:cNvPr id="120" name="Group 119"/>
            <p:cNvGrpSpPr/>
            <p:nvPr/>
          </p:nvGrpSpPr>
          <p:grpSpPr>
            <a:xfrm>
              <a:off x="5974960" y="5642186"/>
              <a:ext cx="815050" cy="1021080"/>
              <a:chOff x="4006574" y="2025569"/>
              <a:chExt cx="1097694" cy="67501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4006574" y="2025570"/>
                <a:ext cx="1097694" cy="675016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006574" y="2025569"/>
                <a:ext cx="1097694" cy="165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LDM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093052" y="5957613"/>
              <a:ext cx="578865" cy="647246"/>
              <a:chOff x="10081617" y="359237"/>
              <a:chExt cx="1209888" cy="1352811"/>
            </a:xfrm>
          </p:grpSpPr>
          <p:grpSp>
            <p:nvGrpSpPr>
              <p:cNvPr id="104" name="Group 103"/>
              <p:cNvGrpSpPr/>
              <p:nvPr/>
            </p:nvGrpSpPr>
            <p:grpSpPr>
              <a:xfrm flipH="1">
                <a:off x="10081617" y="359239"/>
                <a:ext cx="467959" cy="467959"/>
                <a:chOff x="2287479" y="1449590"/>
                <a:chExt cx="467959" cy="467959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2287479" y="1449590"/>
                  <a:ext cx="467959" cy="4679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2377521" y="1545070"/>
                      <a:ext cx="235602" cy="2894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215" name="TextBox 2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6073" y="1545069"/>
                      <a:ext cx="227049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6316" r="-789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5" name="Group 104"/>
              <p:cNvGrpSpPr/>
              <p:nvPr/>
            </p:nvGrpSpPr>
            <p:grpSpPr>
              <a:xfrm flipH="1">
                <a:off x="10821807" y="359237"/>
                <a:ext cx="467959" cy="467959"/>
                <a:chOff x="2287479" y="1449590"/>
                <a:chExt cx="467959" cy="467959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2287479" y="1449590"/>
                  <a:ext cx="467959" cy="4679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2371892" y="1545070"/>
                      <a:ext cx="241231" cy="2894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218" name="TextBox 2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0751" y="1545069"/>
                      <a:ext cx="232371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26316" r="-789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6" name="Group 105"/>
              <p:cNvGrpSpPr/>
              <p:nvPr/>
            </p:nvGrpSpPr>
            <p:grpSpPr>
              <a:xfrm flipH="1">
                <a:off x="10823546" y="1244089"/>
                <a:ext cx="467959" cy="467959"/>
                <a:chOff x="2287479" y="1449590"/>
                <a:chExt cx="467959" cy="467959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2287479" y="1449590"/>
                  <a:ext cx="467959" cy="4679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2371892" y="1545070"/>
                      <a:ext cx="241231" cy="2894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221" name="TextBox 2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0751" y="1545069"/>
                      <a:ext cx="232371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26316" r="-10526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7" name="Group 106"/>
              <p:cNvGrpSpPr/>
              <p:nvPr/>
            </p:nvGrpSpPr>
            <p:grpSpPr>
              <a:xfrm flipH="1">
                <a:off x="10081617" y="1244087"/>
                <a:ext cx="467959" cy="467959"/>
                <a:chOff x="2287479" y="1449590"/>
                <a:chExt cx="467959" cy="467959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2287479" y="1449590"/>
                  <a:ext cx="467959" cy="4679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2371892" y="1545070"/>
                      <a:ext cx="241231" cy="2894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224" name="TextBox 2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0751" y="1545069"/>
                      <a:ext cx="232371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25641" r="-769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Straight Arrow Connector 107"/>
              <p:cNvCxnSpPr/>
              <p:nvPr/>
            </p:nvCxnSpPr>
            <p:spPr>
              <a:xfrm>
                <a:off x="10315596" y="827198"/>
                <a:ext cx="0" cy="416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10315596" y="827196"/>
                <a:ext cx="740190" cy="416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11055786" y="827196"/>
                <a:ext cx="1739" cy="4168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5" name="Straight Arrow Connector 124"/>
          <p:cNvCxnSpPr/>
          <p:nvPr/>
        </p:nvCxnSpPr>
        <p:spPr>
          <a:xfrm flipV="1">
            <a:off x="5199580" y="5100256"/>
            <a:ext cx="490020" cy="29486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5921450" y="5081224"/>
            <a:ext cx="519266" cy="3063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072896" y="3511296"/>
            <a:ext cx="877824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4860618" y="5066352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3" name="Oval 132"/>
          <p:cNvSpPr/>
          <p:nvPr/>
        </p:nvSpPr>
        <p:spPr>
          <a:xfrm>
            <a:off x="6402098" y="5036469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219517" y="2840494"/>
            <a:ext cx="257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</a:t>
            </a:r>
            <a:r>
              <a:rPr lang="en-US" smtClean="0"/>
              <a:t>) Traditional ML System</a:t>
            </a:r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219517" y="5380981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Data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7149" y="1761525"/>
            <a:ext cx="1028414" cy="1273215"/>
            <a:chOff x="1921398" y="1840375"/>
            <a:chExt cx="1028414" cy="1273215"/>
          </a:xfrm>
        </p:grpSpPr>
        <p:sp>
          <p:nvSpPr>
            <p:cNvPr id="3" name="Snip Single Corner Rectangle 2"/>
            <p:cNvSpPr/>
            <p:nvPr/>
          </p:nvSpPr>
          <p:spPr>
            <a:xfrm>
              <a:off x="2083443" y="1840375"/>
              <a:ext cx="866369" cy="11343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nip Single Corner Rectangle 3"/>
            <p:cNvSpPr/>
            <p:nvPr/>
          </p:nvSpPr>
          <p:spPr>
            <a:xfrm>
              <a:off x="2002420" y="1909823"/>
              <a:ext cx="866369" cy="11343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Single Corner Rectangle 4"/>
            <p:cNvSpPr/>
            <p:nvPr/>
          </p:nvSpPr>
          <p:spPr>
            <a:xfrm>
              <a:off x="1921398" y="1979271"/>
              <a:ext cx="866369" cy="113431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Input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1962422" y="2409707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83688" y="2018645"/>
            <a:ext cx="1097694" cy="758975"/>
            <a:chOff x="4006574" y="2025569"/>
            <a:chExt cx="1097694" cy="758975"/>
          </a:xfrm>
        </p:grpSpPr>
        <p:sp>
          <p:nvSpPr>
            <p:cNvPr id="8" name="Rectangle 7"/>
            <p:cNvSpPr/>
            <p:nvPr/>
          </p:nvSpPr>
          <p:spPr>
            <a:xfrm>
              <a:off x="4006574" y="2025570"/>
              <a:ext cx="1097694" cy="75897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06574" y="2025569"/>
              <a:ext cx="1097694" cy="250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Candidates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24662" y="2350057"/>
                  <a:ext cx="910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662" y="2350057"/>
                  <a:ext cx="91063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1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817915" y="2018644"/>
            <a:ext cx="1097694" cy="758975"/>
            <a:chOff x="3451565" y="3534849"/>
            <a:chExt cx="1097694" cy="758975"/>
          </a:xfrm>
        </p:grpSpPr>
        <p:grpSp>
          <p:nvGrpSpPr>
            <p:cNvPr id="14" name="Group 13"/>
            <p:cNvGrpSpPr/>
            <p:nvPr/>
          </p:nvGrpSpPr>
          <p:grpSpPr>
            <a:xfrm>
              <a:off x="3451565" y="3534849"/>
              <a:ext cx="1097694" cy="758975"/>
              <a:chOff x="4006574" y="2025569"/>
              <a:chExt cx="1097694" cy="75897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006574" y="2025570"/>
                <a:ext cx="1097694" cy="75897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06574" y="2025569"/>
                <a:ext cx="1097694" cy="2504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Labeling Fns.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75474" y="3901076"/>
                  <a:ext cx="8489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474" y="3901076"/>
                  <a:ext cx="8489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475" r="-215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Arrow Connector 17"/>
          <p:cNvCxnSpPr/>
          <p:nvPr/>
        </p:nvCxnSpPr>
        <p:spPr>
          <a:xfrm>
            <a:off x="3462064" y="2417136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0407" y="2417136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076552" y="4595743"/>
            <a:ext cx="1529780" cy="1139568"/>
          </a:xfrm>
          <a:prstGeom prst="round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5"/>
                </a:solidFill>
              </a:rPr>
              <a:t>Coverage (C) or accuracy (A) is the </a:t>
            </a:r>
            <a:r>
              <a:rPr lang="en-US" sz="1600" smtClean="0">
                <a:solidFill>
                  <a:schemeClr val="accent5"/>
                </a:solidFill>
              </a:rPr>
              <a:t>primary issue?</a:t>
            </a:r>
            <a:endParaRPr lang="en-US" sz="1600" dirty="0">
              <a:solidFill>
                <a:schemeClr val="accent5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596346" y="2031827"/>
            <a:ext cx="1097694" cy="758975"/>
            <a:chOff x="4006574" y="2025569"/>
            <a:chExt cx="1097694" cy="758975"/>
          </a:xfrm>
        </p:grpSpPr>
        <p:sp>
          <p:nvSpPr>
            <p:cNvPr id="40" name="Rectangle 39"/>
            <p:cNvSpPr/>
            <p:nvPr/>
          </p:nvSpPr>
          <p:spPr>
            <a:xfrm>
              <a:off x="4006574" y="2025570"/>
              <a:ext cx="1097694" cy="75897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06574" y="2025569"/>
              <a:ext cx="1097694" cy="250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36497" y="2350057"/>
                  <a:ext cx="1037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497" y="2350057"/>
                  <a:ext cx="1037848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118" r="-588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/>
          <p:nvPr/>
        </p:nvCxnSpPr>
        <p:spPr>
          <a:xfrm>
            <a:off x="7272409" y="2422889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20285" y="1894633"/>
            <a:ext cx="1689201" cy="1030148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&amp; Features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00218" y="2031827"/>
            <a:ext cx="1631756" cy="712451"/>
          </a:xfrm>
          <a:prstGeom prst="round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Sufficient performance?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734381" y="2402188"/>
            <a:ext cx="27516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5" idx="3"/>
            <a:endCxn id="21" idx="1"/>
          </p:cNvCxnSpPr>
          <p:nvPr/>
        </p:nvCxnSpPr>
        <p:spPr>
          <a:xfrm>
            <a:off x="1521188" y="5158049"/>
            <a:ext cx="555364" cy="74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3"/>
            <a:endCxn id="17" idx="0"/>
          </p:cNvCxnSpPr>
          <p:nvPr/>
        </p:nvCxnSpPr>
        <p:spPr>
          <a:xfrm flipH="1" flipV="1">
            <a:off x="4366762" y="2018644"/>
            <a:ext cx="6365212" cy="369409"/>
          </a:xfrm>
          <a:prstGeom prst="bentConnector4">
            <a:avLst>
              <a:gd name="adj1" fmla="val -3591"/>
              <a:gd name="adj2" fmla="val 1982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73797" y="1268729"/>
            <a:ext cx="330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Iterate on labeling functions (LFs)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947075" y="19536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647114" y="1830973"/>
            <a:ext cx="1474316" cy="1093808"/>
          </a:xfrm>
          <a:prstGeom prst="roundRect">
            <a:avLst/>
          </a:prstGeom>
          <a:noFill/>
          <a:ln w="349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737233" y="45991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37233" y="549775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A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442510" y="4043467"/>
            <a:ext cx="2270192" cy="877198"/>
          </a:xfrm>
          <a:prstGeom prst="round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Examine random subset </a:t>
            </a:r>
            <a:r>
              <a:rPr lang="en-US" smtClean="0">
                <a:solidFill>
                  <a:schemeClr val="accent5"/>
                </a:solidFill>
              </a:rPr>
              <a:t>of unlabeled candidates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387961" y="4043467"/>
            <a:ext cx="1012851" cy="877198"/>
          </a:xfrm>
          <a:prstGeom prst="round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Create new LF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442510" y="5479510"/>
            <a:ext cx="2270192" cy="978088"/>
          </a:xfrm>
          <a:prstGeom prst="round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Look for lowest-accuracy (</a:t>
            </a:r>
            <a:r>
              <a:rPr lang="en-US" smtClean="0">
                <a:solidFill>
                  <a:schemeClr val="accent5"/>
                </a:solidFill>
              </a:rPr>
              <a:t>or highest-conflict) LF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448063" y="5675883"/>
            <a:ext cx="892646" cy="585341"/>
          </a:xfrm>
          <a:prstGeom prst="round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5"/>
                </a:solidFill>
              </a:rPr>
              <a:t>Edit LF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0198" y="4896439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smtClean="0">
                <a:solidFill>
                  <a:schemeClr val="accent5"/>
                </a:solidFill>
              </a:rPr>
              <a:t>L</a:t>
            </a:r>
            <a:r>
              <a:rPr lang="en-US" sz="2800" b="1" i="1" baseline="30000" smtClean="0">
                <a:solidFill>
                  <a:schemeClr val="accent5"/>
                </a:solidFill>
              </a:rPr>
              <a:t>(t)</a:t>
            </a:r>
            <a:endParaRPr lang="en-US" sz="2800" b="1" i="1">
              <a:solidFill>
                <a:schemeClr val="accent5"/>
              </a:solidFill>
            </a:endParaRPr>
          </a:p>
        </p:txBody>
      </p:sp>
      <p:cxnSp>
        <p:nvCxnSpPr>
          <p:cNvPr id="106" name="Elbow Connector 105"/>
          <p:cNvCxnSpPr>
            <a:stCxn id="16" idx="2"/>
            <a:endCxn id="105" idx="0"/>
          </p:cNvCxnSpPr>
          <p:nvPr/>
        </p:nvCxnSpPr>
        <p:spPr>
          <a:xfrm rot="5400000">
            <a:off x="1741819" y="2271494"/>
            <a:ext cx="2118819" cy="3131069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104655" y="4896439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smtClean="0">
                <a:solidFill>
                  <a:schemeClr val="accent5"/>
                </a:solidFill>
              </a:rPr>
              <a:t>L</a:t>
            </a:r>
            <a:r>
              <a:rPr lang="en-US" sz="2800" b="1" i="1" baseline="30000" smtClean="0">
                <a:solidFill>
                  <a:schemeClr val="accent5"/>
                </a:solidFill>
              </a:rPr>
              <a:t>(t+1)</a:t>
            </a:r>
            <a:endParaRPr lang="en-US" sz="2800" b="1" i="1">
              <a:solidFill>
                <a:schemeClr val="accent5"/>
              </a:solidFill>
            </a:endParaRPr>
          </a:p>
        </p:txBody>
      </p:sp>
      <p:cxnSp>
        <p:nvCxnSpPr>
          <p:cNvPr id="124" name="Elbow Connector 123"/>
          <p:cNvCxnSpPr>
            <a:stCxn id="21" idx="3"/>
            <a:endCxn id="73" idx="1"/>
          </p:cNvCxnSpPr>
          <p:nvPr/>
        </p:nvCxnSpPr>
        <p:spPr>
          <a:xfrm flipV="1">
            <a:off x="3606332" y="4482066"/>
            <a:ext cx="836178" cy="683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21" idx="3"/>
            <a:endCxn id="84" idx="1"/>
          </p:cNvCxnSpPr>
          <p:nvPr/>
        </p:nvCxnSpPr>
        <p:spPr>
          <a:xfrm>
            <a:off x="3606332" y="5165527"/>
            <a:ext cx="836178" cy="803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3" idx="3"/>
            <a:endCxn id="76" idx="1"/>
          </p:cNvCxnSpPr>
          <p:nvPr/>
        </p:nvCxnSpPr>
        <p:spPr>
          <a:xfrm>
            <a:off x="6712702" y="4482066"/>
            <a:ext cx="67525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3"/>
            <a:endCxn id="90" idx="1"/>
          </p:cNvCxnSpPr>
          <p:nvPr/>
        </p:nvCxnSpPr>
        <p:spPr>
          <a:xfrm>
            <a:off x="6712702" y="5968554"/>
            <a:ext cx="73536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flipH="1" flipV="1">
            <a:off x="4541573" y="2777619"/>
            <a:ext cx="5324570" cy="2380430"/>
          </a:xfrm>
          <a:prstGeom prst="bentConnector4">
            <a:avLst>
              <a:gd name="adj1" fmla="val -4293"/>
              <a:gd name="adj2" fmla="val 5549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6928891" y="6053865"/>
                <a:ext cx="361189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91" y="6053865"/>
                <a:ext cx="361189" cy="352597"/>
              </a:xfrm>
              <a:prstGeom prst="rect">
                <a:avLst/>
              </a:prstGeom>
              <a:blipFill rotWithShape="0">
                <a:blip r:embed="rId7"/>
                <a:stretch>
                  <a:fillRect l="-15254" t="-3448" r="-13559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8705181" y="6053865"/>
                <a:ext cx="580800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181" y="6053865"/>
                <a:ext cx="580800" cy="352597"/>
              </a:xfrm>
              <a:prstGeom prst="rect">
                <a:avLst/>
              </a:prstGeom>
              <a:blipFill rotWithShape="0">
                <a:blip r:embed="rId8"/>
                <a:stretch>
                  <a:fillRect l="-9474" t="-3448" r="-947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Elbow Connector 144"/>
          <p:cNvCxnSpPr>
            <a:stCxn id="90" idx="3"/>
            <a:endCxn id="118" idx="2"/>
          </p:cNvCxnSpPr>
          <p:nvPr/>
        </p:nvCxnSpPr>
        <p:spPr>
          <a:xfrm flipV="1">
            <a:off x="8340709" y="5419659"/>
            <a:ext cx="1169667" cy="54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8705181" y="4042508"/>
                <a:ext cx="58080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181" y="4042508"/>
                <a:ext cx="580800" cy="358431"/>
              </a:xfrm>
              <a:prstGeom prst="rect">
                <a:avLst/>
              </a:prstGeom>
              <a:blipFill rotWithShape="0">
                <a:blip r:embed="rId9"/>
                <a:stretch>
                  <a:fillRect l="-9474" t="-3390" r="-9474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Elbow Connector 148"/>
          <p:cNvCxnSpPr>
            <a:stCxn id="76" idx="3"/>
            <a:endCxn id="118" idx="0"/>
          </p:cNvCxnSpPr>
          <p:nvPr/>
        </p:nvCxnSpPr>
        <p:spPr>
          <a:xfrm>
            <a:off x="8400812" y="4482066"/>
            <a:ext cx="1109564" cy="414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7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95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Ratner</dc:creator>
  <cp:lastModifiedBy>Alex Ratner</cp:lastModifiedBy>
  <cp:revision>6</cp:revision>
  <dcterms:created xsi:type="dcterms:W3CDTF">2016-04-07T22:25:37Z</dcterms:created>
  <dcterms:modified xsi:type="dcterms:W3CDTF">2016-04-07T23:02:03Z</dcterms:modified>
</cp:coreProperties>
</file>