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774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019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038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8270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5215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126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022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9188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690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5454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059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4833-067D-4D92-82AD-507C46219364}" type="datetimeFigureOut">
              <a:rPr lang="es-VE" smtClean="0"/>
              <a:t>2/4/2025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E04EC-59B2-4DDA-8ACD-1F05756C911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56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38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8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961"/>
            <a:ext cx="12192000" cy="690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7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8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6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7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51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61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80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1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3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0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9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3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 PROBOOK 440 G3</dc:creator>
  <cp:lastModifiedBy>HP PROBOOK 440 G3</cp:lastModifiedBy>
  <cp:revision>2</cp:revision>
  <dcterms:created xsi:type="dcterms:W3CDTF">2025-04-02T15:47:15Z</dcterms:created>
  <dcterms:modified xsi:type="dcterms:W3CDTF">2025-04-02T15:56:10Z</dcterms:modified>
</cp:coreProperties>
</file>