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81FE-B9BD-8031-21AC-D42CE9E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263289-D830-447A-80D0-95F2EFD54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B2AC7-B3F0-44C8-17DE-9990AD80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D3964-099D-1DB6-F306-30EB4DC4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67E6B-8FDD-2907-3000-402C4FD2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1964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F073A-7668-6B7D-F677-2FE7A9D3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54CF5-C6A1-8758-F96F-528516011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A88E1-F285-BFC4-BE83-76FAE8DD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61306C-0B10-EBA5-2765-B77AB41C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4BB80-020A-0DC9-3981-9FB5F636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84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5D6FEE-3396-6BAF-EC60-B9A03857F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FC2075-F627-080E-37F2-5450DEBF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065E20-6DB3-FC6E-8A82-C513F9F9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104BF-1792-DD14-0703-6DAB325A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BEBAC7-D402-325C-FFCE-A0F7BDC2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47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0042-D9E2-CDC7-90D3-0164EB54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7DB5C-6F58-8FAA-7DE0-BB62FD26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CD8980-172D-1B39-68E7-D00D0149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8E512-6659-C2D0-1B99-5E11F8E5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D42C2-68AC-D95B-ED55-FC4725FF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44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683D9-5F98-D6E0-2B69-E33BAFD5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9A6E3-9645-B912-E184-29F898095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41C1F-6319-D4F1-8608-134B35AF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46AAFB-FE46-D449-C061-AA4B42F7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04714-68B1-62E3-2D22-1135272D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804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80D4-DBEB-81EE-FE3D-16DE9515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316BF-FD52-B06F-339B-89FC376FA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5E2E39-8E0E-6B73-F849-03CC51C5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E70ECA-0E84-2FCD-6BEB-F56FF4D4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E4B1DC-9E34-D5B4-C57C-3A7C6C1F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16374-4B27-E32E-59D2-B68F9376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363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FA271-0782-C324-0F6B-68E6E7F0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DB622-B3DE-A995-9FFC-0511DA78A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150AD-6D8F-4848-C30D-8359CFEBD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5BFCE5-4F7A-D2A5-F5FE-AC8423881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0F8535-B5D8-B593-256C-73560582A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358502-F98E-2F76-1A24-9E514ACC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2CBF06-048E-4697-A5DC-18741726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EF986C-AD9E-7FF1-36C7-AB132C78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5848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66A63-265C-2633-B0BD-4A639E88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F81038-A0AA-94C2-2453-655BE80E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CA4FE4-A151-C09B-9834-22AC8E12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EE1A91-AD7D-B191-BBA6-6187C783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075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5E4B02-93B3-A48E-04D2-CEAEFEEB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5DF636-F0EB-209C-9C1B-EFEADF56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FB49F5-452F-AFBC-F8A3-99443A14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29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302DF-5090-F3FE-E305-CCF5D68E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01F0F-789D-DE59-85F3-FD6AAAF9C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E9164F-1B7D-0691-B3AD-3F62AC01E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2B62B1-7DEA-5F21-B7EA-0882264D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4FE3A2-650C-3E10-A33D-6F18DF5C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E28E85-0796-E4EF-1C6A-C0BEBE91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207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CEA8A-E0B9-9A19-AFE6-9988948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9CCDC1-FD97-88F5-5B83-0D0423136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F28725-38ED-DB0C-A16B-DDC2AE46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DBAE6D-EDB7-5115-9F08-1332ECA1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870AA-72E2-2F04-C7A8-EE96D3F4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787AA9-BAB4-8438-9E09-40AF95C9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504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65212F-DE96-3A21-14BF-1BA444B1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FD8FBD-4F43-452E-E93F-2F783F99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A4C06-9DFB-4FF8-E573-B3B782D78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E309-D840-453F-A26C-921AD61C03B9}" type="datetimeFigureOut">
              <a:rPr lang="es-GT" smtClean="0"/>
              <a:t>29/07/2022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43D604-805D-3D31-812B-EACA3E274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88232-F29B-B18B-D953-3DA64EB5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6B51-15B0-4D77-85F1-65030D9F62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31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2990C-D71B-FFB4-07C6-BAEAB4F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620"/>
            <a:ext cx="10515600" cy="3424360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HAZEL MAYARI MORALES RUANO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EJEMPLOS-DESARROLLO WEB</a:t>
            </a:r>
            <a:endParaRPr lang="es-GT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5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B8568C-383F-97E5-29B3-18E0AD39A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53"/>
          <a:stretch/>
        </p:blipFill>
        <p:spPr>
          <a:xfrm>
            <a:off x="643467" y="2014896"/>
            <a:ext cx="5294716" cy="28282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C34A7B24-D0CE-2F68-A533-CDA1CCAD1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99426"/>
            <a:ext cx="5294715" cy="28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5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08B0C9-A2DD-8531-8177-9B1FF5444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2025899"/>
            <a:ext cx="5294716" cy="280619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FEA1A278-A21A-7540-BB97-32B858DF1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53"/>
          <a:stretch/>
        </p:blipFill>
        <p:spPr>
          <a:xfrm>
            <a:off x="6253817" y="2041084"/>
            <a:ext cx="5294715" cy="27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313C0E-F322-5401-E7FE-34A0485BE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1906768"/>
            <a:ext cx="5294716" cy="30444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E4D0739B-486A-F30B-0C5D-17A498F18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06769"/>
            <a:ext cx="5294715" cy="30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5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1A8D93-4FA2-8A0F-C8E7-2ED92A407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09"/>
          <a:stretch/>
        </p:blipFill>
        <p:spPr>
          <a:xfrm>
            <a:off x="643467" y="1931714"/>
            <a:ext cx="5294716" cy="29945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91293A5-29EF-19FB-4779-7ECBE97F7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19"/>
          <a:stretch/>
        </p:blipFill>
        <p:spPr>
          <a:xfrm>
            <a:off x="6253817" y="1943213"/>
            <a:ext cx="5294715" cy="29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8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CBFCDF-1ED2-AB4D-40C8-D4080F5C9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50000"/>
          <a:stretch/>
        </p:blipFill>
        <p:spPr>
          <a:xfrm>
            <a:off x="643467" y="2780397"/>
            <a:ext cx="5294716" cy="129720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74175ACB-7D54-DAA9-52B6-3E831C415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2131795"/>
            <a:ext cx="5294715" cy="25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4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D4F5AB-71BC-5F96-668B-FA8C6157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2105320"/>
            <a:ext cx="5294716" cy="26473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87F4D94-DB55-452E-65E2-3877B04CD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2105321"/>
            <a:ext cx="5294715" cy="26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A4BF74-0ACB-FD2F-6981-7A4ACB9FB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2105320"/>
            <a:ext cx="5294716" cy="26473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BD04699-42F0-CD18-ECFC-6824285CD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2105321"/>
            <a:ext cx="5294715" cy="26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7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290D65-FE74-F16E-ADF8-C1EFC1004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2065610"/>
            <a:ext cx="5294716" cy="272677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357DF8AC-25A1-6781-6167-537DC07A4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97"/>
          <a:stretch/>
        </p:blipFill>
        <p:spPr>
          <a:xfrm>
            <a:off x="6253817" y="2084514"/>
            <a:ext cx="5294715" cy="26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B713CF-F47A-2B05-13AA-648BA6991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47"/>
          <a:stretch/>
        </p:blipFill>
        <p:spPr>
          <a:xfrm>
            <a:off x="643467" y="2707594"/>
            <a:ext cx="5294716" cy="14428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B31DC4B-9C31-FBC5-13A4-E387456BC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86190"/>
            <a:ext cx="5294715" cy="28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C6318E-1F6F-C196-E94F-1253435B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86189"/>
            <a:ext cx="5294716" cy="28856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3BC9C5A9-02D0-522E-1C22-690B2F23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748131"/>
            <a:ext cx="5294715" cy="53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464036-19C8-795A-59CC-891273D77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5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6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68652C-BDCB-507B-E413-EFC9AB681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2687739"/>
            <a:ext cx="5294716" cy="14825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629A8248-9A97-32AC-1B7C-CD5A20909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46480"/>
            <a:ext cx="5294715" cy="29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2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E532CB-0130-BE2A-F85C-060048AFD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2681121"/>
            <a:ext cx="5294716" cy="14957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1C29E27-3DE6-A602-18E6-50B57D76C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33243"/>
            <a:ext cx="5294715" cy="29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5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DD7D55-B9E7-9187-A7CC-CD4CE4207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2700976"/>
            <a:ext cx="5294716" cy="145604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8C3B3EE3-2F51-5F59-1D1D-256E0AB2F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72954"/>
            <a:ext cx="5294715" cy="29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10A03C-9B88-E067-8AAC-BFF1435E8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2714212"/>
            <a:ext cx="5294716" cy="142957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25FB826-08F7-592F-8BB0-7C0FA7535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99426"/>
            <a:ext cx="5294715" cy="28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39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323A44-AE61-ED8F-D87A-F9D98D0EE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43467" y="1972953"/>
            <a:ext cx="5294716" cy="2912092"/>
          </a:xfrm>
          <a:prstGeom prst="rect">
            <a:avLst/>
          </a:prstGeom>
        </p:spPr>
      </p:pic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30DF4E3A-EA4D-59BD-2A65-A5A89A50C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253817" y="1972954"/>
            <a:ext cx="5294715" cy="29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7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51D327-875F-55E0-FF31-6CDDC7C04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5" t="-568" r="-1" b="568"/>
          <a:stretch/>
        </p:blipFill>
        <p:spPr>
          <a:xfrm>
            <a:off x="643467" y="2700976"/>
            <a:ext cx="5294716" cy="145604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6942F864-3C9B-A4E9-9E47-A98B02A92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39"/>
          <a:stretch/>
        </p:blipFill>
        <p:spPr>
          <a:xfrm>
            <a:off x="6253817" y="1971817"/>
            <a:ext cx="5294715" cy="29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73D486-70AA-A255-14CF-CA0369940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410654" y="2700977"/>
            <a:ext cx="3735662" cy="145604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A0D751DC-76E5-F935-6CC0-A6B7B5B72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72954"/>
            <a:ext cx="5294715" cy="29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89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4AB8E1-8D74-EED7-7885-97D5BF372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123845" y="2714212"/>
            <a:ext cx="2867256" cy="142957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2AFF227-2131-635A-F20F-18E89AA26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99426"/>
            <a:ext cx="5294715" cy="28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5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AC62BF1-39B9-7605-58D5-79854C577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12500"/>
          <a:stretch/>
        </p:blipFill>
        <p:spPr>
          <a:xfrm>
            <a:off x="643467" y="2097047"/>
            <a:ext cx="5294716" cy="266390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21C04B73-FD33-A3C2-32FE-DAA9EFA5E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20"/>
          <a:stretch/>
        </p:blipFill>
        <p:spPr>
          <a:xfrm>
            <a:off x="6253817" y="1903107"/>
            <a:ext cx="5294715" cy="30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7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30B716-87F5-1178-BB37-656BC1ABA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86"/>
          <a:stretch/>
        </p:blipFill>
        <p:spPr>
          <a:xfrm>
            <a:off x="643467" y="853291"/>
            <a:ext cx="5294716" cy="51514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8A00ECF5-8BDA-F581-EF4D-5F7EBF137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03"/>
          <a:stretch/>
        </p:blipFill>
        <p:spPr>
          <a:xfrm>
            <a:off x="6253817" y="1721302"/>
            <a:ext cx="5294715" cy="34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2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496EB4-69DF-F9FC-C302-2933CCBB9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56"/>
          <a:stretch/>
        </p:blipFill>
        <p:spPr>
          <a:xfrm>
            <a:off x="643467" y="1597702"/>
            <a:ext cx="5294716" cy="36625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D2FA50F-8E5C-F22B-8D62-D8DCC7C3B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69"/>
          <a:stretch/>
        </p:blipFill>
        <p:spPr>
          <a:xfrm>
            <a:off x="6253817" y="1762667"/>
            <a:ext cx="5294715" cy="33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72070C5-7695-40DB-1FF1-CF3237077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1986189"/>
            <a:ext cx="5294716" cy="28856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0DDDDB45-F2AA-0DD3-98A3-A4AF826DE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86190"/>
            <a:ext cx="5294715" cy="28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1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BC4F05A-D759-CBBC-7CCA-93A40052B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2012663"/>
            <a:ext cx="5294716" cy="283267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0EDB7BDE-322A-D1D2-321F-7DF2612D9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" r="50002"/>
          <a:stretch/>
        </p:blipFill>
        <p:spPr>
          <a:xfrm>
            <a:off x="6253817" y="2012720"/>
            <a:ext cx="5294715" cy="28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9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E10141-3069-464D-57D8-58845B931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43467" y="1986189"/>
            <a:ext cx="5294716" cy="28856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19F9E06D-87F5-0CE0-7333-4E9209ACA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86190"/>
            <a:ext cx="5294715" cy="28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8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2D875D-2C92-3CB2-D7FE-DFF74F3F8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7"/>
          <a:stretch/>
        </p:blipFill>
        <p:spPr>
          <a:xfrm>
            <a:off x="643467" y="1993141"/>
            <a:ext cx="5294716" cy="28717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B88E0D75-32DC-C88B-EBF0-8967479F3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253817" y="1972954"/>
            <a:ext cx="5294715" cy="29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92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</Words>
  <Application>Microsoft Office PowerPoint</Application>
  <PresentationFormat>Panorámica</PresentationFormat>
  <Paragraphs>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Baskerville Old Face</vt:lpstr>
      <vt:lpstr>Calibri</vt:lpstr>
      <vt:lpstr>Calibri Light</vt:lpstr>
      <vt:lpstr>Tema de Office</vt:lpstr>
      <vt:lpstr>HAZEL MAYARI MORALES RUANO EJEMPLOS-DESARROLLO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HAZEL MAYARI MORALES RUANO EJEMPLOS-DESARROLLO WEB</dc:title>
  <dc:creator>Hazel Mayari Morales Ruano</dc:creator>
  <cp:lastModifiedBy>Hazel Mayari Morales Ruano</cp:lastModifiedBy>
  <cp:revision>2</cp:revision>
  <dcterms:created xsi:type="dcterms:W3CDTF">2022-07-29T22:26:00Z</dcterms:created>
  <dcterms:modified xsi:type="dcterms:W3CDTF">2022-07-30T00:09:53Z</dcterms:modified>
</cp:coreProperties>
</file>