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AD5B-EEF9-42F6-8E62-9E577FFAEE9F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7C25-3A7B-4697-95B8-1134A65235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AD5B-EEF9-42F6-8E62-9E577FFAEE9F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7C25-3A7B-4697-95B8-1134A6523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91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AD5B-EEF9-42F6-8E62-9E577FFAEE9F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7C25-3A7B-4697-95B8-1134A6523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25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AD5B-EEF9-42F6-8E62-9E577FFAEE9F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7C25-3A7B-4697-95B8-1134A6523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AD5B-EEF9-42F6-8E62-9E577FFAEE9F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7C25-3A7B-4697-95B8-1134A65235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9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AD5B-EEF9-42F6-8E62-9E577FFAEE9F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7C25-3A7B-4697-95B8-1134A6523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62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AD5B-EEF9-42F6-8E62-9E577FFAEE9F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7C25-3A7B-4697-95B8-1134A6523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AD5B-EEF9-42F6-8E62-9E577FFAEE9F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7C25-3A7B-4697-95B8-1134A6523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AD5B-EEF9-42F6-8E62-9E577FFAEE9F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7C25-3A7B-4697-95B8-1134A6523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6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29EAD5B-EEF9-42F6-8E62-9E577FFAEE9F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77C25-3A7B-4697-95B8-1134A6523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3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AD5B-EEF9-42F6-8E62-9E577FFAEE9F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7C25-3A7B-4697-95B8-1134A6523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42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9EAD5B-EEF9-42F6-8E62-9E577FFAEE9F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877C25-3A7B-4697-95B8-1134A652354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15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PAN2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4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effectué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1"/>
            <a:r>
              <a:rPr lang="fr-FR" dirty="0" smtClean="0"/>
              <a:t>Utilisation de la bibliothèque </a:t>
            </a:r>
            <a:r>
              <a:rPr lang="fr-FR" dirty="0" err="1" smtClean="0"/>
              <a:t>FastLED</a:t>
            </a:r>
            <a:endParaRPr lang="fr-FR" dirty="0" smtClean="0"/>
          </a:p>
          <a:p>
            <a:pPr lvl="1"/>
            <a:r>
              <a:rPr lang="fr-FR" dirty="0" smtClean="0"/>
              <a:t>Utilisation de la bibliothèque </a:t>
            </a:r>
            <a:r>
              <a:rPr lang="fr-FR" dirty="0" err="1" smtClean="0"/>
              <a:t>SoftwareSerial</a:t>
            </a:r>
            <a:endParaRPr lang="fr-FR" dirty="0" smtClean="0"/>
          </a:p>
          <a:p>
            <a:pPr lvl="1"/>
            <a:r>
              <a:rPr lang="fr-FR" dirty="0" smtClean="0"/>
              <a:t>Création d’un codage des informations transmises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95" y="3177793"/>
            <a:ext cx="4106410" cy="30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effectué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d’une interface de communication avec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1"/>
            <a:r>
              <a:rPr lang="fr-FR" dirty="0" smtClean="0"/>
              <a:t>En Java</a:t>
            </a:r>
          </a:p>
          <a:p>
            <a:pPr lvl="1"/>
            <a:r>
              <a:rPr lang="fr-FR" dirty="0" smtClean="0"/>
              <a:t>Utilisation de la bibliothèque JSSC</a:t>
            </a:r>
          </a:p>
          <a:p>
            <a:pPr lvl="2"/>
            <a:r>
              <a:rPr lang="fr-FR" dirty="0" smtClean="0"/>
              <a:t>Emulation des ports USB en port COM</a:t>
            </a:r>
            <a:endParaRPr lang="fr-FR" dirty="0"/>
          </a:p>
          <a:p>
            <a:pPr lvl="2"/>
            <a:r>
              <a:rPr lang="fr-FR" dirty="0" smtClean="0"/>
              <a:t>Initialisation de la connexion</a:t>
            </a:r>
          </a:p>
          <a:p>
            <a:pPr lvl="1"/>
            <a:r>
              <a:rPr lang="fr-FR" dirty="0" smtClean="0"/>
              <a:t>Envoi de message selon la commande 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1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effectué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nterface Android de test</a:t>
            </a:r>
          </a:p>
          <a:p>
            <a:r>
              <a:rPr lang="fr-FR" dirty="0" smtClean="0"/>
              <a:t>Réception de données depuis Android</a:t>
            </a:r>
          </a:p>
          <a:p>
            <a:pPr lvl="1"/>
            <a:r>
              <a:rPr lang="fr-FR" dirty="0" smtClean="0"/>
              <a:t>Création d’un thread dédié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19" y="1845734"/>
            <a:ext cx="2472845" cy="43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en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Réorganisation du code en package</a:t>
            </a:r>
          </a:p>
          <a:p>
            <a:pPr lvl="1"/>
            <a:r>
              <a:rPr lang="fr-FR" dirty="0" smtClean="0"/>
              <a:t>Pour l’intégration au module Android</a:t>
            </a:r>
          </a:p>
          <a:p>
            <a:pPr lvl="1"/>
            <a:r>
              <a:rPr lang="fr-FR" dirty="0" smtClean="0"/>
              <a:t>Utilisation d’</a:t>
            </a:r>
            <a:r>
              <a:rPr lang="fr-FR" dirty="0" err="1" smtClean="0"/>
              <a:t>Intent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0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faire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Réalisation physique</a:t>
            </a:r>
          </a:p>
          <a:p>
            <a:pPr lvl="1"/>
            <a:r>
              <a:rPr lang="fr-FR" dirty="0" smtClean="0"/>
              <a:t>Fixation du bandeau de </a:t>
            </a:r>
            <a:r>
              <a:rPr lang="fr-FR" dirty="0" err="1" smtClean="0"/>
              <a:t>LEDs</a:t>
            </a:r>
            <a:r>
              <a:rPr lang="fr-FR" dirty="0" smtClean="0"/>
              <a:t> au manche de la guitare</a:t>
            </a:r>
          </a:p>
          <a:p>
            <a:pPr lvl="2"/>
            <a:r>
              <a:rPr lang="fr-FR" dirty="0" smtClean="0"/>
              <a:t>Dessin</a:t>
            </a:r>
          </a:p>
          <a:p>
            <a:pPr lvl="2"/>
            <a:r>
              <a:rPr lang="fr-FR" dirty="0" smtClean="0"/>
              <a:t>Impression 3D</a:t>
            </a:r>
          </a:p>
          <a:p>
            <a:pPr lvl="2"/>
            <a:r>
              <a:rPr lang="fr-FR" dirty="0" smtClean="0"/>
              <a:t>Montage</a:t>
            </a:r>
          </a:p>
          <a:p>
            <a:pPr lvl="1"/>
            <a:r>
              <a:rPr lang="fr-FR" dirty="0" smtClean="0"/>
              <a:t>Travail sur le bandeau de </a:t>
            </a:r>
            <a:r>
              <a:rPr lang="fr-FR" dirty="0" err="1" smtClean="0"/>
              <a:t>LEDs</a:t>
            </a:r>
            <a:endParaRPr lang="fr-FR" dirty="0" smtClean="0"/>
          </a:p>
          <a:p>
            <a:pPr lvl="2"/>
            <a:r>
              <a:rPr lang="fr-FR" dirty="0" smtClean="0"/>
              <a:t>Découpage</a:t>
            </a:r>
          </a:p>
          <a:p>
            <a:pPr lvl="2"/>
            <a:r>
              <a:rPr lang="fr-FR" dirty="0" smtClean="0"/>
              <a:t>Soudure</a:t>
            </a:r>
          </a:p>
          <a:p>
            <a:pPr lvl="2"/>
            <a:r>
              <a:rPr lang="fr-FR" dirty="0" smtClean="0"/>
              <a:t>Intégration au support</a:t>
            </a:r>
          </a:p>
          <a:p>
            <a:endParaRPr lang="fr-FR" dirty="0" smtClean="0"/>
          </a:p>
          <a:p>
            <a:r>
              <a:rPr lang="fr-FR" dirty="0" smtClean="0"/>
              <a:t>Traduction des instructions de jeu</a:t>
            </a:r>
          </a:p>
          <a:p>
            <a:pPr lvl="1"/>
            <a:r>
              <a:rPr lang="fr-FR" dirty="0" smtClean="0"/>
              <a:t>Transformer un fichier MIDI en commandes transmissible à l’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9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130</Words>
  <Application>Microsoft Office PowerPoint</Application>
  <PresentationFormat>Affichage à l'écran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Rétrospective</vt:lpstr>
      <vt:lpstr>Soutenance PAN2</vt:lpstr>
      <vt:lpstr>Travail effectué</vt:lpstr>
      <vt:lpstr>Travail effectué</vt:lpstr>
      <vt:lpstr>Travail effectué</vt:lpstr>
      <vt:lpstr>Travail en cours</vt:lpstr>
      <vt:lpstr>Travail à faire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PAN2</dc:title>
  <dc:creator>Ambroise Vincent</dc:creator>
  <cp:lastModifiedBy>Ambroise Vincent</cp:lastModifiedBy>
  <cp:revision>1</cp:revision>
  <dcterms:created xsi:type="dcterms:W3CDTF">2017-02-06T10:46:24Z</dcterms:created>
  <dcterms:modified xsi:type="dcterms:W3CDTF">2017-02-06T10:50:25Z</dcterms:modified>
</cp:coreProperties>
</file>