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62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0441-B814-4B85-BBF4-57768073C51B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4B17-81D8-4692-8BE6-C4D4802DDC0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34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0441-B814-4B85-BBF4-57768073C51B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4B17-81D8-4692-8BE6-C4D4802DD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4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0441-B814-4B85-BBF4-57768073C51B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4B17-81D8-4692-8BE6-C4D4802DD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0441-B814-4B85-BBF4-57768073C51B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4B17-81D8-4692-8BE6-C4D4802DD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85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0441-B814-4B85-BBF4-57768073C51B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4B17-81D8-4692-8BE6-C4D4802DDC0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2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0441-B814-4B85-BBF4-57768073C51B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4B17-81D8-4692-8BE6-C4D4802DD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65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0441-B814-4B85-BBF4-57768073C51B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4B17-81D8-4692-8BE6-C4D4802DD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0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0441-B814-4B85-BBF4-57768073C51B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4B17-81D8-4692-8BE6-C4D4802DD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10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0441-B814-4B85-BBF4-57768073C51B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4B17-81D8-4692-8BE6-C4D4802DD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EC0441-B814-4B85-BBF4-57768073C51B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A24B17-81D8-4692-8BE6-C4D4802DD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6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0441-B814-4B85-BBF4-57768073C51B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4B17-81D8-4692-8BE6-C4D4802DD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12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EC0441-B814-4B85-BBF4-57768073C51B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A24B17-81D8-4692-8BE6-C4D4802DDC0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58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 smtClean="0"/>
              <a:t>PAN2 : Test et Intégration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7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r="11086"/>
          <a:stretch/>
        </p:blipFill>
        <p:spPr>
          <a:xfrm>
            <a:off x="1271005" y="0"/>
            <a:ext cx="9649991" cy="7000613"/>
          </a:xfrm>
        </p:spPr>
      </p:pic>
    </p:spTree>
    <p:extLst>
      <p:ext uri="{BB962C8B-B14F-4D97-AF65-F5344CB8AC3E}">
        <p14:creationId xmlns:p14="http://schemas.microsoft.com/office/powerpoint/2010/main" val="155835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Interface Android / </a:t>
            </a:r>
            <a:r>
              <a:rPr lang="fr-FR" dirty="0" err="1" smtClean="0"/>
              <a:t>Arduino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Interface Java finalisée</a:t>
            </a:r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1658" y="1845734"/>
            <a:ext cx="5882360" cy="4493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BluetoothModuleInterface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public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module</a:t>
            </a:r>
            <a:b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fr-FR" altLang="fr-F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Exception;</a:t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Disconnect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module</a:t>
            </a:r>
            <a:b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disconnect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b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corde, </a:t>
            </a:r>
            <a:r>
              <a:rPr kumimoji="0" lang="fr-FR" altLang="fr-F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frette, </a:t>
            </a:r>
            <a:r>
              <a:rPr kumimoji="0" lang="fr-FR" altLang="fr-F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doigt) </a:t>
            </a:r>
            <a:r>
              <a:rPr kumimoji="0" lang="fr-FR" altLang="fr-F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Exception;</a:t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Test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test();</a:t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battery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state</a:t>
            </a:r>
            <a:b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batteryQuery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brightness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values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 to 255</a:t>
            </a:r>
            <a:b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setBrightness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brightness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battery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state</a:t>
            </a:r>
            <a:b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isTheBatteryLow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Interface Android / module Audio</a:t>
            </a:r>
          </a:p>
          <a:p>
            <a:pPr lvl="1"/>
            <a:r>
              <a:rPr lang="fr-FR" dirty="0" smtClean="0"/>
              <a:t>Pour l’instant uniquement programmé en Matlab</a:t>
            </a:r>
          </a:p>
          <a:p>
            <a:pPr lvl="1"/>
            <a:r>
              <a:rPr lang="fr-FR" dirty="0" smtClean="0"/>
              <a:t>En attente de progression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En entrée :</a:t>
            </a:r>
          </a:p>
          <a:p>
            <a:pPr lvl="2"/>
            <a:r>
              <a:rPr lang="fr-FR" dirty="0" smtClean="0"/>
              <a:t>Fichier MIDI</a:t>
            </a:r>
          </a:p>
          <a:p>
            <a:pPr lvl="2"/>
            <a:r>
              <a:rPr lang="fr-FR" dirty="0" smtClean="0"/>
              <a:t>Fichier audio</a:t>
            </a:r>
          </a:p>
          <a:p>
            <a:pPr lvl="1"/>
            <a:r>
              <a:rPr lang="fr-FR" dirty="0" smtClean="0"/>
              <a:t>En sortie : </a:t>
            </a:r>
          </a:p>
          <a:p>
            <a:pPr lvl="2"/>
            <a:r>
              <a:rPr lang="fr-FR" dirty="0" smtClean="0"/>
              <a:t>Tableau de booléens (correspond </a:t>
            </a:r>
            <a:r>
              <a:rPr lang="fr-FR" dirty="0"/>
              <a:t>aux erreurs de </a:t>
            </a:r>
            <a:r>
              <a:rPr lang="fr-FR" dirty="0" smtClean="0"/>
              <a:t>l’utilisateur)</a:t>
            </a:r>
          </a:p>
        </p:txBody>
      </p:sp>
    </p:spTree>
    <p:extLst>
      <p:ext uri="{BB962C8B-B14F-4D97-AF65-F5344CB8AC3E}">
        <p14:creationId xmlns:p14="http://schemas.microsoft.com/office/powerpoint/2010/main" val="27879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 du module </a:t>
            </a:r>
            <a:r>
              <a:rPr lang="fr-FR" dirty="0" err="1" smtClean="0"/>
              <a:t>Arduino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Connexion Bluetooth</a:t>
            </a:r>
          </a:p>
          <a:p>
            <a:pPr lvl="1"/>
            <a:r>
              <a:rPr lang="fr-FR" dirty="0" smtClean="0"/>
              <a:t>Envoi / Réception de données</a:t>
            </a:r>
          </a:p>
          <a:p>
            <a:pPr lvl="1"/>
            <a:r>
              <a:rPr lang="fr-FR" dirty="0" smtClean="0"/>
              <a:t>Utilisation des </a:t>
            </a:r>
            <a:r>
              <a:rPr lang="fr-FR" dirty="0" err="1" smtClean="0"/>
              <a:t>LEDs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A faire :</a:t>
            </a:r>
          </a:p>
          <a:p>
            <a:pPr lvl="2"/>
            <a:r>
              <a:rPr lang="fr-FR" dirty="0" smtClean="0"/>
              <a:t>Notifier des changements d’état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34" y="673642"/>
            <a:ext cx="3182107" cy="56570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2886995"/>
            <a:ext cx="4563292" cy="344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 de la Base De Données</a:t>
            </a:r>
          </a:p>
          <a:p>
            <a:pPr lvl="1"/>
            <a:r>
              <a:rPr lang="fr-FR" dirty="0" smtClean="0"/>
              <a:t>Ajout de fausses partitions</a:t>
            </a:r>
          </a:p>
          <a:p>
            <a:pPr lvl="1"/>
            <a:r>
              <a:rPr lang="fr-FR" dirty="0" smtClean="0"/>
              <a:t>Affichage correct des informations</a:t>
            </a:r>
          </a:p>
          <a:p>
            <a:pPr marL="201168" lvl="1" indent="0">
              <a:buNone/>
            </a:pPr>
            <a:endParaRPr lang="fr-FR" dirty="0"/>
          </a:p>
          <a:p>
            <a:r>
              <a:rPr lang="fr-FR" dirty="0"/>
              <a:t>Test de l’application Android</a:t>
            </a:r>
          </a:p>
          <a:p>
            <a:pPr lvl="1"/>
            <a:r>
              <a:rPr lang="fr-FR" dirty="0"/>
              <a:t>Test des boutons</a:t>
            </a:r>
          </a:p>
          <a:p>
            <a:pPr lvl="1"/>
            <a:r>
              <a:rPr lang="fr-FR" dirty="0"/>
              <a:t>20 activités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A faire :</a:t>
            </a:r>
          </a:p>
          <a:p>
            <a:pPr lvl="2"/>
            <a:r>
              <a:rPr lang="fr-FR" dirty="0"/>
              <a:t>U</a:t>
            </a:r>
            <a:r>
              <a:rPr lang="fr-FR" dirty="0" smtClean="0"/>
              <a:t>tilisation </a:t>
            </a:r>
            <a:r>
              <a:rPr lang="fr-FR" dirty="0"/>
              <a:t>du </a:t>
            </a:r>
            <a:r>
              <a:rPr lang="fr-FR" dirty="0" smtClean="0"/>
              <a:t>micro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04" y="516918"/>
            <a:ext cx="3382059" cy="5338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815" y="502870"/>
            <a:ext cx="3390959" cy="53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107</Words>
  <Application>Microsoft Office PowerPoint</Application>
  <PresentationFormat>Grand écran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Rétrospective</vt:lpstr>
      <vt:lpstr>PAN2 : Test et Intégration</vt:lpstr>
      <vt:lpstr>Présentation PowerPoint</vt:lpstr>
      <vt:lpstr>Intégration</vt:lpstr>
      <vt:lpstr>Intégration</vt:lpstr>
      <vt:lpstr>Test</vt:lpstr>
      <vt:lpstr>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PAN2 : Test et Intégration</dc:title>
  <dc:creator>Ambroise Vincent</dc:creator>
  <cp:lastModifiedBy>Ambroise Vincent</cp:lastModifiedBy>
  <cp:revision>11</cp:revision>
  <dcterms:created xsi:type="dcterms:W3CDTF">2017-02-05T15:39:52Z</dcterms:created>
  <dcterms:modified xsi:type="dcterms:W3CDTF">2017-02-06T08:41:28Z</dcterms:modified>
</cp:coreProperties>
</file>