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5384-1BF7-47BB-A2F3-C7FF53CD07DE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78DA-15D2-4A9B-8151-BB7442DCCC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31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F78DA-15D2-4A9B-8151-BB7442DCCC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62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0420B-92AA-804F-C31F-242B4CFAA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6F996C-F717-3320-0B05-04E49C9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A56C1B-640D-F07C-0DF2-4C238DEA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15BB25-C452-801F-A345-A58C5DBE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6BF584-4127-24DA-1504-0D5BB029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2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6032B-A613-DE3D-D068-898E4A82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2DA093-CBDB-A5E9-F362-0812E391D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D4D224-D8E2-58D4-3910-140242C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F4F55-43FF-870E-82C0-CF2DD36F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D1AA89-6067-68A3-E095-3DD23785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3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FB4F99-89A6-5889-FB92-C950F3F2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C09FC3-6716-37A3-CC37-2FFA9952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651E05-C33A-34F2-CAD6-56266520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C05C13-E8A7-187E-B9C6-9B3D42B7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E2EFB2-E81A-83CF-BB97-AF146738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1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3F0C6-096F-14E4-84D6-C733075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4C4986-0756-7C4C-E44D-CABE92D4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BFC5DB-4D9F-4648-5762-1C0FEB0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577D4-8E23-390D-BE29-E03180B0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E0B07-7195-7111-EA3F-79BA3B86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5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F4825-8036-8DB0-5A5C-9E55A11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803FD1-F266-7C1D-93B8-74A9A2EB6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012A18-D855-3E7B-D246-1F25770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99B50F-8FA3-4865-1ECA-0EF10B5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A1667D-332E-49B9-0DD5-84BF46CA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ECBEA-935B-8EB2-F883-4E2DEBC0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ED81B-C202-D72C-6668-90C7E827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E1441C-D190-A1CC-97F4-E4D1E038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4CB536-649F-C780-6423-276D4AF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4F0D51-B39C-BD2C-419C-A056D6BC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5934AF-E939-96D5-70A7-C7DDEDE0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86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045A9-4FFD-5DB7-F2A7-9ECDE45D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8DEBE5-8A7F-9017-232D-503C6E54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F8D83-B851-449C-B790-55DAE473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54414F-64AD-23EB-E3A7-F9780550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68A4060-4873-F6EC-E1AC-0CAE6B97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C2408B-7567-63EE-143F-868307B9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96C6004-5110-1633-57B6-2AB575E2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566488-709E-CA6C-18C1-13FA43E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2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FF8FC0-5EEA-E9C2-8515-94AF1696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290F1DA-503C-C404-CC68-A288A23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AB27FB-B965-0E26-5E50-4EA41A0E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6CA3C4A-41AB-BCF9-98FE-AFE328A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3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6A53F2E-2F28-8918-CA9C-FF6D21BC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D6AB820-AC6A-6641-8D88-5905B022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48D68E-3610-54FE-2AF5-5F231F01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1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0CA47D-5CB9-7921-1B48-21A977E3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06EFD7-989E-4EE7-265D-C2CAA824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63AC8BD-B24B-7250-326F-C06B036BD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BD8E37-D9A1-9AB7-2A73-2C3137DF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1F849F-837B-9291-A04F-DFF4564C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F71AC4-F597-CE80-E1CF-B29F916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5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C5D20F-0A09-9F04-DB71-E6A265C1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28275FC-9F76-B8F2-253E-F8610434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AFC596-11F7-5664-CF8D-075E1D56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93BC00-C271-5816-80BE-CD69E39B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2FA570-A136-42E4-0DE7-7862765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15059D-55B5-8F4A-0129-BDDF8F4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B910133-20AD-DB98-0342-569D89AC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D2E778-6D24-57A6-6727-8A0C3A42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EAF0D-6AAC-F90D-5C7D-009C9A4B3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1FAC19-0E37-DCC1-4C04-3E1B44AE4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7C319-A054-4C9C-391E-C5CCE5CE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2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bence10/algoritmus-projekt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ence10/algoritmus-projekt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bence10/algoritmus-projekt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D1B44-C4E0-B8BC-9820-333AE31BF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D66EE4-3834-3626-2FC9-5ECFC2AD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BAA8C9E-0880-A7FD-23E0-1008402C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53" y="0"/>
            <a:ext cx="12307505" cy="692297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73E2DFD-3639-3199-0381-FC407966E8AB}"/>
              </a:ext>
            </a:extLst>
          </p:cNvPr>
          <p:cNvSpPr txBox="1"/>
          <p:nvPr/>
        </p:nvSpPr>
        <p:spPr>
          <a:xfrm>
            <a:off x="1110012" y="2432745"/>
            <a:ext cx="9731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Készítették: Halmai Bence,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PPT-ét Készítette: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</p:txBody>
      </p:sp>
    </p:spTree>
    <p:extLst>
      <p:ext uri="{BB962C8B-B14F-4D97-AF65-F5344CB8AC3E}">
        <p14:creationId xmlns:p14="http://schemas.microsoft.com/office/powerpoint/2010/main" val="281391031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F64DFC0-6D34-B1CE-F9E5-67E10924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hu-HU" sz="3600" i="1" dirty="0">
                <a:latin typeface="Bahnschrift SemiCondensed" panose="020B0502040204020203" pitchFamily="34" charset="0"/>
              </a:rPr>
              <a:t>Platformok Amin dolgoztunk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B39AC8-AAD1-EBDD-2176-E9B8D68E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000" dirty="0" err="1"/>
              <a:t>Discord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beszélgetés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Visual </a:t>
            </a:r>
            <a:r>
              <a:rPr lang="hu-HU" sz="2000" dirty="0" err="1"/>
              <a:t>Studio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 CSS, </a:t>
            </a:r>
            <a:r>
              <a:rPr lang="hu-HU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írása</a:t>
            </a:r>
            <a:r>
              <a:rPr lang="hu-HU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Jegyzettömb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 ábra leírása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 err="1"/>
              <a:t>Powerpoint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Munkamenet bemutatása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App.Diagramms.net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 ábra készítésé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 err="1"/>
              <a:t>Github</a:t>
            </a:r>
            <a:r>
              <a:rPr lang="hu-HU" sz="2000" dirty="0"/>
              <a:t> (</a:t>
            </a:r>
            <a:r>
              <a:rPr lang="hu-HU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helye)</a:t>
            </a:r>
          </a:p>
        </p:txBody>
      </p:sp>
      <p:pic>
        <p:nvPicPr>
          <p:cNvPr id="1026" name="Picture 2" descr="diagrams.net - Home | Facebook">
            <a:extLst>
              <a:ext uri="{FF2B5EF4-FFF2-40B4-BE49-F238E27FC236}">
                <a16:creationId xmlns:a16="http://schemas.microsoft.com/office/drawing/2014/main" id="{B5666030-9A5A-5F31-DE79-6F9CBF80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713127"/>
            <a:ext cx="2635439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15F89A-4585-61DB-BA95-C7BB06149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0" y="3509433"/>
            <a:ext cx="3428663" cy="26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5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BC053-7903-6F7A-5D7B-23DE3A50F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Aki csodálkozni szeretne eme remek kódókba az keresse meg a GitHubon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6A353F-6079-5E9D-B332-77AECEBD1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>
                <a:hlinkClick r:id="rId2"/>
              </a:rPr>
              <a:t>Githubot</a:t>
            </a:r>
            <a:r>
              <a:rPr lang="hu-HU" dirty="0">
                <a:hlinkClick r:id="rId2"/>
              </a:rPr>
              <a:t> itt találod meg</a:t>
            </a:r>
            <a:endParaRPr lang="hu-HU" dirty="0"/>
          </a:p>
        </p:txBody>
      </p:sp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4511DA19-7818-48B5-45CD-7F8EAD1D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4147"/>
            <a:ext cx="5496076" cy="3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6830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3BCDE-9991-FA99-3E6A-934EAD35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Condensed" panose="020B0502040204020203" pitchFamily="34" charset="0"/>
              </a:rPr>
              <a:t>HTML, CSS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H. Bence Dolgozott vele</a:t>
            </a:r>
            <a:endParaRPr lang="hu-H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2E6871FB-0F95-3020-4876-F722879E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A982183-A95C-FBEE-35A8-77B129D2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18" y="2170225"/>
            <a:ext cx="3133627" cy="450899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B3DFF2A-83EC-0B5E-71A9-040034FAA1CF}"/>
              </a:ext>
            </a:extLst>
          </p:cNvPr>
          <p:cNvSpPr txBox="1"/>
          <p:nvPr/>
        </p:nvSpPr>
        <p:spPr>
          <a:xfrm>
            <a:off x="555171" y="1436914"/>
            <a:ext cx="107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Kód Része:                                                                                                                                    Kinézet: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C102CCD1-ECDF-55D8-5DE2-DB7062F3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29" y="138377"/>
            <a:ext cx="2362614" cy="2193251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85615061-2BC5-350C-E21A-8D5975FD35DF}"/>
              </a:ext>
            </a:extLst>
          </p:cNvPr>
          <p:cNvSpPr txBox="1"/>
          <p:nvPr/>
        </p:nvSpPr>
        <p:spPr>
          <a:xfrm>
            <a:off x="3460377" y="36450"/>
            <a:ext cx="27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 Kódja: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1DD4B5C-5098-ED00-2AA3-5AE992038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77" y="2433555"/>
            <a:ext cx="6096000" cy="42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190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CE904E-67E7-9491-F2B0-FD258ABB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Condensed" panose="020B0502040204020203" pitchFamily="34" charset="0"/>
              </a:rPr>
              <a:t>JavaScript</a:t>
            </a:r>
            <a:r>
              <a:rPr lang="hu-HU" sz="2400" dirty="0">
                <a:latin typeface="Bahnschrift SemiCondensed" panose="020B0502040204020203" pitchFamily="34" charset="0"/>
              </a:rPr>
              <a:t>                                   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H. Bence Dolgozott vele</a:t>
            </a:r>
            <a:endParaRPr lang="hu-HU" dirty="0">
              <a:latin typeface="Bahnschrift SemiCondensed" panose="020B0502040204020203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FA8999-3ED1-7FD9-00E6-0F31B255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C768CB4-F521-AC4A-3625-052640A4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386"/>
            <a:ext cx="6672943" cy="50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409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CE3D0-257A-ADD1-3A8A-56957C24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Condensed" panose="020B0502040204020203" pitchFamily="34" charset="0"/>
              </a:rPr>
              <a:t>Folyamatábra    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Közös készítés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3D53612D-411A-0F58-E375-56D59A73D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67" y="365125"/>
            <a:ext cx="2662293" cy="6191803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49A2D61-6AA9-D64D-A4EE-6F6618983065}"/>
              </a:ext>
            </a:extLst>
          </p:cNvPr>
          <p:cNvSpPr txBox="1"/>
          <p:nvPr/>
        </p:nvSpPr>
        <p:spPr>
          <a:xfrm>
            <a:off x="464457" y="1930400"/>
            <a:ext cx="343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Nagyobb nézet esetén látogasson el </a:t>
            </a:r>
            <a:r>
              <a:rPr lang="hu-H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</a:t>
            </a:r>
            <a:endParaRPr lang="hu-H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20660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6C027-68EC-89DF-2292-701982B5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Condensed" panose="020B0502040204020203" pitchFamily="34" charset="0"/>
              </a:rPr>
              <a:t>Folyamat ábra leírása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Készítette: K. Bence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63FAE-A05B-0154-10DB-0F2EFDCA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Hbence10 nevű </a:t>
            </a:r>
            <a:r>
              <a:rPr lang="hu-HU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Github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Profilján 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</a:t>
            </a:r>
            <a:r>
              <a:rPr lang="hu-HU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alogritmus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-projekt nevű </a:t>
            </a:r>
            <a:r>
              <a:rPr lang="hu-HU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repositoriban</a:t>
            </a:r>
            <a:r>
              <a:rPr lang="hu-H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található</a:t>
            </a:r>
          </a:p>
        </p:txBody>
      </p:sp>
    </p:spTree>
    <p:extLst>
      <p:ext uri="{BB962C8B-B14F-4D97-AF65-F5344CB8AC3E}">
        <p14:creationId xmlns:p14="http://schemas.microsoft.com/office/powerpoint/2010/main" val="251237166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83AFF-5B17-18AB-2880-8851BFFFC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E27B01-6C32-D0F1-B2D1-884DA954E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FD2A0F0-0A21-43B4-2E9E-F2DDC969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063"/>
            <a:ext cx="12192000" cy="68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15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120</Words>
  <Application>Microsoft Office PowerPoint</Application>
  <PresentationFormat>Szélesvásznú</PresentationFormat>
  <Paragraphs>20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Bahnschrift SemiCondensed</vt:lpstr>
      <vt:lpstr>Calibri</vt:lpstr>
      <vt:lpstr>Calibri Light</vt:lpstr>
      <vt:lpstr>Office-téma</vt:lpstr>
      <vt:lpstr>PowerPoint-bemutató</vt:lpstr>
      <vt:lpstr>Platformok Amin dolgoztunk</vt:lpstr>
      <vt:lpstr>Aki csodálkozni szeretne eme remek kódókba az keresse meg a GitHubon</vt:lpstr>
      <vt:lpstr>HTML, CSS                                      H. Bence Dolgozott vele</vt:lpstr>
      <vt:lpstr>JavaScript                                                                         H. Bence Dolgozott vele</vt:lpstr>
      <vt:lpstr>Folyamatábra                                          Közös készítés</vt:lpstr>
      <vt:lpstr>Folyamat ábra leírása                        Készítette: K. Bence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EDU_YDZC_9190@diakoffice.onmicrosoft.com</dc:creator>
  <cp:lastModifiedBy>EDU_YDZC_9190@diakoffice.onmicrosoft.com</cp:lastModifiedBy>
  <cp:revision>10</cp:revision>
  <dcterms:created xsi:type="dcterms:W3CDTF">2022-06-08T16:28:13Z</dcterms:created>
  <dcterms:modified xsi:type="dcterms:W3CDTF">2022-06-08T20:45:52Z</dcterms:modified>
</cp:coreProperties>
</file>