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384-1BF7-47BB-A2F3-C7FF53CD07DE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78DA-15D2-4A9B-8151-BB7442DCCC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31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F78DA-15D2-4A9B-8151-BB7442DCCC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62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ence10/algoritmus-projekt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3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110012" y="2432745"/>
            <a:ext cx="973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PPT-ét Készítette: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64DFC0-6D34-B1CE-F9E5-67E10924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hu-HU" sz="3600" dirty="0"/>
              <a:t>Platformok Amin dolgoztunk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39AC8-AAD1-EBDD-2176-E9B8D68E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 err="1"/>
              <a:t>Discord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beszélgetés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írása</a:t>
            </a:r>
            <a:r>
              <a:rPr lang="hu-H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Word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rajzolása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Powerpoint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bemutatása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App.Diagramms.net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készítésé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Github</a:t>
            </a:r>
            <a:r>
              <a:rPr lang="hu-HU" sz="2000" dirty="0"/>
              <a:t> (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helye)</a:t>
            </a:r>
          </a:p>
        </p:txBody>
      </p:sp>
      <p:pic>
        <p:nvPicPr>
          <p:cNvPr id="1026" name="Picture 2" descr="diagrams.net - Home | Facebook">
            <a:extLst>
              <a:ext uri="{FF2B5EF4-FFF2-40B4-BE49-F238E27FC236}">
                <a16:creationId xmlns:a16="http://schemas.microsoft.com/office/drawing/2014/main" id="{B5666030-9A5A-5F31-DE79-6F9CBF80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15F89A-4585-61DB-BA95-C7BB0614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3509433"/>
            <a:ext cx="3428663" cy="2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BC053-7903-6F7A-5D7B-23DE3A50F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Aki csodálkozni szeretne eme remek kódókba az keresse meg a GitHubon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6A353F-6079-5E9D-B332-77AECEBD1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hlinkClick r:id="rId2"/>
              </a:rPr>
              <a:t>Githubot</a:t>
            </a:r>
            <a:r>
              <a:rPr lang="hu-HU" dirty="0">
                <a:hlinkClick r:id="rId2"/>
              </a:rPr>
              <a:t> itt találod meg</a:t>
            </a:r>
            <a:endParaRPr lang="hu-HU" dirty="0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511DA19-7818-48B5-45CD-7F8EAD1D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147"/>
            <a:ext cx="5496076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6830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3BCDE-9991-FA99-3E6A-934EAD3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HTML, CSS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Bence Dolgozott vele</a:t>
            </a:r>
            <a:endParaRPr lang="hu-H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2E6871FB-0F95-3020-4876-F722879E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982183-A95C-FBEE-35A8-77B129D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18" y="2170225"/>
            <a:ext cx="3133627" cy="450899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B3DFF2A-83EC-0B5E-71A9-040034FAA1CF}"/>
              </a:ext>
            </a:extLst>
          </p:cNvPr>
          <p:cNvSpPr txBox="1"/>
          <p:nvPr/>
        </p:nvSpPr>
        <p:spPr>
          <a:xfrm>
            <a:off x="555171" y="143691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 Része:                                                                                                                                    Kinézet: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102CCD1-ECDF-55D8-5DE2-DB7062F3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29" y="138377"/>
            <a:ext cx="2362614" cy="219325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615061-2BC5-350C-E21A-8D5975FD35DF}"/>
              </a:ext>
            </a:extLst>
          </p:cNvPr>
          <p:cNvSpPr txBox="1"/>
          <p:nvPr/>
        </p:nvSpPr>
        <p:spPr>
          <a:xfrm>
            <a:off x="3460377" y="36450"/>
            <a:ext cx="27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 Kódja: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1DD4B5C-5098-ED00-2AA3-5AE99203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7" y="2433555"/>
            <a:ext cx="6096000" cy="42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190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E904E-67E7-9491-F2B0-FD258ABB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r>
              <a:rPr lang="hu-HU" sz="2400"/>
              <a:t>                                                                             </a:t>
            </a:r>
            <a:r>
              <a:rPr lang="hu-HU" sz="2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Bence Dolgozott vele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FA8999-3ED1-7FD9-00E6-0F31B255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C768CB4-F521-AC4A-3625-052640A4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386"/>
            <a:ext cx="6672943" cy="50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0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CE3D0-257A-ADD1-3A8A-56957C24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Folyamatábra 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Közös készítés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D53612D-411A-0F58-E375-56D59A73D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7" y="365125"/>
            <a:ext cx="2662293" cy="6191803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49A2D61-6AA9-D64D-A4EE-6F6618983065}"/>
              </a:ext>
            </a:extLst>
          </p:cNvPr>
          <p:cNvSpPr txBox="1"/>
          <p:nvPr/>
        </p:nvSpPr>
        <p:spPr>
          <a:xfrm>
            <a:off x="464457" y="1930400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Nagyobb nézet esetén látogasson el </a:t>
            </a:r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</a:t>
            </a:r>
            <a:endParaRPr lang="hu-H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20660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6C027-68EC-89DF-2292-701982B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 ábra leírása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K.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63FAE-A05B-0154-10DB-0F2EFDCA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Hbence10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Profilján 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alogritmus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-projekt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repositoriban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található</a:t>
            </a:r>
          </a:p>
        </p:txBody>
      </p:sp>
    </p:spTree>
    <p:extLst>
      <p:ext uri="{BB962C8B-B14F-4D97-AF65-F5344CB8AC3E}">
        <p14:creationId xmlns:p14="http://schemas.microsoft.com/office/powerpoint/2010/main" val="251237166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83AFF-5B17-18AB-2880-8851BFFFC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E27B01-6C32-D0F1-B2D1-884DA954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FD2A0F0-0A21-43B4-2E9E-F2DDC969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63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1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120</Words>
  <Application>Microsoft Office PowerPoint</Application>
  <PresentationFormat>Szélesvásznú</PresentationFormat>
  <Paragraphs>20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Platformok Amin dolgoztunk</vt:lpstr>
      <vt:lpstr>Aki csodálkozni szeretne eme remek kódókba az keresse meg a GitHubon</vt:lpstr>
      <vt:lpstr>HTML, CSS                                      H. Bence Dolgozott vele</vt:lpstr>
      <vt:lpstr>JavaScript                                                                             H. Bence Dolgozott vele</vt:lpstr>
      <vt:lpstr>Folyamatábra                                           Közös készítés</vt:lpstr>
      <vt:lpstr>Folyamat ábra leírása                         Készítette: K. Bence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EDU_YDZC_9190@diakoffice.onmicrosoft.com</cp:lastModifiedBy>
  <cp:revision>8</cp:revision>
  <dcterms:created xsi:type="dcterms:W3CDTF">2022-06-08T16:28:13Z</dcterms:created>
  <dcterms:modified xsi:type="dcterms:W3CDTF">2022-06-08T20:24:46Z</dcterms:modified>
</cp:coreProperties>
</file>