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0420B-92AA-804F-C31F-242B4CFA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6F996C-F717-3320-0B05-04E49C9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56C1B-640D-F07C-0DF2-4C238DEA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15BB25-C452-801F-A345-A58C5DBE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BF584-4127-24DA-1504-0D5BB02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2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032B-A613-DE3D-D068-898E4A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2DA093-CBDB-A5E9-F362-0812E391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4D224-D8E2-58D4-3910-140242C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F4F55-43FF-870E-82C0-CF2DD36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1AA89-6067-68A3-E095-3DD23785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FB4F99-89A6-5889-FB92-C950F3F2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C09FC3-6716-37A3-CC37-2FFA9952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651E05-C33A-34F2-CAD6-5626652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05C13-E8A7-187E-B9C6-9B3D42B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E2EFB2-E81A-83CF-BB97-AF146738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3F0C6-096F-14E4-84D6-C733075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C4986-0756-7C4C-E44D-CABE92D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BFC5DB-4D9F-4648-5762-1C0FEB0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577D4-8E23-390D-BE29-E03180B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E0B07-7195-7111-EA3F-79BA3B8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5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F4825-8036-8DB0-5A5C-9E55A11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03FD1-F266-7C1D-93B8-74A9A2E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12A18-D855-3E7B-D246-1F25770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99B50F-8FA3-4865-1ECA-0EF10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1667D-332E-49B9-0DD5-84BF46CA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ECBEA-935B-8EB2-F883-4E2DEBC0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ED81B-C202-D72C-6668-90C7E827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E1441C-D190-A1CC-97F4-E4D1E038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CB536-649F-C780-6423-276D4A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4F0D51-B39C-BD2C-419C-A056D6B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5934AF-E939-96D5-70A7-C7DDEDE0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045A9-4FFD-5DB7-F2A7-9ECDE45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DEBE5-8A7F-9017-232D-503C6E54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F8D83-B851-449C-B790-55DAE473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54414F-64AD-23EB-E3A7-F9780550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8A4060-4873-F6EC-E1AC-0CAE6B97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C2408B-7567-63EE-143F-868307B9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96C6004-5110-1633-57B6-2AB575E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66488-709E-CA6C-18C1-13FA43E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2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F8FC0-5EEA-E9C2-8515-94AF169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290F1DA-503C-C404-CC68-A288A23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AB27FB-B965-0E26-5E50-4EA41A0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CA3C4A-41AB-BCF9-98FE-AFE328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A53F2E-2F28-8918-CA9C-FF6D21B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6AB820-AC6A-6641-8D88-5905B02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48D68E-3610-54FE-2AF5-5F231F0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A47D-5CB9-7921-1B48-21A977E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6EFD7-989E-4EE7-265D-C2CAA82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3AC8BD-B24B-7250-326F-C06B036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BD8E37-D9A1-9AB7-2A73-2C3137D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F849F-837B-9291-A04F-DFF4564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F71AC4-F597-CE80-E1CF-B29F916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5D20F-0A09-9F04-DB71-E6A265C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8275FC-9F76-B8F2-253E-F8610434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FC596-11F7-5664-CF8D-075E1D56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93BC00-C271-5816-80BE-CD69E39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FA570-A136-42E4-0DE7-7862765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15059D-55B5-8F4A-0129-BDDF8F4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910133-20AD-DB98-0342-569D89A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D2E778-6D24-57A6-6727-8A0C3A42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EAF0D-6AAC-F90D-5C7D-009C9A4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FAC19-0E37-DCC1-4C04-3E1B44A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7C319-A054-4C9C-391E-C5CCE5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1B44-C4E0-B8BC-9820-333AE31BF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D66EE4-3834-3626-2FC9-5ECFC2AD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BAA8C9E-0880-A7FD-23E0-1008402C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5" y="0"/>
            <a:ext cx="12307505" cy="69229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73E2DFD-3639-3199-0381-FC407966E8AB}"/>
              </a:ext>
            </a:extLst>
          </p:cNvPr>
          <p:cNvSpPr txBox="1"/>
          <p:nvPr/>
        </p:nvSpPr>
        <p:spPr>
          <a:xfrm>
            <a:off x="1230085" y="2580574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Készítették: Halmai Bence,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28139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EDU_YDZC_9190@diakoffice.onmicrosoft.com</dc:creator>
  <cp:lastModifiedBy>EDU_YDZC_9190@diakoffice.onmicrosoft.com</cp:lastModifiedBy>
  <cp:revision>1</cp:revision>
  <dcterms:created xsi:type="dcterms:W3CDTF">2022-06-08T16:28:13Z</dcterms:created>
  <dcterms:modified xsi:type="dcterms:W3CDTF">2022-06-08T16:30:29Z</dcterms:modified>
</cp:coreProperties>
</file>