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30420B-92AA-804F-C31F-242B4CFAA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E6F996C-F717-3320-0B05-04E49C9B9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1A56C1B-640D-F07C-0DF2-4C238DEA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D15BB25-C452-801F-A345-A58C5DBE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6BF584-4127-24DA-1504-0D5BB0298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124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56032B-A613-DE3D-D068-898E4A82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52DA093-CBDB-A5E9-F362-0812E391D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FD4D224-D8E2-58D4-3910-140242C8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1F4F55-43FF-870E-82C0-CF2DD36F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BD1AA89-6067-68A3-E095-3DD23785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233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9FB4F99-89A6-5889-FB92-C950F3F2B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0C09FC3-6716-37A3-CC37-2FFA99528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651E05-C33A-34F2-CAD6-56266520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3C05C13-E8A7-187E-B9C6-9B3D42B7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6E2EFB2-E81A-83CF-BB97-AF146738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318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E3F0C6-096F-14E4-84D6-C7330759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4C4986-0756-7C4C-E44D-CABE92D42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FBFC5DB-4D9F-4648-5762-1C0FEB02C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7577D4-8E23-390D-BE29-E03180B0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35E0B07-7195-7111-EA3F-79BA3B86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957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CF4825-8036-8DB0-5A5C-9E55A11A8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C803FD1-F266-7C1D-93B8-74A9A2EB6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012A18-D855-3E7B-D246-1F25770AC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799B50F-8FA3-4865-1ECA-0EF10B51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BA1667D-332E-49B9-0DD5-84BF46CA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664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3ECBEA-935B-8EB2-F883-4E2DEBC0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EED81B-C202-D72C-6668-90C7E827D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0E1441C-D190-A1CC-97F4-E4D1E038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F4CB536-649F-C780-6423-276D4AFB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84F0D51-B39C-BD2C-419C-A056D6BCC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F5934AF-E939-96D5-70A7-C7DDEDE0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186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E045A9-4FFD-5DB7-F2A7-9ECDE45D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98DEBE5-8A7F-9017-232D-503C6E54A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6AF8D83-B851-449C-B790-55DAE473A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254414F-64AD-23EB-E3A7-F97805506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68A4060-4873-F6EC-E1AC-0CAE6B97E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2C2408B-7567-63EE-143F-868307B9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96C6004-5110-1633-57B6-2AB575E2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C566488-709E-CA6C-18C1-13FA43E9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521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FF8FC0-5EEA-E9C2-8515-94AF1696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290F1DA-503C-C404-CC68-A288A239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8AB27FB-B965-0E26-5E50-4EA41A0E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6CA3C4A-41AB-BCF9-98FE-AFE328A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838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6A53F2E-2F28-8918-CA9C-FF6D21BC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D6AB820-AC6A-6641-8D88-5905B022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848D68E-3610-54FE-2AF5-5F231F01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719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0CA47D-5CB9-7921-1B48-21A977E3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06EFD7-989E-4EE7-265D-C2CAA824E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63AC8BD-B24B-7250-326F-C06B036BD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DBD8E37-D9A1-9AB7-2A73-2C3137DF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61F849F-837B-9291-A04F-DFF4564C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0F71AC4-F597-CE80-E1CF-B29F916B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857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C5D20F-0A09-9F04-DB71-E6A265C1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28275FC-9F76-B8F2-253E-F86104342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DAFC596-11F7-5664-CF8D-075E1D56C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A93BC00-C271-5816-80BE-CD69E39BE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62FA570-A136-42E4-0DE7-78627659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815059D-55B5-8F4A-0129-BDDF8F49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85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B910133-20AD-DB98-0342-569D89AC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ED2E778-6D24-57A6-6727-8A0C3A428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9FEAF0D-6AAC-F90D-5C7D-009C9A4B3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EAB5E-690A-4977-80E3-E06A2D62E023}" type="datetimeFigureOut">
              <a:rPr lang="hu-HU" smtClean="0"/>
              <a:t>2022. 06. 08.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71FAC19-0E37-DCC1-4C04-3E1B44AE4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6D7C319-A054-4C9C-391E-C5CCE5CEE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864C6-9921-4EE5-B748-40B3A74D15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227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AD1B44-C4E0-B8BC-9820-333AE31BF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5D66EE4-3834-3626-2FC9-5ECFC2ADF4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1BAA8C9E-0880-A7FD-23E0-1008402C7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505" y="0"/>
            <a:ext cx="12307505" cy="6922971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D73E2DFD-3639-3199-0381-FC407966E8AB}"/>
              </a:ext>
            </a:extLst>
          </p:cNvPr>
          <p:cNvSpPr txBox="1"/>
          <p:nvPr/>
        </p:nvSpPr>
        <p:spPr>
          <a:xfrm>
            <a:off x="1230085" y="2580574"/>
            <a:ext cx="973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i="1" dirty="0">
                <a:solidFill>
                  <a:schemeClr val="bg1"/>
                </a:solidFill>
              </a:rPr>
              <a:t>Készítették: Halmai Bence, </a:t>
            </a:r>
            <a:r>
              <a:rPr lang="hu-HU" sz="3200" b="1" i="1" dirty="0" err="1">
                <a:solidFill>
                  <a:schemeClr val="bg1"/>
                </a:solidFill>
              </a:rPr>
              <a:t>Kungel</a:t>
            </a:r>
            <a:r>
              <a:rPr lang="hu-HU" sz="3200" b="1" i="1" dirty="0">
                <a:solidFill>
                  <a:schemeClr val="bg1"/>
                </a:solidFill>
              </a:rPr>
              <a:t> Bence</a:t>
            </a:r>
          </a:p>
        </p:txBody>
      </p:sp>
    </p:spTree>
    <p:extLst>
      <p:ext uri="{BB962C8B-B14F-4D97-AF65-F5344CB8AC3E}">
        <p14:creationId xmlns:p14="http://schemas.microsoft.com/office/powerpoint/2010/main" val="281391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64DFC0-6D34-B1CE-F9E5-67E10924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Platformok Amin dolgoztunk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B39AC8-AAD1-EBDD-2176-E9B8D68E6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Discord</a:t>
            </a:r>
            <a:r>
              <a:rPr lang="hu-HU" dirty="0"/>
              <a:t> (beszélgetés)</a:t>
            </a:r>
          </a:p>
          <a:p>
            <a:r>
              <a:rPr lang="hu-HU" dirty="0"/>
              <a:t>Visual </a:t>
            </a:r>
            <a:r>
              <a:rPr lang="hu-HU" dirty="0" err="1"/>
              <a:t>Studio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(HTML, CSS, </a:t>
            </a:r>
            <a:r>
              <a:rPr lang="hu-HU" dirty="0" err="1"/>
              <a:t>Javascript</a:t>
            </a:r>
            <a:r>
              <a:rPr lang="hu-HU" dirty="0"/>
              <a:t> írása) </a:t>
            </a:r>
          </a:p>
          <a:p>
            <a:r>
              <a:rPr lang="hu-HU" dirty="0"/>
              <a:t>Word (Folyamat ábra rajzolása)</a:t>
            </a:r>
          </a:p>
          <a:p>
            <a:r>
              <a:rPr lang="hu-HU" dirty="0" err="1"/>
              <a:t>Powerpoint</a:t>
            </a:r>
            <a:r>
              <a:rPr lang="hu-HU" dirty="0"/>
              <a:t> (Munkamenet bemutatása)</a:t>
            </a:r>
          </a:p>
          <a:p>
            <a:r>
              <a:rPr lang="hu-HU" dirty="0"/>
              <a:t>Draw.io (Folyamat ábra </a:t>
            </a:r>
            <a:r>
              <a:rPr lang="hu-HU" dirty="0" err="1"/>
              <a:t>készitése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301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44</Words>
  <Application>Microsoft Office PowerPoint</Application>
  <PresentationFormat>Szélesvásznú</PresentationFormat>
  <Paragraphs>7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PowerPoint-bemutató</vt:lpstr>
      <vt:lpstr>Platformok Amin dolgoztunk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EDU_YDZC_9190@diakoffice.onmicrosoft.com</dc:creator>
  <cp:lastModifiedBy>EDU_YDZC_9190@diakoffice.onmicrosoft.com</cp:lastModifiedBy>
  <cp:revision>2</cp:revision>
  <dcterms:created xsi:type="dcterms:W3CDTF">2022-06-08T16:28:13Z</dcterms:created>
  <dcterms:modified xsi:type="dcterms:W3CDTF">2022-06-08T16:43:35Z</dcterms:modified>
</cp:coreProperties>
</file>