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1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76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4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3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3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6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7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2CA5-884B-4203-B28A-9B5D9873639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CAD3AF-84B8-4947-8340-5563DD16C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644B-5EE7-7EAD-2CFC-E6C33C7C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2DGP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A92DC-6E38-D82A-7985-690A9147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2020180050</a:t>
            </a:r>
          </a:p>
          <a:p>
            <a:r>
              <a:rPr lang="ko-KR" altLang="en-US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</a:t>
            </a:r>
            <a:endParaRPr lang="en-US" altLang="ko-KR" sz="2000" b="1">
              <a:solidFill>
                <a:schemeClr val="tx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이혜빈</a:t>
            </a:r>
          </a:p>
        </p:txBody>
      </p:sp>
    </p:spTree>
    <p:extLst>
      <p:ext uri="{BB962C8B-B14F-4D97-AF65-F5344CB8AC3E}">
        <p14:creationId xmlns:p14="http://schemas.microsoft.com/office/powerpoint/2010/main" val="2663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E2A7F-5785-9795-0367-A061480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컨셉</a:t>
            </a:r>
          </a:p>
        </p:txBody>
      </p:sp>
      <p:pic>
        <p:nvPicPr>
          <p:cNvPr id="1026" name="Picture 2" descr="슈퍼 마리오′까지 정복 시도하는 인공지능...마리오 레벨 무제한 생성 AI 툴 ′마리오GPT′ 등장">
            <a:extLst>
              <a:ext uri="{FF2B5EF4-FFF2-40B4-BE49-F238E27FC236}">
                <a16:creationId xmlns:a16="http://schemas.microsoft.com/office/drawing/2014/main" id="{CDD5EAB9-B336-7D5C-8255-CCC60E20C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3" y="2151784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D6F65-77C2-DEAC-3A85-E9B8776E7965}"/>
              </a:ext>
            </a:extLst>
          </p:cNvPr>
          <p:cNvSpPr txBox="1"/>
          <p:nvPr/>
        </p:nvSpPr>
        <p:spPr>
          <a:xfrm>
            <a:off x="6964218" y="2724728"/>
            <a:ext cx="358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마리오와 비슷한 횡스크롤 게임 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리듬게임</a:t>
            </a:r>
          </a:p>
        </p:txBody>
      </p:sp>
    </p:spTree>
    <p:extLst>
      <p:ext uri="{BB962C8B-B14F-4D97-AF65-F5344CB8AC3E}">
        <p14:creationId xmlns:p14="http://schemas.microsoft.com/office/powerpoint/2010/main" val="93908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D256-36D0-BF6A-1AB0-C6C7F0CB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예상진행 흐름</a:t>
            </a:r>
          </a:p>
        </p:txBody>
      </p:sp>
      <p:pic>
        <p:nvPicPr>
          <p:cNvPr id="3076" name="Picture 4" descr="GitHub - wonseokjung/ai_supermario: 강화학습을 이용한 슈퍼마리오 만들기 튜토리얼 입니다.">
            <a:extLst>
              <a:ext uri="{FF2B5EF4-FFF2-40B4-BE49-F238E27FC236}">
                <a16:creationId xmlns:a16="http://schemas.microsoft.com/office/drawing/2014/main" id="{FE90FC09-58C6-FCCD-80F7-BF4D1C678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1" t="24512" r="16572" b="10515"/>
          <a:stretch/>
        </p:blipFill>
        <p:spPr bwMode="auto">
          <a:xfrm>
            <a:off x="6003636" y="1704109"/>
            <a:ext cx="4476162" cy="24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슈퍼 마리오′까지 정복 시도하는 인공지능...마리오 레벨 무제한 생성 AI 툴 ′마리오GPT′ 등장">
            <a:extLst>
              <a:ext uri="{FF2B5EF4-FFF2-40B4-BE49-F238E27FC236}">
                <a16:creationId xmlns:a16="http://schemas.microsoft.com/office/drawing/2014/main" id="{5BC98EDF-5BF2-04C3-B5EC-A3212989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2" y="1789181"/>
            <a:ext cx="4048990" cy="22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E9B353-4007-71E6-AB67-BE927017A430}"/>
              </a:ext>
            </a:extLst>
          </p:cNvPr>
          <p:cNvSpPr txBox="1"/>
          <p:nvPr/>
        </p:nvSpPr>
        <p:spPr>
          <a:xfrm>
            <a:off x="868218" y="4573374"/>
            <a:ext cx="652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몬스터와 장애물을 피해 맵 끝에 있는 깃발에 도달하는 게임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상자를 통해 아이템 수집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검공격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점프를 이용해 몬스터를 죽일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달리기 외 모든 행동은 리듬바의 비트에 맞춰야 진행할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목숨을 모두 사용하면 사망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927F97-2A66-70D1-F905-C8305862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4" y="5052291"/>
            <a:ext cx="4100946" cy="5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FA44C-8EAF-F777-F1E7-42FE0865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57014-3DCB-6654-AE62-B3F7AB3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예상진행 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10F21-4903-7F81-C17B-83D143A3363E}"/>
              </a:ext>
            </a:extLst>
          </p:cNvPr>
          <p:cNvSpPr txBox="1"/>
          <p:nvPr/>
        </p:nvSpPr>
        <p:spPr>
          <a:xfrm>
            <a:off x="1191491" y="2297921"/>
            <a:ext cx="359294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wasd</a:t>
            </a: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 좌측 클릭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space</a:t>
            </a: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불꽃쏘기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이단 점프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목숨버섯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동전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FFC6B-FCE1-D9A8-329D-67E889B4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585671"/>
            <a:ext cx="1655653" cy="170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7C26D7-36A7-567A-9C62-6F983128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76" y="2587980"/>
            <a:ext cx="1483900" cy="1700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AD238-301D-23F8-C18A-A37A778CFD95}"/>
              </a:ext>
            </a:extLst>
          </p:cNvPr>
          <p:cNvSpPr txBox="1"/>
          <p:nvPr/>
        </p:nvSpPr>
        <p:spPr>
          <a:xfrm>
            <a:off x="4975668" y="4560079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 공격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AA233-7BAE-E0A2-1D2D-E5BF6C48D1AD}"/>
              </a:ext>
            </a:extLst>
          </p:cNvPr>
          <p:cNvSpPr txBox="1"/>
          <p:nvPr/>
        </p:nvSpPr>
        <p:spPr>
          <a:xfrm>
            <a:off x="7451706" y="4576230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점프로 밟기</a:t>
            </a:r>
          </a:p>
        </p:txBody>
      </p:sp>
    </p:spTree>
    <p:extLst>
      <p:ext uri="{BB962C8B-B14F-4D97-AF65-F5344CB8AC3E}">
        <p14:creationId xmlns:p14="http://schemas.microsoft.com/office/powerpoint/2010/main" val="352871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294ED-A9E6-E0EA-BF59-9D9F24BE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AD640-0CE0-268A-4299-DE424D1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예상진행 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5A868-AF50-1471-9C04-D3F2483D90A0}"/>
              </a:ext>
            </a:extLst>
          </p:cNvPr>
          <p:cNvSpPr txBox="1"/>
          <p:nvPr/>
        </p:nvSpPr>
        <p:spPr>
          <a:xfrm>
            <a:off x="1256146" y="1630318"/>
            <a:ext cx="3592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AFC91-C6B0-7DF3-7267-FF6EF99DB417}"/>
              </a:ext>
            </a:extLst>
          </p:cNvPr>
          <p:cNvSpPr txBox="1"/>
          <p:nvPr/>
        </p:nvSpPr>
        <p:spPr>
          <a:xfrm>
            <a:off x="1717964" y="2826327"/>
            <a:ext cx="405476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맵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보스스테이지</a:t>
            </a:r>
          </a:p>
        </p:txBody>
      </p:sp>
      <p:pic>
        <p:nvPicPr>
          <p:cNvPr id="2050" name="Picture 2" descr="Steam 창작마당::Super Mario Bros. 1-1">
            <a:extLst>
              <a:ext uri="{FF2B5EF4-FFF2-40B4-BE49-F238E27FC236}">
                <a16:creationId xmlns:a16="http://schemas.microsoft.com/office/drawing/2014/main" id="{B052D2E6-C750-A726-66FC-62414239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2" y="926974"/>
            <a:ext cx="4451928" cy="25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54C35D-BCBE-9AC2-1C68-E42A1E96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89" y="4140076"/>
            <a:ext cx="3971638" cy="22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AF76-856A-F882-1B90-7376174C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F27E59-9C9B-17F9-BF74-B2DFC8E9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43368"/>
              </p:ext>
            </p:extLst>
          </p:nvPr>
        </p:nvGraphicFramePr>
        <p:xfrm>
          <a:off x="1283854" y="1818793"/>
          <a:ext cx="8128000" cy="425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2668904801"/>
                    </a:ext>
                  </a:extLst>
                </a:gridCol>
                <a:gridCol w="6576291">
                  <a:extLst>
                    <a:ext uri="{9D8B030D-6E8A-4147-A177-3AD203B41FA5}">
                      <a16:colId xmlns:a16="http://schemas.microsoft.com/office/drawing/2014/main" val="4020808199"/>
                    </a:ext>
                  </a:extLst>
                </a:gridCol>
              </a:tblGrid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리소스 수집 및 캐릭터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37331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점프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공격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19975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33528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리듬바 구현 및 점프와 공격 리듬바에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8853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충돌체크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UI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7701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제작 및 아이템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623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 및 사망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엔딩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01505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3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816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159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배달의민족 주아</vt:lpstr>
      <vt:lpstr>Arial</vt:lpstr>
      <vt:lpstr>Trebuchet MS</vt:lpstr>
      <vt:lpstr>Wingdings 3</vt:lpstr>
      <vt:lpstr>패싯</vt:lpstr>
      <vt:lpstr>2DGP 프로젝트 1차 발표</vt:lpstr>
      <vt:lpstr>1. 게임 컨셉</vt:lpstr>
      <vt:lpstr>2. 예상진행 흐름</vt:lpstr>
      <vt:lpstr>2. 예상진행 흐름</vt:lpstr>
      <vt:lpstr>2. 예상진행 흐름</vt:lpstr>
      <vt:lpstr>3.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1</cp:revision>
  <dcterms:created xsi:type="dcterms:W3CDTF">2024-10-13T12:22:41Z</dcterms:created>
  <dcterms:modified xsi:type="dcterms:W3CDTF">2024-10-13T13:49:56Z</dcterms:modified>
</cp:coreProperties>
</file>