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>
        <p:scale>
          <a:sx n="33" d="100"/>
          <a:sy n="33" d="100"/>
        </p:scale>
        <p:origin x="2606" y="8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8A7393-817C-6CD7-2C9D-841CC1CC3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98EE1B-4A56-97BC-3646-5D9C9F8CC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34C630-22C1-CA27-AAB1-5C490BD57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2A57-0566-4582-B21F-37DE28A1200C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FFAA13-A6E3-CAE6-6D5F-EDD42D718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AD19A9-77B2-5DDA-082B-38597CD60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BA67-61AC-48BF-ADB4-342D224CF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115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D1BF0B-874E-1B15-CBDE-6E1419D96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809A7-8A55-C0A9-B66C-5D5431FEA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4D5D6-C499-2DC6-1E37-FB17A85B1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2A57-0566-4582-B21F-37DE28A1200C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67CD88-529F-409B-F72B-0CA68CA28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FA8183-1D5D-8ACB-8B51-99C936743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BA67-61AC-48BF-ADB4-342D224CF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29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F08B06-A0DB-AAC6-B889-511EDDDD84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5C581D-D9F5-A3DD-82D4-7CE9395D7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47AB5D-C6F2-BA14-C9F9-74C815215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2A57-0566-4582-B21F-37DE28A1200C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79DA29-41FF-1DA2-A4CC-7D2D8837C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C398A7-D3F5-6AA3-DC9D-ABFEB5F07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BA67-61AC-48BF-ADB4-342D224CF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423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D175B-9429-862E-A3C9-24C9FEC5E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63FF51-ADCA-B7F0-38EC-577E7B01E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88E5E7-7BFF-957E-13A5-24C4CB265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2A57-0566-4582-B21F-37DE28A1200C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004E43-0387-C2F0-1AD9-793E2D5B1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B1DFBB-F959-FA7F-4300-4CB6F6F96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BA67-61AC-48BF-ADB4-342D224CF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7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446B0-4A86-DA63-F588-D0E7BE9F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170714-305A-AD5E-F6F1-676551C19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CC2B44-960C-90A2-E896-94872C18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2A57-0566-4582-B21F-37DE28A1200C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6E1AA6-06C3-CFA8-E2C9-B23114BD6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73B297-CE11-FF0B-A986-4F345D90C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BA67-61AC-48BF-ADB4-342D224CF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343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67497-E89B-48B4-545D-63C9E982B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7B1462-3249-18AC-45ED-17B836F670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52D860-C7A6-4737-A3BE-D30602D20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61DC8B-18A0-ABF9-D99C-D107B1BB7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2A57-0566-4582-B21F-37DE28A1200C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2732E9-B6BA-A26F-A385-56E3E4BDD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DFBAF0-AB92-18F5-15E1-0CA6DB095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BA67-61AC-48BF-ADB4-342D224CF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448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68C49-BA43-DA4E-0FB9-9A4CA49A1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F92A09-5796-3218-6078-0FC09D2B5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044494-FAF6-3C29-0808-584BAFC2D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2ECB3F-1BB7-2DFB-68BF-75F35F0EBE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A614E7-37ED-1C1C-2DED-DC936CDCC4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0D2586-ADF8-F7C7-2619-F61915E28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2A57-0566-4582-B21F-37DE28A1200C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F98AEA-16A2-35F3-8598-050F63E6B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2F1F1B-0C7F-3CDD-99F7-1F4958253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BA67-61AC-48BF-ADB4-342D224CF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28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50A81-70D5-48F4-A6C4-69AC2E1CB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842804-156C-C50D-C280-1344103F6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2A57-0566-4582-B21F-37DE28A1200C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F909A8-0A6B-6720-BEFA-A72B3E118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46D095-1E8E-6262-371E-9F7F15855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BA67-61AC-48BF-ADB4-342D224CF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528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B029C4-E602-7D7C-D600-79AD233A8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2A57-0566-4582-B21F-37DE28A1200C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D70EBD-CD7F-DE1A-EFFF-442027CA4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7DEF6E-46C0-F8E8-E2A4-F9731933C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BA67-61AC-48BF-ADB4-342D224CF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01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1BBFD-69C5-C7E8-82CE-CCC55A69B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33EBFF-38FE-6B50-F4DB-26DFC3A3D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787A62-1213-98BC-8F24-4009ED1ED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E8C681-BFB9-D90A-26F2-B9D05E694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2A57-0566-4582-B21F-37DE28A1200C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AE6418-531A-8410-C540-F038CC0EA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09AE21-C278-D795-525B-8AA5DFA48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BA67-61AC-48BF-ADB4-342D224CF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44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819855-604C-0ADD-EF38-1669A369A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4120CE-542A-4126-3A81-58C5651D82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450C4F-3F44-03EB-F1E6-5FD06E7F9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9F1854-19BC-96A3-5FE2-E56FD571B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2A57-0566-4582-B21F-37DE28A1200C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349EF5-3E13-D55F-DA69-BCB508C80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6C54DA-8CA0-EE8C-A3FA-1782BEB5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5BA67-61AC-48BF-ADB4-342D224CF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707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90CC4B-2F9B-088A-45A6-688E5AC08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9960FD-E185-C66F-1195-C3F2E7668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03C1CE-750E-830D-2140-33A6A1811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72A57-0566-4582-B21F-37DE28A1200C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F15A95-994D-2C3E-651D-9A04977328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B95D81-F585-C7D6-F204-13C0973BC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5BA67-61AC-48BF-ADB4-342D224CF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47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B1043DF-6573-5BBE-13B0-63DA0E63B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9200" y="-914400"/>
            <a:ext cx="11308080" cy="141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650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6583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혜빈 이</dc:creator>
  <cp:lastModifiedBy>혜빈 이</cp:lastModifiedBy>
  <cp:revision>3</cp:revision>
  <dcterms:created xsi:type="dcterms:W3CDTF">2024-10-14T11:14:37Z</dcterms:created>
  <dcterms:modified xsi:type="dcterms:W3CDTF">2024-11-08T04:51:25Z</dcterms:modified>
</cp:coreProperties>
</file>