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66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7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ED01D3-AF50-4211-9916-0AB58033B083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91B04C-0B02-4144-8921-8A74D782E8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972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u="none" strike="noStrike" kern="120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5</a:t>
            </a:r>
            <a:r>
              <a:rPr lang="ko-KR" altLang="ko-KR" sz="1200" b="0" i="0" u="none" strike="noStrike" kern="120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주차</a:t>
            </a:r>
            <a:endParaRPr lang="ko-KR" altLang="ko-KR" sz="1200" b="0" i="0" u="none" strike="noStrike">
              <a:effectLst/>
              <a:latin typeface="Arial" panose="020B0604020202020204" pitchFamily="34" charset="0"/>
            </a:endParaRP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91B04C-0B02-4144-8921-8A74D782E8E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3419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69FF6-6E43-4389-A462-46D34E2B71A4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B8699-2ED2-4B69-9993-74CEC94E15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490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69FF6-6E43-4389-A462-46D34E2B71A4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B8699-2ED2-4B69-9993-74CEC94E15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1931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69FF6-6E43-4389-A462-46D34E2B71A4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B8699-2ED2-4B69-9993-74CEC94E152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458422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69FF6-6E43-4389-A462-46D34E2B71A4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B8699-2ED2-4B69-9993-74CEC94E15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89198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69FF6-6E43-4389-A462-46D34E2B71A4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B8699-2ED2-4B69-9993-74CEC94E152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247478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69FF6-6E43-4389-A462-46D34E2B71A4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B8699-2ED2-4B69-9993-74CEC94E15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8881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69FF6-6E43-4389-A462-46D34E2B71A4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B8699-2ED2-4B69-9993-74CEC94E15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61196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69FF6-6E43-4389-A462-46D34E2B71A4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B8699-2ED2-4B69-9993-74CEC94E15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75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69FF6-6E43-4389-A462-46D34E2B71A4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B8699-2ED2-4B69-9993-74CEC94E15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6088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69FF6-6E43-4389-A462-46D34E2B71A4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B8699-2ED2-4B69-9993-74CEC94E15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8933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69FF6-6E43-4389-A462-46D34E2B71A4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B8699-2ED2-4B69-9993-74CEC94E15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5444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69FF6-6E43-4389-A462-46D34E2B71A4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B8699-2ED2-4B69-9993-74CEC94E15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62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69FF6-6E43-4389-A462-46D34E2B71A4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B8699-2ED2-4B69-9993-74CEC94E15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8716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69FF6-6E43-4389-A462-46D34E2B71A4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B8699-2ED2-4B69-9993-74CEC94E15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8731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69FF6-6E43-4389-A462-46D34E2B71A4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B8699-2ED2-4B69-9993-74CEC94E15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4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B8699-2ED2-4B69-9993-74CEC94E152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69FF6-6E43-4389-A462-46D34E2B71A4}" type="datetimeFigureOut">
              <a:rPr lang="ko-KR" altLang="en-US" smtClean="0"/>
              <a:t>2024-11-18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7382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269FF6-6E43-4389-A462-46D34E2B71A4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B1B8699-2ED2-4B69-9993-74CEC94E15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5772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8AF5BA-ACE5-3B15-1A8E-2802B0D4B8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3491" y="1041400"/>
            <a:ext cx="9144000" cy="2387600"/>
          </a:xfrm>
        </p:spPr>
        <p:txBody>
          <a:bodyPr/>
          <a:lstStyle/>
          <a:p>
            <a:r>
              <a:rPr lang="en-US" altLang="ko-KR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2DGP </a:t>
            </a:r>
            <a:r>
              <a:rPr lang="ko-KR" altLang="en-US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프로젝트 </a:t>
            </a:r>
            <a:r>
              <a:rPr lang="en-US" altLang="ko-KR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</a:t>
            </a:r>
            <a:r>
              <a:rPr lang="ko-KR" altLang="en-US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 발표</a:t>
            </a:r>
            <a:endParaRPr lang="ko-KR" altLang="en-US"/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858B2855-CA1D-94DE-96B0-6024E4D09B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8885" y="4060070"/>
            <a:ext cx="7766936" cy="1096899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sz="2000" b="1">
                <a:solidFill>
                  <a:schemeClr val="tx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2020180050</a:t>
            </a:r>
          </a:p>
          <a:p>
            <a:r>
              <a:rPr lang="ko-KR" altLang="en-US" sz="2000" b="1">
                <a:solidFill>
                  <a:schemeClr val="tx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게임공학과</a:t>
            </a:r>
            <a:endParaRPr lang="en-US" altLang="ko-KR" sz="2000" b="1">
              <a:solidFill>
                <a:schemeClr val="tx2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2000" b="1">
                <a:solidFill>
                  <a:schemeClr val="tx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이혜빈</a:t>
            </a:r>
          </a:p>
        </p:txBody>
      </p:sp>
    </p:spTree>
    <p:extLst>
      <p:ext uri="{BB962C8B-B14F-4D97-AF65-F5344CB8AC3E}">
        <p14:creationId xmlns:p14="http://schemas.microsoft.com/office/powerpoint/2010/main" val="1582947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A4DF8F81-BA0A-D347-7C60-CB6B8F61F9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450059"/>
              </p:ext>
            </p:extLst>
          </p:nvPr>
        </p:nvGraphicFramePr>
        <p:xfrm>
          <a:off x="923638" y="2001521"/>
          <a:ext cx="8968509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3018">
                  <a:extLst>
                    <a:ext uri="{9D8B030D-6E8A-4147-A177-3AD203B41FA5}">
                      <a16:colId xmlns:a16="http://schemas.microsoft.com/office/drawing/2014/main" val="2668904801"/>
                    </a:ext>
                  </a:extLst>
                </a:gridCol>
                <a:gridCol w="1012823">
                  <a:extLst>
                    <a:ext uri="{9D8B030D-6E8A-4147-A177-3AD203B41FA5}">
                      <a16:colId xmlns:a16="http://schemas.microsoft.com/office/drawing/2014/main" val="2657900521"/>
                    </a:ext>
                  </a:extLst>
                </a:gridCol>
                <a:gridCol w="6345946">
                  <a:extLst>
                    <a:ext uri="{9D8B030D-6E8A-4147-A177-3AD203B41FA5}">
                      <a16:colId xmlns:a16="http://schemas.microsoft.com/office/drawing/2014/main" val="4020808199"/>
                    </a:ext>
                  </a:extLst>
                </a:gridCol>
                <a:gridCol w="886722">
                  <a:extLst>
                    <a:ext uri="{9D8B030D-6E8A-4147-A177-3AD203B41FA5}">
                      <a16:colId xmlns:a16="http://schemas.microsoft.com/office/drawing/2014/main" val="1487314398"/>
                    </a:ext>
                  </a:extLst>
                </a:gridCol>
              </a:tblGrid>
              <a:tr h="266171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1</a:t>
                      </a:r>
                      <a:r>
                        <a:rPr lang="ko-KR" altLang="en-US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리소스 수집 및 캐릭터 이동 구현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100%</a:t>
                      </a:r>
                      <a:endParaRPr lang="ko-KR" altLang="en-US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5637331"/>
                  </a:ext>
                </a:extLst>
              </a:tr>
              <a:tr h="26617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결과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solidFill>
                            <a:srgbClr val="FF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완료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0611920"/>
                  </a:ext>
                </a:extLst>
              </a:tr>
              <a:tr h="266171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2</a:t>
                      </a:r>
                      <a:r>
                        <a:rPr lang="ko-KR" altLang="en-US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캐릭터 점프</a:t>
                      </a:r>
                      <a:r>
                        <a:rPr lang="en-US" altLang="ko-KR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, </a:t>
                      </a:r>
                      <a:r>
                        <a:rPr lang="ko-KR" altLang="en-US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공격 애니메이션 구현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100%</a:t>
                      </a:r>
                      <a:endParaRPr lang="ko-KR" altLang="en-US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1819975"/>
                  </a:ext>
                </a:extLst>
              </a:tr>
              <a:tr h="26617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결과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solidFill>
                            <a:srgbClr val="FF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완료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4954683"/>
                  </a:ext>
                </a:extLst>
              </a:tr>
              <a:tr h="266171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3</a:t>
                      </a:r>
                      <a:r>
                        <a:rPr lang="ko-KR" altLang="en-US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몬스터 애니메이션 구현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50%</a:t>
                      </a:r>
                      <a:endParaRPr lang="ko-KR" altLang="en-US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6533528"/>
                  </a:ext>
                </a:extLst>
              </a:tr>
              <a:tr h="26617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결과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rgbClr val="FF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+ </a:t>
                      </a:r>
                      <a:r>
                        <a:rPr lang="ko-KR" altLang="en-US">
                          <a:solidFill>
                            <a:srgbClr val="FF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플레이어를 쫓는 모션</a:t>
                      </a:r>
                      <a:r>
                        <a:rPr lang="en-US" altLang="ko-KR">
                          <a:solidFill>
                            <a:srgbClr val="FF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, </a:t>
                      </a:r>
                      <a:r>
                        <a:rPr lang="ko-KR" altLang="en-US">
                          <a:solidFill>
                            <a:srgbClr val="FF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보스 몬스터 구현해야함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380686"/>
                  </a:ext>
                </a:extLst>
              </a:tr>
              <a:tr h="266171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4</a:t>
                      </a:r>
                      <a:r>
                        <a:rPr lang="ko-KR" altLang="en-US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리듬바 구현 및 점프와 공격 리듬바에 맞추기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100%</a:t>
                      </a:r>
                      <a:endParaRPr lang="ko-KR" altLang="en-US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9998853"/>
                  </a:ext>
                </a:extLst>
              </a:tr>
              <a:tr h="26617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결과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solidFill>
                            <a:srgbClr val="FF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완료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630446"/>
                  </a:ext>
                </a:extLst>
              </a:tr>
            </a:tbl>
          </a:graphicData>
        </a:graphic>
      </p:graphicFrame>
      <p:sp>
        <p:nvSpPr>
          <p:cNvPr id="5" name="제목 1">
            <a:extLst>
              <a:ext uri="{FF2B5EF4-FFF2-40B4-BE49-F238E27FC236}">
                <a16:creationId xmlns:a16="http://schemas.microsoft.com/office/drawing/2014/main" id="{B0A5D7E2-A92A-6E3B-36BC-7EC97CB08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altLang="ko-KR" b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1. </a:t>
            </a:r>
            <a:r>
              <a:rPr lang="ko-KR" altLang="en-US" b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개발 일정 현황 </a:t>
            </a:r>
            <a:r>
              <a:rPr lang="en-US" altLang="ko-KR" b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- 75%</a:t>
            </a:r>
            <a:endParaRPr lang="ko-KR" altLang="en-US" b="1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2595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CF49A9-567F-289A-C758-B5FCF610CB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71AEBD3-42C2-85E4-842A-7A936D8993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7240155"/>
              </p:ext>
            </p:extLst>
          </p:nvPr>
        </p:nvGraphicFramePr>
        <p:xfrm>
          <a:off x="775856" y="1930400"/>
          <a:ext cx="8812183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0415">
                  <a:extLst>
                    <a:ext uri="{9D8B030D-6E8A-4147-A177-3AD203B41FA5}">
                      <a16:colId xmlns:a16="http://schemas.microsoft.com/office/drawing/2014/main" val="2668904801"/>
                    </a:ext>
                  </a:extLst>
                </a:gridCol>
                <a:gridCol w="995169">
                  <a:extLst>
                    <a:ext uri="{9D8B030D-6E8A-4147-A177-3AD203B41FA5}">
                      <a16:colId xmlns:a16="http://schemas.microsoft.com/office/drawing/2014/main" val="2657900521"/>
                    </a:ext>
                  </a:extLst>
                </a:gridCol>
                <a:gridCol w="6235333">
                  <a:extLst>
                    <a:ext uri="{9D8B030D-6E8A-4147-A177-3AD203B41FA5}">
                      <a16:colId xmlns:a16="http://schemas.microsoft.com/office/drawing/2014/main" val="4020808199"/>
                    </a:ext>
                  </a:extLst>
                </a:gridCol>
                <a:gridCol w="871266">
                  <a:extLst>
                    <a:ext uri="{9D8B030D-6E8A-4147-A177-3AD203B41FA5}">
                      <a16:colId xmlns:a16="http://schemas.microsoft.com/office/drawing/2014/main" val="1487314398"/>
                    </a:ext>
                  </a:extLst>
                </a:gridCol>
              </a:tblGrid>
              <a:tr h="200746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5</a:t>
                      </a:r>
                      <a:r>
                        <a:rPr lang="ko-KR" altLang="en-US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몬스터 충돌체크</a:t>
                      </a:r>
                      <a:r>
                        <a:rPr lang="en-US" altLang="ko-KR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, UI</a:t>
                      </a:r>
                      <a:endParaRPr lang="ko-KR" altLang="en-US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30%</a:t>
                      </a:r>
                      <a:endParaRPr lang="ko-KR" altLang="en-US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7227701"/>
                  </a:ext>
                </a:extLst>
              </a:tr>
              <a:tr h="26617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결과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solidFill>
                            <a:srgbClr val="FF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검 이펙트와 충돌체크는 완료</a:t>
                      </a:r>
                      <a:r>
                        <a:rPr lang="en-US" altLang="ko-KR">
                          <a:solidFill>
                            <a:srgbClr val="FF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, </a:t>
                      </a:r>
                      <a:r>
                        <a:rPr lang="ko-KR" altLang="en-US">
                          <a:solidFill>
                            <a:srgbClr val="FF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플레이어가 밟았을때와 </a:t>
                      </a:r>
                      <a:r>
                        <a:rPr lang="en-US" altLang="ko-KR">
                          <a:solidFill>
                            <a:srgbClr val="FF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UI </a:t>
                      </a:r>
                      <a:r>
                        <a:rPr lang="ko-KR" altLang="en-US">
                          <a:solidFill>
                            <a:srgbClr val="FF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구현 필요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8823194"/>
                  </a:ext>
                </a:extLst>
              </a:tr>
              <a:tr h="266171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6</a:t>
                      </a:r>
                      <a:r>
                        <a:rPr lang="ko-KR" altLang="en-US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맵 제작 및 아이템 배치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0%</a:t>
                      </a:r>
                      <a:endParaRPr lang="ko-KR" altLang="en-US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376239"/>
                  </a:ext>
                </a:extLst>
              </a:tr>
              <a:tr h="26617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결과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397146"/>
                  </a:ext>
                </a:extLst>
              </a:tr>
              <a:tr h="266171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7</a:t>
                      </a:r>
                      <a:r>
                        <a:rPr lang="ko-KR" altLang="en-US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사운드 및 사망</a:t>
                      </a:r>
                      <a:r>
                        <a:rPr lang="en-US" altLang="ko-KR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, </a:t>
                      </a:r>
                      <a:r>
                        <a:rPr lang="ko-KR" altLang="en-US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엔딩 추가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0%</a:t>
                      </a:r>
                      <a:endParaRPr lang="ko-KR" altLang="en-US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3501505"/>
                  </a:ext>
                </a:extLst>
              </a:tr>
              <a:tr h="26617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결과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8026235"/>
                  </a:ext>
                </a:extLst>
              </a:tr>
              <a:tr h="266171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8</a:t>
                      </a:r>
                      <a:r>
                        <a:rPr lang="ko-KR" altLang="en-US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최종 점검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0%</a:t>
                      </a:r>
                      <a:endParaRPr lang="ko-KR" altLang="en-US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4834386"/>
                  </a:ext>
                </a:extLst>
              </a:tr>
              <a:tr h="26617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결과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9009024"/>
                  </a:ext>
                </a:extLst>
              </a:tr>
            </a:tbl>
          </a:graphicData>
        </a:graphic>
      </p:graphicFrame>
      <p:sp>
        <p:nvSpPr>
          <p:cNvPr id="5" name="제목 1">
            <a:extLst>
              <a:ext uri="{FF2B5EF4-FFF2-40B4-BE49-F238E27FC236}">
                <a16:creationId xmlns:a16="http://schemas.microsoft.com/office/drawing/2014/main" id="{7BFCE19E-2FA2-1624-6C19-E950630BB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altLang="ko-KR" b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1. </a:t>
            </a:r>
            <a:r>
              <a:rPr lang="ko-KR" altLang="en-US" b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개발 일정 현황</a:t>
            </a:r>
            <a:r>
              <a:rPr lang="en-US" altLang="ko-KR" b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- 75%</a:t>
            </a:r>
            <a:endParaRPr lang="ko-KR" altLang="en-US" b="1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9480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90F3F8F8-D69E-CAFE-0E04-FA03AF510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altLang="ko-KR" b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2. GitHub </a:t>
            </a:r>
            <a:r>
              <a:rPr lang="ko-KR" altLang="en-US" b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커밋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B0A71F2-B62E-4B32-D9C4-84BC6E196B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332" y="1730632"/>
            <a:ext cx="9757254" cy="4018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334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05CBBCE5-5B42-633A-A4FF-08CAFEA65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altLang="ko-KR" b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3. </a:t>
            </a:r>
            <a:r>
              <a:rPr lang="ko-KR" altLang="en-US" b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데모 플레이</a:t>
            </a:r>
          </a:p>
        </p:txBody>
      </p:sp>
    </p:spTree>
    <p:extLst>
      <p:ext uri="{BB962C8B-B14F-4D97-AF65-F5344CB8AC3E}">
        <p14:creationId xmlns:p14="http://schemas.microsoft.com/office/powerpoint/2010/main" val="972204816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35</TotalTime>
  <Words>143</Words>
  <Application>Microsoft Office PowerPoint</Application>
  <PresentationFormat>와이드스크린</PresentationFormat>
  <Paragraphs>55</Paragraphs>
  <Slides>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맑은 고딕</vt:lpstr>
      <vt:lpstr>배달의민족 주아</vt:lpstr>
      <vt:lpstr>Arial</vt:lpstr>
      <vt:lpstr>Trebuchet MS</vt:lpstr>
      <vt:lpstr>Wingdings 3</vt:lpstr>
      <vt:lpstr>패싯</vt:lpstr>
      <vt:lpstr>2DGP 프로젝트 2차 발표</vt:lpstr>
      <vt:lpstr>1. 개발 일정 현황 - 75%</vt:lpstr>
      <vt:lpstr>1. 개발 일정 현황 - 75%</vt:lpstr>
      <vt:lpstr>2. GitHub 커밋</vt:lpstr>
      <vt:lpstr>3. 데모 플레이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혜빈 이</dc:creator>
  <cp:lastModifiedBy>혜빈 이</cp:lastModifiedBy>
  <cp:revision>1</cp:revision>
  <dcterms:created xsi:type="dcterms:W3CDTF">2024-11-18T13:46:09Z</dcterms:created>
  <dcterms:modified xsi:type="dcterms:W3CDTF">2024-11-18T14:21:44Z</dcterms:modified>
</cp:coreProperties>
</file>