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924" y="-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74F4-18AB-4F33-8046-D4DD90310DDD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40ED-CAE2-488F-947D-98680384E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33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74F4-18AB-4F33-8046-D4DD90310DDD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40ED-CAE2-488F-947D-98680384E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9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74F4-18AB-4F33-8046-D4DD90310DDD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40ED-CAE2-488F-947D-98680384E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74F4-18AB-4F33-8046-D4DD90310DDD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40ED-CAE2-488F-947D-98680384E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30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74F4-18AB-4F33-8046-D4DD90310DDD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40ED-CAE2-488F-947D-98680384E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6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74F4-18AB-4F33-8046-D4DD90310DDD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40ED-CAE2-488F-947D-98680384E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18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74F4-18AB-4F33-8046-D4DD90310DDD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40ED-CAE2-488F-947D-98680384E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50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74F4-18AB-4F33-8046-D4DD90310DDD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40ED-CAE2-488F-947D-98680384E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4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74F4-18AB-4F33-8046-D4DD90310DDD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40ED-CAE2-488F-947D-98680384E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58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74F4-18AB-4F33-8046-D4DD90310DDD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40ED-CAE2-488F-947D-98680384E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12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74F4-18AB-4F33-8046-D4DD90310DDD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40ED-CAE2-488F-947D-98680384E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68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074F4-18AB-4F33-8046-D4DD90310DDD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B40ED-CAE2-488F-947D-98680384E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13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4652A-5C88-4D97-BE2D-AC3FE6E1D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41A67F-6166-466F-B2F5-428CE4134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0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4D117BA-6208-4D5E-8E40-DE6CFB494DB0}"/>
              </a:ext>
            </a:extLst>
          </p:cNvPr>
          <p:cNvSpPr/>
          <p:nvPr/>
        </p:nvSpPr>
        <p:spPr>
          <a:xfrm>
            <a:off x="3807763" y="4308060"/>
            <a:ext cx="1974573" cy="940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BRDF</a:t>
            </a:r>
            <a:r>
              <a:rPr lang="zh-CN" altLang="en-US" sz="2400" dirty="0">
                <a:solidFill>
                  <a:schemeClr val="tx1"/>
                </a:solidFill>
              </a:rPr>
              <a:t>分布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4481E95-9E33-4E08-A490-D6A11D9B492E}"/>
              </a:ext>
            </a:extLst>
          </p:cNvPr>
          <p:cNvSpPr/>
          <p:nvPr/>
        </p:nvSpPr>
        <p:spPr>
          <a:xfrm>
            <a:off x="3807792" y="6391963"/>
            <a:ext cx="1974573" cy="940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分布图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BA29838-24DC-4E33-9B76-C6E00DAB3D16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795051" y="5248964"/>
            <a:ext cx="29" cy="114299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00C47E5-F9C1-4C2D-89F2-B065DF4F77CB}"/>
              </a:ext>
            </a:extLst>
          </p:cNvPr>
          <p:cNvSpPr txBox="1"/>
          <p:nvPr/>
        </p:nvSpPr>
        <p:spPr>
          <a:xfrm>
            <a:off x="5191579" y="5536827"/>
            <a:ext cx="1057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matlab</a:t>
            </a:r>
            <a:endParaRPr lang="zh-CN" altLang="en-US" sz="24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30A2ED8-7D6D-412A-A742-59C582DD138B}"/>
              </a:ext>
            </a:extLst>
          </p:cNvPr>
          <p:cNvSpPr/>
          <p:nvPr/>
        </p:nvSpPr>
        <p:spPr>
          <a:xfrm>
            <a:off x="3807792" y="8475865"/>
            <a:ext cx="1974573" cy="9409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特征波段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D4E4687-0593-4FAD-BF5B-5BB2A69F508E}"/>
              </a:ext>
            </a:extLst>
          </p:cNvPr>
          <p:cNvCxnSpPr>
            <a:stCxn id="8" idx="2"/>
            <a:endCxn id="22" idx="0"/>
          </p:cNvCxnSpPr>
          <p:nvPr/>
        </p:nvCxnSpPr>
        <p:spPr>
          <a:xfrm>
            <a:off x="4795079" y="7332866"/>
            <a:ext cx="0" cy="114299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FA2888E-664C-4A8C-8EB7-04E680CB0C54}"/>
              </a:ext>
            </a:extLst>
          </p:cNvPr>
          <p:cNvSpPr txBox="1"/>
          <p:nvPr/>
        </p:nvSpPr>
        <p:spPr>
          <a:xfrm>
            <a:off x="5108727" y="7673533"/>
            <a:ext cx="197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相似性判断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2F927B3-B0F3-46FE-A81B-3B1126251CB0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 flipV="1">
            <a:off x="5782336" y="3152360"/>
            <a:ext cx="2047460" cy="16261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04BBC9D5-2527-4961-A704-3FA252F6EC93}"/>
              </a:ext>
            </a:extLst>
          </p:cNvPr>
          <p:cNvSpPr/>
          <p:nvPr/>
        </p:nvSpPr>
        <p:spPr>
          <a:xfrm>
            <a:off x="7829796" y="2681907"/>
            <a:ext cx="1796745" cy="940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BRDF</a:t>
            </a:r>
            <a:r>
              <a:rPr lang="zh-CN" altLang="en-US" sz="2400" dirty="0">
                <a:solidFill>
                  <a:schemeClr val="tx1"/>
                </a:solidFill>
              </a:rPr>
              <a:t>装置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FEC0E50-AF1D-46A3-8557-F5313686E001}"/>
              </a:ext>
            </a:extLst>
          </p:cNvPr>
          <p:cNvSpPr/>
          <p:nvPr/>
        </p:nvSpPr>
        <p:spPr>
          <a:xfrm>
            <a:off x="7829796" y="3746311"/>
            <a:ext cx="1796745" cy="940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BRDF</a:t>
            </a:r>
            <a:r>
              <a:rPr lang="zh-CN" altLang="en-US" sz="2400" dirty="0">
                <a:solidFill>
                  <a:schemeClr val="tx1"/>
                </a:solidFill>
              </a:rPr>
              <a:t>函数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337DD57-A069-4CE6-8E59-A45B850CE5FC}"/>
              </a:ext>
            </a:extLst>
          </p:cNvPr>
          <p:cNvCxnSpPr>
            <a:stCxn id="4" idx="3"/>
            <a:endCxn id="42" idx="1"/>
          </p:cNvCxnSpPr>
          <p:nvPr/>
        </p:nvCxnSpPr>
        <p:spPr>
          <a:xfrm flipV="1">
            <a:off x="5782336" y="4216764"/>
            <a:ext cx="2047460" cy="5617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3650266E-4265-40F3-BC08-C25745059A77}"/>
              </a:ext>
            </a:extLst>
          </p:cNvPr>
          <p:cNvSpPr/>
          <p:nvPr/>
        </p:nvSpPr>
        <p:spPr>
          <a:xfrm>
            <a:off x="7543800" y="6391963"/>
            <a:ext cx="2895600" cy="940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相似性判断方法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E1FC733-1D43-4F76-A5F4-C2CF235CED78}"/>
              </a:ext>
            </a:extLst>
          </p:cNvPr>
          <p:cNvSpPr/>
          <p:nvPr/>
        </p:nvSpPr>
        <p:spPr>
          <a:xfrm>
            <a:off x="7543800" y="7673533"/>
            <a:ext cx="2895600" cy="940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本方法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C7573E1-CFE1-4CCC-B2A7-A3402EC5C9AC}"/>
              </a:ext>
            </a:extLst>
          </p:cNvPr>
          <p:cNvSpPr/>
          <p:nvPr/>
        </p:nvSpPr>
        <p:spPr>
          <a:xfrm>
            <a:off x="596900" y="7332866"/>
            <a:ext cx="1974573" cy="940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实验结果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CB4F376-40FD-4324-88E6-C3EF0B3A606A}"/>
              </a:ext>
            </a:extLst>
          </p:cNvPr>
          <p:cNvSpPr/>
          <p:nvPr/>
        </p:nvSpPr>
        <p:spPr>
          <a:xfrm>
            <a:off x="606288" y="8614436"/>
            <a:ext cx="1974573" cy="940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实验结论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28E6F74-1955-4D2D-88E4-2FC92D97F62C}"/>
              </a:ext>
            </a:extLst>
          </p:cNvPr>
          <p:cNvSpPr/>
          <p:nvPr/>
        </p:nvSpPr>
        <p:spPr>
          <a:xfrm>
            <a:off x="596900" y="9944100"/>
            <a:ext cx="1983961" cy="940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展望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84C82CF-7336-46A7-AE6C-9A88934F2175}"/>
              </a:ext>
            </a:extLst>
          </p:cNvPr>
          <p:cNvCxnSpPr>
            <a:cxnSpLocks/>
            <a:stCxn id="25" idx="3"/>
            <a:endCxn id="45" idx="1"/>
          </p:cNvCxnSpPr>
          <p:nvPr/>
        </p:nvCxnSpPr>
        <p:spPr>
          <a:xfrm flipV="1">
            <a:off x="7083272" y="6862415"/>
            <a:ext cx="460528" cy="10419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BBE550E-DEAA-4BCF-A269-A3C9D589A2C6}"/>
              </a:ext>
            </a:extLst>
          </p:cNvPr>
          <p:cNvCxnSpPr>
            <a:stCxn id="25" idx="3"/>
            <a:endCxn id="46" idx="1"/>
          </p:cNvCxnSpPr>
          <p:nvPr/>
        </p:nvCxnSpPr>
        <p:spPr>
          <a:xfrm>
            <a:off x="7083272" y="7904366"/>
            <a:ext cx="460528" cy="23961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3241E74-5A76-45B8-B23B-04CAE4D1B9EE}"/>
              </a:ext>
            </a:extLst>
          </p:cNvPr>
          <p:cNvSpPr txBox="1"/>
          <p:nvPr/>
        </p:nvSpPr>
        <p:spPr>
          <a:xfrm>
            <a:off x="3599234" y="553682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45</a:t>
            </a:r>
            <a:r>
              <a:rPr lang="zh-CN" altLang="en-US" dirty="0"/>
              <a:t>片叶片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C810F96-F6EA-46C1-A627-BB930FA316C3}"/>
              </a:ext>
            </a:extLst>
          </p:cNvPr>
          <p:cNvSpPr txBox="1"/>
          <p:nvPr/>
        </p:nvSpPr>
        <p:spPr>
          <a:xfrm>
            <a:off x="1867711" y="12276305"/>
            <a:ext cx="7529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特征波段！！！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22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30</Words>
  <Application>Microsoft Office PowerPoint</Application>
  <PresentationFormat>自定义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陈海</dc:creator>
  <cp:lastModifiedBy>陈海</cp:lastModifiedBy>
  <cp:revision>44</cp:revision>
  <dcterms:created xsi:type="dcterms:W3CDTF">2017-11-25T08:09:42Z</dcterms:created>
  <dcterms:modified xsi:type="dcterms:W3CDTF">2017-11-25T08:26:51Z</dcterms:modified>
</cp:coreProperties>
</file>