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25BC92B-952D-4778-84C7-95CE0CE7C280}">
          <p14:sldIdLst>
            <p14:sldId id="263"/>
            <p14:sldId id="264"/>
          </p14:sldIdLst>
        </p14:section>
        <p14:section name="无标题节" id="{FA2E000D-6D14-455D-B810-1E6BA8EB0EFD}">
          <p14:sldIdLst>
            <p14:sldId id="265"/>
          </p14:sldIdLst>
        </p14:section>
        <p14:section name="无标题节" id="{33BC9371-C191-4BED-8E16-0FE5AF06871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77" autoAdjust="0"/>
  </p:normalViewPr>
  <p:slideViewPr>
    <p:cSldViewPr snapToGrid="0">
      <p:cViewPr>
        <p:scale>
          <a:sx n="50" d="100"/>
          <a:sy n="50" d="100"/>
        </p:scale>
        <p:origin x="53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A4A4-759C-4E04-9790-E201C3ECC1D7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A81E3-8147-46C4-8730-46DC0C775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81E3-8147-46C4-8730-46DC0C7752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8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81E3-8147-46C4-8730-46DC0C7752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A81E3-8147-46C4-8730-46DC0C7752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3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81E3-8147-46C4-8730-46DC0C7752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3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ABFA0-25FB-4912-80A0-8CE8B927E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FC5C4-50E4-4866-A9D9-2C165BC05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8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5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E9ED3-A39A-49AF-91BE-C3C2DDAE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ECCAF-A920-4C54-A0F5-098561B5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D7201-335F-42AA-B479-2681BEB1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3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992A-4E10-4F32-A231-3656F26C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9BB9F-FA1A-4080-A987-A50E04EC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C476-E02B-4620-8901-EE07E5E2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C3F8A-7520-46FE-8F28-B940873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89792-6D24-4F8D-B2CF-3E972D13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8AD2B-A55E-4C0C-BF11-60EA85E9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C3D57-9A9E-4E67-AF42-26CFB867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AAE24-D618-4EED-B514-95B506A6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120DB-8AEB-4E84-90DC-A8D2DA8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295B3-F0FF-4360-9BA3-A4F913D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4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FFDFD-D136-4BD4-A91E-60860DF6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59602-DC7A-4453-B8C7-3A83666C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146EB-FC98-4E64-A0BA-9E3E8480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D6F7D-E28E-460A-8A7E-DA78B02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864EC-4A24-44B2-B647-9454A229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8AE66-978D-4A86-AE71-9BF045EB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1602C-9A9C-4063-A41F-C9716084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3A8E5-389F-42CB-9C5C-251094A8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72AC6-065E-449B-ABBD-5D9B4735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44B2A-F896-40B6-9878-930CFFDE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9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4FD7D-AFAD-44F1-B46D-1A07366E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F0E20-0569-40E3-AA64-39131CF57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5AC08-F695-45DA-A7A3-9A03B919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FD61C-A8D7-402F-9B38-8DB57D48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549B2-E0A3-4D5A-9162-67987B93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BD44E-BF11-4FD8-BC10-58DE8EC2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0D34-E780-4003-92B5-141137F6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A2B27-6B19-43CE-A7F4-610365D0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5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8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E5DE1-61FD-44ED-9D4C-19DE5A12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759269-C2A8-45F8-8DBD-82A014AAD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8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D5A21F-A1D6-444C-9A18-C416455DC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502AE-63FB-48E2-927D-3839AD2B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FB6FD4-AEAD-4D52-8182-8380A29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4A8719-B1F2-445D-9D48-F937EC0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7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051D1-7621-4263-BCBA-7C3A6C82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4A852E-4D60-452A-A8B1-ECEFF7F7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D3F070-1F49-45F0-86F6-26FDB6D5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4AA4E-EBB7-4E63-B4D9-99952AFB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AD6C5-CB19-4511-86B7-790302BB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EBC200-AAF5-4772-80C3-E7A3A41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56CE3-30B6-45F5-A96D-6B881ADA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7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1ABD7-2B5B-4FFA-B027-6FF18D6D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AF691-E077-4F06-8065-C5C69D37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6FC5C-8AC0-4790-BC71-76934CE32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8" indent="0">
              <a:buNone/>
              <a:defRPr sz="1000"/>
            </a:lvl4pPr>
            <a:lvl5pPr marL="1828892" indent="0">
              <a:buNone/>
              <a:defRPr sz="1000"/>
            </a:lvl5pPr>
            <a:lvl6pPr marL="2286115" indent="0">
              <a:buNone/>
              <a:defRPr sz="1000"/>
            </a:lvl6pPr>
            <a:lvl7pPr marL="2743336" indent="0">
              <a:buNone/>
              <a:defRPr sz="1000"/>
            </a:lvl7pPr>
            <a:lvl8pPr marL="3200560" indent="0">
              <a:buNone/>
              <a:defRPr sz="1000"/>
            </a:lvl8pPr>
            <a:lvl9pPr marL="365778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DEE20E-A2BF-4477-AEBF-A9184D81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6EE7A-9F28-4CBD-BEFA-7F267093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58569-211F-456B-95AB-CDBAD380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A9FF-5E16-44BF-9E5C-DE67335A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31BF33-E921-45DE-9421-E475C4A14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8" indent="0">
              <a:buNone/>
              <a:defRPr sz="2000"/>
            </a:lvl4pPr>
            <a:lvl5pPr marL="1828892" indent="0">
              <a:buNone/>
              <a:defRPr sz="2000"/>
            </a:lvl5pPr>
            <a:lvl6pPr marL="2286115" indent="0">
              <a:buNone/>
              <a:defRPr sz="2000"/>
            </a:lvl6pPr>
            <a:lvl7pPr marL="2743336" indent="0">
              <a:buNone/>
              <a:defRPr sz="2000"/>
            </a:lvl7pPr>
            <a:lvl8pPr marL="3200560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DAF21-497A-4E70-AAC3-B8FBB62BB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8" indent="0">
              <a:buNone/>
              <a:defRPr sz="1000"/>
            </a:lvl4pPr>
            <a:lvl5pPr marL="1828892" indent="0">
              <a:buNone/>
              <a:defRPr sz="1000"/>
            </a:lvl5pPr>
            <a:lvl6pPr marL="2286115" indent="0">
              <a:buNone/>
              <a:defRPr sz="1000"/>
            </a:lvl6pPr>
            <a:lvl7pPr marL="2743336" indent="0">
              <a:buNone/>
              <a:defRPr sz="1000"/>
            </a:lvl7pPr>
            <a:lvl8pPr marL="3200560" indent="0">
              <a:buNone/>
              <a:defRPr sz="1000"/>
            </a:lvl8pPr>
            <a:lvl9pPr marL="365778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E3E8B-324C-46DB-9CE2-BEDCA052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A2888-3BC2-4E31-AFF4-1A410FBE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7562-400A-41AE-8FE3-B8DE18F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4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5B7F6-8A7D-4584-B552-1CACD80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18918-E0B5-41EB-BF7F-5B666C54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DD2A-493A-4259-8957-CEFF6C83C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BD84-8729-4FFF-94FA-B6C3CC3DEDD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883EA-A1BE-41BF-98B6-14551EA8E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945F3-E8A1-4A8F-A960-14446789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3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2" indent="-228612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76DA3-1581-4018-805D-53E99C30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889" y="6731202"/>
            <a:ext cx="6494006" cy="788853"/>
          </a:xfrm>
        </p:spPr>
        <p:txBody>
          <a:bodyPr/>
          <a:lstStyle/>
          <a:p>
            <a:pPr algn="ctr"/>
            <a:r>
              <a:rPr lang="zh-CN" altLang="en-US" dirty="0"/>
              <a:t>技术路线图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C8DF72-A6F7-40DC-9AB5-0D3A14A13471}"/>
              </a:ext>
            </a:extLst>
          </p:cNvPr>
          <p:cNvSpPr/>
          <p:nvPr/>
        </p:nvSpPr>
        <p:spPr>
          <a:xfrm>
            <a:off x="7013606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7054A3-5C9B-4A8D-AE2C-67CDC25EFE9F}"/>
              </a:ext>
            </a:extLst>
          </p:cNvPr>
          <p:cNvSpPr/>
          <p:nvPr/>
        </p:nvSpPr>
        <p:spPr>
          <a:xfrm>
            <a:off x="1183480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F021A58-F469-4138-859F-DFA50081DE04}"/>
              </a:ext>
            </a:extLst>
          </p:cNvPr>
          <p:cNvSpPr/>
          <p:nvPr/>
        </p:nvSpPr>
        <p:spPr>
          <a:xfrm>
            <a:off x="4099480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作物行线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20E591-A82B-4C86-9BCC-3ECF663BE0D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79480" y="1342834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1BBAC2-AECD-4BAA-BC0C-5684B76C532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395480" y="1342834"/>
            <a:ext cx="16181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FAEDCED-086C-4BA4-92AE-7A022B06ED38}"/>
              </a:ext>
            </a:extLst>
          </p:cNvPr>
          <p:cNvSpPr/>
          <p:nvPr/>
        </p:nvSpPr>
        <p:spPr>
          <a:xfrm>
            <a:off x="2642417" y="872563"/>
            <a:ext cx="1296000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5E7077-BC0A-4B15-A147-24B915806493}"/>
              </a:ext>
            </a:extLst>
          </p:cNvPr>
          <p:cNvSpPr/>
          <p:nvPr/>
        </p:nvSpPr>
        <p:spPr>
          <a:xfrm>
            <a:off x="5556543" y="868465"/>
            <a:ext cx="1296000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投影变换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01A200-BE2E-49CF-86E7-2E1C78D3C245}"/>
              </a:ext>
            </a:extLst>
          </p:cNvPr>
          <p:cNvSpPr/>
          <p:nvPr/>
        </p:nvSpPr>
        <p:spPr>
          <a:xfrm>
            <a:off x="7945137" y="1926288"/>
            <a:ext cx="432000" cy="12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融合算法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42E589-A1E0-4FE0-9399-A3AA916E49F2}"/>
              </a:ext>
            </a:extLst>
          </p:cNvPr>
          <p:cNvSpPr/>
          <p:nvPr/>
        </p:nvSpPr>
        <p:spPr>
          <a:xfrm>
            <a:off x="1183480" y="3642048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45EE14F-9436-44EA-B746-984D1D389C18}"/>
              </a:ext>
            </a:extLst>
          </p:cNvPr>
          <p:cNvSpPr/>
          <p:nvPr/>
        </p:nvSpPr>
        <p:spPr>
          <a:xfrm>
            <a:off x="4099480" y="3622236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期望路径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7B2AA4-7FB1-45E3-AC79-D375C83B0372}"/>
              </a:ext>
            </a:extLst>
          </p:cNvPr>
          <p:cNvSpPr/>
          <p:nvPr/>
        </p:nvSpPr>
        <p:spPr>
          <a:xfrm>
            <a:off x="5556543" y="3339255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当前坐标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13A098-60DD-4C53-B982-8DBFA91BD16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479480" y="3838236"/>
            <a:ext cx="1620000" cy="19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F5307A-08EE-49C7-9772-ECDE8F2A7C5A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5395480" y="3838236"/>
            <a:ext cx="1618126" cy="22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DA5926A-21C1-4FC2-A9EA-BE6153785464}"/>
              </a:ext>
            </a:extLst>
          </p:cNvPr>
          <p:cNvSpPr/>
          <p:nvPr/>
        </p:nvSpPr>
        <p:spPr>
          <a:xfrm>
            <a:off x="7013606" y="3644420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12BAE2-DDAE-4047-AD57-356FB7B43726}"/>
              </a:ext>
            </a:extLst>
          </p:cNvPr>
          <p:cNvSpPr txBox="1"/>
          <p:nvPr/>
        </p:nvSpPr>
        <p:spPr>
          <a:xfrm>
            <a:off x="8589344" y="3392238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方案二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C97360-29DE-4BFE-B9A2-91FB02810A1D}"/>
              </a:ext>
            </a:extLst>
          </p:cNvPr>
          <p:cNvSpPr txBox="1"/>
          <p:nvPr/>
        </p:nvSpPr>
        <p:spPr>
          <a:xfrm>
            <a:off x="8604634" y="2226934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方案三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3BDA82B-139A-49E7-BB87-65B6ECF4D4D2}"/>
              </a:ext>
            </a:extLst>
          </p:cNvPr>
          <p:cNvSpPr/>
          <p:nvPr/>
        </p:nvSpPr>
        <p:spPr>
          <a:xfrm>
            <a:off x="5556543" y="3927401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IMU</a:t>
            </a:r>
            <a:r>
              <a:rPr lang="zh-CN" altLang="en-US" dirty="0">
                <a:solidFill>
                  <a:schemeClr val="tx1"/>
                </a:solidFill>
              </a:rPr>
              <a:t>信息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38EDB3-1E03-414D-A0EE-F3FF1FBFB879}"/>
              </a:ext>
            </a:extLst>
          </p:cNvPr>
          <p:cNvSpPr/>
          <p:nvPr/>
        </p:nvSpPr>
        <p:spPr>
          <a:xfrm>
            <a:off x="2641480" y="3357745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设定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E4F1A6C-11F7-4250-BF3F-7C18C7F56ADC}"/>
              </a:ext>
            </a:extLst>
          </p:cNvPr>
          <p:cNvSpPr/>
          <p:nvPr/>
        </p:nvSpPr>
        <p:spPr>
          <a:xfrm>
            <a:off x="9445758" y="2043078"/>
            <a:ext cx="1996972" cy="1062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方向盘控制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88BF4C4F-2B47-4D33-B934-A8AB2F2EF6C0}"/>
              </a:ext>
            </a:extLst>
          </p:cNvPr>
          <p:cNvCxnSpPr>
            <a:stCxn id="4" idx="3"/>
            <a:endCxn id="104" idx="0"/>
          </p:cNvCxnSpPr>
          <p:nvPr/>
        </p:nvCxnSpPr>
        <p:spPr>
          <a:xfrm>
            <a:off x="8309606" y="1342834"/>
            <a:ext cx="2134638" cy="700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DEB50CD-3A35-484D-BFF3-05C86469A9CB}"/>
              </a:ext>
            </a:extLst>
          </p:cNvPr>
          <p:cNvCxnSpPr>
            <a:stCxn id="4" idx="3"/>
            <a:endCxn id="26" idx="3"/>
          </p:cNvCxnSpPr>
          <p:nvPr/>
        </p:nvCxnSpPr>
        <p:spPr>
          <a:xfrm>
            <a:off x="8309606" y="1342834"/>
            <a:ext cx="12700" cy="2517586"/>
          </a:xfrm>
          <a:prstGeom prst="bentConnector3">
            <a:avLst>
              <a:gd name="adj1" fmla="val 110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397B42A-CEA9-41A6-BADC-F08A950E0F3D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8439150" y="2574288"/>
            <a:ext cx="1006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8BEC5A08-BFDB-4031-A55B-020AC71AB91D}"/>
              </a:ext>
            </a:extLst>
          </p:cNvPr>
          <p:cNvCxnSpPr>
            <a:cxnSpLocks/>
            <a:stCxn id="26" idx="3"/>
            <a:endCxn id="104" idx="4"/>
          </p:cNvCxnSpPr>
          <p:nvPr/>
        </p:nvCxnSpPr>
        <p:spPr>
          <a:xfrm flipV="1">
            <a:off x="8309606" y="3105498"/>
            <a:ext cx="2134638" cy="7549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CF81EE-7F30-4F1E-966B-941591763D53}"/>
              </a:ext>
            </a:extLst>
          </p:cNvPr>
          <p:cNvSpPr txBox="1"/>
          <p:nvPr/>
        </p:nvSpPr>
        <p:spPr>
          <a:xfrm>
            <a:off x="8655656" y="902746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方案一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C09320D9-F833-4B68-9A90-5C879A5A6757}"/>
              </a:ext>
            </a:extLst>
          </p:cNvPr>
          <p:cNvSpPr/>
          <p:nvPr/>
        </p:nvSpPr>
        <p:spPr>
          <a:xfrm>
            <a:off x="8589344" y="337463"/>
            <a:ext cx="2853385" cy="544836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AB572F91-5D00-4FB0-BF3C-A1DE057A1A1B}"/>
              </a:ext>
            </a:extLst>
          </p:cNvPr>
          <p:cNvSpPr/>
          <p:nvPr/>
        </p:nvSpPr>
        <p:spPr>
          <a:xfrm>
            <a:off x="4068451" y="337463"/>
            <a:ext cx="4452939" cy="544836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E92D91E-B1F5-4843-A928-F4C753421B75}"/>
              </a:ext>
            </a:extLst>
          </p:cNvPr>
          <p:cNvSpPr txBox="1"/>
          <p:nvPr/>
        </p:nvSpPr>
        <p:spPr>
          <a:xfrm>
            <a:off x="5646917" y="5098165"/>
            <a:ext cx="12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参数获取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26BD080-5674-4504-A37F-CE433286345A}"/>
              </a:ext>
            </a:extLst>
          </p:cNvPr>
          <p:cNvSpPr/>
          <p:nvPr/>
        </p:nvSpPr>
        <p:spPr>
          <a:xfrm>
            <a:off x="934065" y="337463"/>
            <a:ext cx="3087649" cy="544836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84F0847-0E90-4FAF-80C8-DC5BB5897FE3}"/>
              </a:ext>
            </a:extLst>
          </p:cNvPr>
          <p:cNvSpPr txBox="1"/>
          <p:nvPr/>
        </p:nvSpPr>
        <p:spPr>
          <a:xfrm>
            <a:off x="1773318" y="5094570"/>
            <a:ext cx="140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前期处理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E2493E22-8920-4DE4-AE5A-8F8A918924D9}"/>
              </a:ext>
            </a:extLst>
          </p:cNvPr>
          <p:cNvSpPr txBox="1"/>
          <p:nvPr/>
        </p:nvSpPr>
        <p:spPr>
          <a:xfrm>
            <a:off x="9410743" y="50943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控制算法</a:t>
            </a:r>
          </a:p>
        </p:txBody>
      </p:sp>
    </p:spTree>
    <p:extLst>
      <p:ext uri="{BB962C8B-B14F-4D97-AF65-F5344CB8AC3E}">
        <p14:creationId xmlns:p14="http://schemas.microsoft.com/office/powerpoint/2010/main" val="19368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  <p:bldP spid="45" grpId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78044BF-7A8F-46A7-A1DD-B718CDE4699A}"/>
              </a:ext>
            </a:extLst>
          </p:cNvPr>
          <p:cNvCxnSpPr>
            <a:cxnSpLocks/>
          </p:cNvCxnSpPr>
          <p:nvPr/>
        </p:nvCxnSpPr>
        <p:spPr>
          <a:xfrm>
            <a:off x="8597900" y="2597150"/>
            <a:ext cx="482600" cy="1600200"/>
          </a:xfrm>
          <a:prstGeom prst="straightConnector1">
            <a:avLst/>
          </a:prstGeom>
          <a:ln w="127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B4A8AA-F3BD-474F-B719-C79BFDFC0F4B}"/>
              </a:ext>
            </a:extLst>
          </p:cNvPr>
          <p:cNvCxnSpPr>
            <a:cxnSpLocks/>
          </p:cNvCxnSpPr>
          <p:nvPr/>
        </p:nvCxnSpPr>
        <p:spPr>
          <a:xfrm>
            <a:off x="8229600" y="2597150"/>
            <a:ext cx="0" cy="1600200"/>
          </a:xfrm>
          <a:prstGeom prst="straightConnector1">
            <a:avLst/>
          </a:prstGeom>
          <a:ln w="127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9CE6F49-C924-439A-B92F-3CF2F5D8344C}"/>
              </a:ext>
            </a:extLst>
          </p:cNvPr>
          <p:cNvCxnSpPr>
            <a:cxnSpLocks/>
          </p:cNvCxnSpPr>
          <p:nvPr/>
        </p:nvCxnSpPr>
        <p:spPr>
          <a:xfrm flipH="1">
            <a:off x="7378701" y="2597150"/>
            <a:ext cx="482600" cy="1600200"/>
          </a:xfrm>
          <a:prstGeom prst="straightConnector1">
            <a:avLst/>
          </a:prstGeom>
          <a:ln w="127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CF0F767-54C6-42C4-A71B-C2A70AF06E4D}"/>
              </a:ext>
            </a:extLst>
          </p:cNvPr>
          <p:cNvSpPr/>
          <p:nvPr/>
        </p:nvSpPr>
        <p:spPr>
          <a:xfrm>
            <a:off x="6451600" y="2432051"/>
            <a:ext cx="3556000" cy="199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42B3530-5BAB-4312-94F5-E306F39FBE51}"/>
              </a:ext>
            </a:extLst>
          </p:cNvPr>
          <p:cNvCxnSpPr/>
          <p:nvPr/>
        </p:nvCxnSpPr>
        <p:spPr>
          <a:xfrm>
            <a:off x="4787901" y="344170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D244E3-AEBE-4C1C-896A-C4E127E4BE71}"/>
              </a:ext>
            </a:extLst>
          </p:cNvPr>
          <p:cNvSpPr txBox="1"/>
          <p:nvPr/>
        </p:nvSpPr>
        <p:spPr>
          <a:xfrm>
            <a:off x="4876800" y="2782672"/>
            <a:ext cx="111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处理得到导航参数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5091FA-2647-452C-9CD9-2A60771921D8}"/>
              </a:ext>
            </a:extLst>
          </p:cNvPr>
          <p:cNvCxnSpPr>
            <a:cxnSpLocks/>
          </p:cNvCxnSpPr>
          <p:nvPr/>
        </p:nvCxnSpPr>
        <p:spPr>
          <a:xfrm>
            <a:off x="3384549" y="2597150"/>
            <a:ext cx="48260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A438C9-900C-469B-8615-51AB1CCB2CC7}"/>
              </a:ext>
            </a:extLst>
          </p:cNvPr>
          <p:cNvCxnSpPr>
            <a:cxnSpLocks/>
          </p:cNvCxnSpPr>
          <p:nvPr/>
        </p:nvCxnSpPr>
        <p:spPr>
          <a:xfrm>
            <a:off x="2641599" y="2597150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C88ACB9-6E38-4519-990B-860C6D7D786D}"/>
              </a:ext>
            </a:extLst>
          </p:cNvPr>
          <p:cNvCxnSpPr>
            <a:cxnSpLocks/>
          </p:cNvCxnSpPr>
          <p:nvPr/>
        </p:nvCxnSpPr>
        <p:spPr>
          <a:xfrm flipH="1">
            <a:off x="1409700" y="2597150"/>
            <a:ext cx="48260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6AAFB37-016B-4152-98A5-9AED78EB4D6E}"/>
              </a:ext>
            </a:extLst>
          </p:cNvPr>
          <p:cNvSpPr/>
          <p:nvPr/>
        </p:nvSpPr>
        <p:spPr>
          <a:xfrm>
            <a:off x="863599" y="2432050"/>
            <a:ext cx="3556000" cy="199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6B779-DC46-420E-A019-C836EA2062C1}"/>
              </a:ext>
            </a:extLst>
          </p:cNvPr>
          <p:cNvCxnSpPr/>
          <p:nvPr/>
        </p:nvCxnSpPr>
        <p:spPr>
          <a:xfrm>
            <a:off x="10188063" y="341947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7EAB468-8B44-422B-902B-E35476090596}"/>
              </a:ext>
            </a:extLst>
          </p:cNvPr>
          <p:cNvSpPr txBox="1"/>
          <p:nvPr/>
        </p:nvSpPr>
        <p:spPr>
          <a:xfrm>
            <a:off x="10188063" y="2736413"/>
            <a:ext cx="200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标定矩阵参数</a:t>
            </a:r>
            <a:endParaRPr lang="en-US" altLang="zh-CN" dirty="0"/>
          </a:p>
          <a:p>
            <a:r>
              <a:rPr lang="zh-CN" altLang="en-US" dirty="0"/>
              <a:t>得到现实参数</a:t>
            </a:r>
          </a:p>
        </p:txBody>
      </p:sp>
    </p:spTree>
    <p:extLst>
      <p:ext uri="{BB962C8B-B14F-4D97-AF65-F5344CB8AC3E}">
        <p14:creationId xmlns:p14="http://schemas.microsoft.com/office/powerpoint/2010/main" val="96328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76DA3-1581-4018-805D-53E99C30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912" y="5731166"/>
            <a:ext cx="6494006" cy="788853"/>
          </a:xfrm>
        </p:spPr>
        <p:txBody>
          <a:bodyPr/>
          <a:lstStyle/>
          <a:p>
            <a:pPr algn="ctr"/>
            <a:r>
              <a:rPr lang="zh-CN" altLang="en-US" dirty="0"/>
              <a:t>技术路线图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C8DF72-A6F7-40DC-9AB5-0D3A14A13471}"/>
              </a:ext>
            </a:extLst>
          </p:cNvPr>
          <p:cNvSpPr/>
          <p:nvPr/>
        </p:nvSpPr>
        <p:spPr>
          <a:xfrm>
            <a:off x="7013606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7054A3-5C9B-4A8D-AE2C-67CDC25EFE9F}"/>
              </a:ext>
            </a:extLst>
          </p:cNvPr>
          <p:cNvSpPr/>
          <p:nvPr/>
        </p:nvSpPr>
        <p:spPr>
          <a:xfrm>
            <a:off x="1183480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F021A58-F469-4138-859F-DFA50081DE04}"/>
              </a:ext>
            </a:extLst>
          </p:cNvPr>
          <p:cNvSpPr/>
          <p:nvPr/>
        </p:nvSpPr>
        <p:spPr>
          <a:xfrm>
            <a:off x="4099480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作物行线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20E591-A82B-4C86-9BCC-3ECF663BE0D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79480" y="1342834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1BBAC2-AECD-4BAA-BC0C-5684B76C532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395480" y="1342834"/>
            <a:ext cx="16181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FAEDCED-086C-4BA4-92AE-7A022B06ED38}"/>
              </a:ext>
            </a:extLst>
          </p:cNvPr>
          <p:cNvSpPr/>
          <p:nvPr/>
        </p:nvSpPr>
        <p:spPr>
          <a:xfrm>
            <a:off x="2642417" y="872563"/>
            <a:ext cx="1296000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5E7077-BC0A-4B15-A147-24B915806493}"/>
              </a:ext>
            </a:extLst>
          </p:cNvPr>
          <p:cNvSpPr/>
          <p:nvPr/>
        </p:nvSpPr>
        <p:spPr>
          <a:xfrm>
            <a:off x="5556543" y="868465"/>
            <a:ext cx="1296000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投影变换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01A200-BE2E-49CF-86E7-2E1C78D3C245}"/>
              </a:ext>
            </a:extLst>
          </p:cNvPr>
          <p:cNvSpPr/>
          <p:nvPr/>
        </p:nvSpPr>
        <p:spPr>
          <a:xfrm>
            <a:off x="7945137" y="1926288"/>
            <a:ext cx="432000" cy="12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融合算法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42E589-A1E0-4FE0-9399-A3AA916E49F2}"/>
              </a:ext>
            </a:extLst>
          </p:cNvPr>
          <p:cNvSpPr/>
          <p:nvPr/>
        </p:nvSpPr>
        <p:spPr>
          <a:xfrm>
            <a:off x="1183480" y="3642048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45EE14F-9436-44EA-B746-984D1D389C18}"/>
              </a:ext>
            </a:extLst>
          </p:cNvPr>
          <p:cNvSpPr/>
          <p:nvPr/>
        </p:nvSpPr>
        <p:spPr>
          <a:xfrm>
            <a:off x="4099480" y="3622236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期望路径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7B2AA4-7FB1-45E3-AC79-D375C83B0372}"/>
              </a:ext>
            </a:extLst>
          </p:cNvPr>
          <p:cNvSpPr/>
          <p:nvPr/>
        </p:nvSpPr>
        <p:spPr>
          <a:xfrm>
            <a:off x="5556543" y="3339255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当前坐标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13A098-60DD-4C53-B982-8DBFA91BD16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479480" y="3838236"/>
            <a:ext cx="1620000" cy="19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F5307A-08EE-49C7-9772-ECDE8F2A7C5A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5395480" y="3838236"/>
            <a:ext cx="1618126" cy="22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DA5926A-21C1-4FC2-A9EA-BE6153785464}"/>
              </a:ext>
            </a:extLst>
          </p:cNvPr>
          <p:cNvSpPr/>
          <p:nvPr/>
        </p:nvSpPr>
        <p:spPr>
          <a:xfrm>
            <a:off x="7013606" y="3644420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12BAE2-DDAE-4047-AD57-356FB7B43726}"/>
              </a:ext>
            </a:extLst>
          </p:cNvPr>
          <p:cNvSpPr txBox="1"/>
          <p:nvPr/>
        </p:nvSpPr>
        <p:spPr>
          <a:xfrm>
            <a:off x="8589344" y="3392238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方案二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C97360-29DE-4BFE-B9A2-91FB02810A1D}"/>
              </a:ext>
            </a:extLst>
          </p:cNvPr>
          <p:cNvSpPr txBox="1"/>
          <p:nvPr/>
        </p:nvSpPr>
        <p:spPr>
          <a:xfrm>
            <a:off x="8604634" y="2226934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方案三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3BDA82B-139A-49E7-BB87-65B6ECF4D4D2}"/>
              </a:ext>
            </a:extLst>
          </p:cNvPr>
          <p:cNvSpPr/>
          <p:nvPr/>
        </p:nvSpPr>
        <p:spPr>
          <a:xfrm>
            <a:off x="5556543" y="3927401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IMU</a:t>
            </a:r>
            <a:r>
              <a:rPr lang="zh-CN" altLang="en-US" dirty="0">
                <a:solidFill>
                  <a:schemeClr val="tx1"/>
                </a:solidFill>
              </a:rPr>
              <a:t>信息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38EDB3-1E03-414D-A0EE-F3FF1FBFB879}"/>
              </a:ext>
            </a:extLst>
          </p:cNvPr>
          <p:cNvSpPr/>
          <p:nvPr/>
        </p:nvSpPr>
        <p:spPr>
          <a:xfrm>
            <a:off x="2641480" y="3357745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设定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E4F1A6C-11F7-4250-BF3F-7C18C7F56ADC}"/>
              </a:ext>
            </a:extLst>
          </p:cNvPr>
          <p:cNvSpPr/>
          <p:nvPr/>
        </p:nvSpPr>
        <p:spPr>
          <a:xfrm>
            <a:off x="9445758" y="2043078"/>
            <a:ext cx="1996972" cy="1062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方向盘控制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88BF4C4F-2B47-4D33-B934-A8AB2F2EF6C0}"/>
              </a:ext>
            </a:extLst>
          </p:cNvPr>
          <p:cNvCxnSpPr>
            <a:stCxn id="4" idx="3"/>
            <a:endCxn id="104" idx="0"/>
          </p:cNvCxnSpPr>
          <p:nvPr/>
        </p:nvCxnSpPr>
        <p:spPr>
          <a:xfrm>
            <a:off x="8309606" y="1342834"/>
            <a:ext cx="2134638" cy="700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DEB50CD-3A35-484D-BFF3-05C86469A9CB}"/>
              </a:ext>
            </a:extLst>
          </p:cNvPr>
          <p:cNvCxnSpPr>
            <a:stCxn id="4" idx="3"/>
            <a:endCxn id="26" idx="3"/>
          </p:cNvCxnSpPr>
          <p:nvPr/>
        </p:nvCxnSpPr>
        <p:spPr>
          <a:xfrm>
            <a:off x="8309606" y="1342834"/>
            <a:ext cx="12700" cy="2517586"/>
          </a:xfrm>
          <a:prstGeom prst="bentConnector3">
            <a:avLst>
              <a:gd name="adj1" fmla="val 110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397B42A-CEA9-41A6-BADC-F08A950E0F3D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8439150" y="2574288"/>
            <a:ext cx="1006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8BEC5A08-BFDB-4031-A55B-020AC71AB91D}"/>
              </a:ext>
            </a:extLst>
          </p:cNvPr>
          <p:cNvCxnSpPr>
            <a:cxnSpLocks/>
            <a:stCxn id="26" idx="3"/>
            <a:endCxn id="104" idx="4"/>
          </p:cNvCxnSpPr>
          <p:nvPr/>
        </p:nvCxnSpPr>
        <p:spPr>
          <a:xfrm flipV="1">
            <a:off x="8309606" y="3105498"/>
            <a:ext cx="2134638" cy="7549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CF81EE-7F30-4F1E-966B-941591763D53}"/>
              </a:ext>
            </a:extLst>
          </p:cNvPr>
          <p:cNvSpPr txBox="1"/>
          <p:nvPr/>
        </p:nvSpPr>
        <p:spPr>
          <a:xfrm>
            <a:off x="8655656" y="902746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方案一</a:t>
            </a:r>
          </a:p>
        </p:txBody>
      </p:sp>
    </p:spTree>
    <p:extLst>
      <p:ext uri="{BB962C8B-B14F-4D97-AF65-F5344CB8AC3E}">
        <p14:creationId xmlns:p14="http://schemas.microsoft.com/office/powerpoint/2010/main" val="4303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  <p:bldP spid="45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5E09671-15FC-4872-867E-426A524F3984}"/>
              </a:ext>
            </a:extLst>
          </p:cNvPr>
          <p:cNvSpPr/>
          <p:nvPr/>
        </p:nvSpPr>
        <p:spPr>
          <a:xfrm>
            <a:off x="5411395" y="30592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GNSS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84711-4FBB-426B-8B17-FE0A0D660ADD}"/>
              </a:ext>
            </a:extLst>
          </p:cNvPr>
          <p:cNvSpPr/>
          <p:nvPr/>
        </p:nvSpPr>
        <p:spPr>
          <a:xfrm>
            <a:off x="9134604" y="30592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9FBB42-DAC0-45C2-B4B6-E0A7BE626183}"/>
              </a:ext>
            </a:extLst>
          </p:cNvPr>
          <p:cNvSpPr/>
          <p:nvPr/>
        </p:nvSpPr>
        <p:spPr>
          <a:xfrm>
            <a:off x="2762753" y="30592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RGB</a:t>
            </a:r>
            <a:r>
              <a:rPr lang="zh-CN" altLang="en-US" dirty="0">
                <a:solidFill>
                  <a:schemeClr val="tx1"/>
                </a:solidFill>
              </a:rPr>
              <a:t>相机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68B5F5-3238-4CBD-9D7D-DE202E5656AC}"/>
              </a:ext>
            </a:extLst>
          </p:cNvPr>
          <p:cNvSpPr/>
          <p:nvPr/>
        </p:nvSpPr>
        <p:spPr>
          <a:xfrm>
            <a:off x="2762753" y="106726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1CAB0-34E2-4519-A37D-210D5725200B}"/>
              </a:ext>
            </a:extLst>
          </p:cNvPr>
          <p:cNvSpPr/>
          <p:nvPr/>
        </p:nvSpPr>
        <p:spPr>
          <a:xfrm>
            <a:off x="2762753" y="1827274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直线获取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C7605B-B987-4BF1-88F5-B27F2AA3FBBD}"/>
              </a:ext>
            </a:extLst>
          </p:cNvPr>
          <p:cNvSpPr/>
          <p:nvPr/>
        </p:nvSpPr>
        <p:spPr>
          <a:xfrm>
            <a:off x="2762753" y="258794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坐标变换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94E654-2042-4099-8F47-C76EFD08F15A}"/>
              </a:ext>
            </a:extLst>
          </p:cNvPr>
          <p:cNvSpPr/>
          <p:nvPr/>
        </p:nvSpPr>
        <p:spPr>
          <a:xfrm>
            <a:off x="4575869" y="106726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绝对位置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8FD28C-CFFD-40C6-9889-A2A2AD26BA40}"/>
              </a:ext>
            </a:extLst>
          </p:cNvPr>
          <p:cNvSpPr/>
          <p:nvPr/>
        </p:nvSpPr>
        <p:spPr>
          <a:xfrm>
            <a:off x="6388985" y="106793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绝对航向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047101-D113-4C3C-B2AB-BC961D5D938B}"/>
              </a:ext>
            </a:extLst>
          </p:cNvPr>
          <p:cNvSpPr/>
          <p:nvPr/>
        </p:nvSpPr>
        <p:spPr>
          <a:xfrm>
            <a:off x="8202101" y="106726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姿态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10A866-8057-4929-82B3-6021208F27BA}"/>
              </a:ext>
            </a:extLst>
          </p:cNvPr>
          <p:cNvSpPr/>
          <p:nvPr/>
        </p:nvSpPr>
        <p:spPr>
          <a:xfrm>
            <a:off x="10015219" y="106726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绝对航向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7C83BEB-CBFA-4D98-9393-4B5477EACD0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5476961" y="484834"/>
            <a:ext cx="329342" cy="83552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E2ADFA3-556B-41C9-BE0F-A74FFAB76C6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6383185" y="414136"/>
            <a:ext cx="330010" cy="9775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2AFC50C-D216-4F67-AF39-778E1D611B11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9151682" y="436346"/>
            <a:ext cx="329342" cy="9325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D28018D-2F35-48BD-ADB6-820240647C01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10058240" y="462289"/>
            <a:ext cx="329342" cy="8806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1D6FC58-04FF-448B-8DAD-5DF50DA23A09}"/>
              </a:ext>
            </a:extLst>
          </p:cNvPr>
          <p:cNvSpPr/>
          <p:nvPr/>
        </p:nvSpPr>
        <p:spPr>
          <a:xfrm>
            <a:off x="6699883" y="350937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位置校正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8F0CBD-F7C0-4890-AAA7-6BA53F13202D}"/>
              </a:ext>
            </a:extLst>
          </p:cNvPr>
          <p:cNvSpPr/>
          <p:nvPr/>
        </p:nvSpPr>
        <p:spPr>
          <a:xfrm>
            <a:off x="8357551" y="3508710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航向校正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154B14C8-CE00-4A90-8587-85C093FD4D3B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 rot="16200000" flipH="1">
            <a:off x="5280821" y="1442316"/>
            <a:ext cx="2010110" cy="212401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35E8AB7-D530-4711-AAC7-CDE8B1A4FDD2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 rot="5400000">
            <a:off x="7093937" y="1753214"/>
            <a:ext cx="2010110" cy="150221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C0E30B7-B2BA-4DE4-ACA4-9BF52AC8D0D1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 rot="16200000" flipH="1">
            <a:off x="7016881" y="1520040"/>
            <a:ext cx="2008774" cy="1968566"/>
          </a:xfrm>
          <a:prstGeom prst="bentConnector3">
            <a:avLst>
              <a:gd name="adj1" fmla="val 278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01F8981-99B1-4206-9F38-AC3214D6C81E}"/>
              </a:ext>
            </a:extLst>
          </p:cNvPr>
          <p:cNvCxnSpPr>
            <a:stCxn id="16" idx="2"/>
            <a:endCxn id="32" idx="0"/>
          </p:cNvCxnSpPr>
          <p:nvPr/>
        </p:nvCxnSpPr>
        <p:spPr>
          <a:xfrm rot="5400000">
            <a:off x="8829664" y="1675155"/>
            <a:ext cx="2009442" cy="1657668"/>
          </a:xfrm>
          <a:prstGeom prst="bentConnector3">
            <a:avLst>
              <a:gd name="adj1" fmla="val 278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5E971BB-030F-4721-831E-25F0993A7FE9}"/>
              </a:ext>
            </a:extLst>
          </p:cNvPr>
          <p:cNvSpPr/>
          <p:nvPr/>
        </p:nvSpPr>
        <p:spPr>
          <a:xfrm>
            <a:off x="2762753" y="350937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相对位置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189B2CA-B7F7-4891-B04A-5A2B586E650B}"/>
              </a:ext>
            </a:extLst>
          </p:cNvPr>
          <p:cNvSpPr/>
          <p:nvPr/>
        </p:nvSpPr>
        <p:spPr>
          <a:xfrm>
            <a:off x="4420286" y="3512031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相对航向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4E7AEA4-1302-4B3A-99DE-B2B7B898CBEC}"/>
              </a:ext>
            </a:extLst>
          </p:cNvPr>
          <p:cNvSpPr/>
          <p:nvPr/>
        </p:nvSpPr>
        <p:spPr>
          <a:xfrm>
            <a:off x="2736819" y="4436633"/>
            <a:ext cx="7693785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数据决策与融合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515B054-E38F-4494-A177-9F59B1F8298A}"/>
              </a:ext>
            </a:extLst>
          </p:cNvPr>
          <p:cNvCxnSpPr>
            <a:stCxn id="12" idx="2"/>
            <a:endCxn id="48" idx="0"/>
          </p:cNvCxnSpPr>
          <p:nvPr/>
        </p:nvCxnSpPr>
        <p:spPr>
          <a:xfrm rot="16200000" flipH="1">
            <a:off x="3993478" y="2437222"/>
            <a:ext cx="492083" cy="165753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A29CA58-4162-415B-9C7E-29C78EF282CE}"/>
              </a:ext>
            </a:extLst>
          </p:cNvPr>
          <p:cNvSpPr/>
          <p:nvPr/>
        </p:nvSpPr>
        <p:spPr>
          <a:xfrm>
            <a:off x="6900969" y="528287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航向偏差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31ACC62-C7FC-4626-898E-EF2E9FC50233}"/>
              </a:ext>
            </a:extLst>
          </p:cNvPr>
          <p:cNvSpPr/>
          <p:nvPr/>
        </p:nvSpPr>
        <p:spPr>
          <a:xfrm>
            <a:off x="4956969" y="5281894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位置偏差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308CB530-C56E-4510-8212-51FAAC22A579}"/>
              </a:ext>
            </a:extLst>
          </p:cNvPr>
          <p:cNvCxnSpPr>
            <a:stCxn id="53" idx="2"/>
            <a:endCxn id="80" idx="0"/>
          </p:cNvCxnSpPr>
          <p:nvPr/>
        </p:nvCxnSpPr>
        <p:spPr>
          <a:xfrm rot="5400000">
            <a:off x="5887711" y="4585892"/>
            <a:ext cx="413261" cy="9787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39BE8973-CDC7-4175-AC14-B74EA9A31BD5}"/>
              </a:ext>
            </a:extLst>
          </p:cNvPr>
          <p:cNvCxnSpPr>
            <a:stCxn id="53" idx="2"/>
            <a:endCxn id="79" idx="0"/>
          </p:cNvCxnSpPr>
          <p:nvPr/>
        </p:nvCxnSpPr>
        <p:spPr>
          <a:xfrm rot="16200000" flipH="1">
            <a:off x="6859219" y="4593125"/>
            <a:ext cx="414243" cy="96525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B4001EE9-F019-4334-9E20-4E82C3691527}"/>
              </a:ext>
            </a:extLst>
          </p:cNvPr>
          <p:cNvSpPr/>
          <p:nvPr/>
        </p:nvSpPr>
        <p:spPr>
          <a:xfrm>
            <a:off x="5935712" y="6127155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自动导航</a:t>
            </a: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94D2ADAE-3543-4090-BDF0-1589E9E3ABE8}"/>
              </a:ext>
            </a:extLst>
          </p:cNvPr>
          <p:cNvCxnSpPr>
            <a:stCxn id="80" idx="2"/>
            <a:endCxn id="90" idx="0"/>
          </p:cNvCxnSpPr>
          <p:nvPr/>
        </p:nvCxnSpPr>
        <p:spPr>
          <a:xfrm rot="16200000" flipH="1">
            <a:off x="5887710" y="5431152"/>
            <a:ext cx="413261" cy="9787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DD78641-2990-4DF6-9126-81CDF77CF912}"/>
              </a:ext>
            </a:extLst>
          </p:cNvPr>
          <p:cNvCxnSpPr>
            <a:stCxn id="79" idx="2"/>
            <a:endCxn id="90" idx="0"/>
          </p:cNvCxnSpPr>
          <p:nvPr/>
        </p:nvCxnSpPr>
        <p:spPr>
          <a:xfrm rot="5400000">
            <a:off x="6860202" y="5438387"/>
            <a:ext cx="412279" cy="96525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86CAAC8-A8D8-4400-B9A4-8D928A46D35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10753" y="737926"/>
            <a:ext cx="0" cy="3293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71055-B847-4809-828F-24BE363681D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410753" y="1499268"/>
            <a:ext cx="0" cy="328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6B23984C-7898-4105-82EE-63F6DAABFF7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410753" y="2259274"/>
            <a:ext cx="0" cy="328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91158AD-4473-484B-A9C4-8A726D0CEBC7}"/>
              </a:ext>
            </a:extLst>
          </p:cNvPr>
          <p:cNvCxnSpPr>
            <a:stCxn id="12" idx="2"/>
            <a:endCxn id="47" idx="0"/>
          </p:cNvCxnSpPr>
          <p:nvPr/>
        </p:nvCxnSpPr>
        <p:spPr>
          <a:xfrm>
            <a:off x="3410753" y="3019948"/>
            <a:ext cx="0" cy="48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88B9CE5-D7E7-4E37-8816-62917B639E69}"/>
              </a:ext>
            </a:extLst>
          </p:cNvPr>
          <p:cNvCxnSpPr>
            <a:stCxn id="47" idx="2"/>
          </p:cNvCxnSpPr>
          <p:nvPr/>
        </p:nvCxnSpPr>
        <p:spPr>
          <a:xfrm>
            <a:off x="3410753" y="3941378"/>
            <a:ext cx="0" cy="49525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D8FAAE7-BA5E-40FC-9AB0-8E02E497106E}"/>
              </a:ext>
            </a:extLst>
          </p:cNvPr>
          <p:cNvCxnSpPr>
            <a:stCxn id="48" idx="2"/>
          </p:cNvCxnSpPr>
          <p:nvPr/>
        </p:nvCxnSpPr>
        <p:spPr>
          <a:xfrm>
            <a:off x="5068286" y="3944031"/>
            <a:ext cx="0" cy="4926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C898F67-7167-44DC-A0F5-732A6C1E1761}"/>
              </a:ext>
            </a:extLst>
          </p:cNvPr>
          <p:cNvCxnSpPr>
            <a:stCxn id="31" idx="2"/>
          </p:cNvCxnSpPr>
          <p:nvPr/>
        </p:nvCxnSpPr>
        <p:spPr>
          <a:xfrm>
            <a:off x="7347883" y="3941378"/>
            <a:ext cx="0" cy="495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AC39F66-18C5-4AB6-8E69-249D919D6688}"/>
              </a:ext>
            </a:extLst>
          </p:cNvPr>
          <p:cNvCxnSpPr>
            <a:stCxn id="32" idx="2"/>
          </p:cNvCxnSpPr>
          <p:nvPr/>
        </p:nvCxnSpPr>
        <p:spPr>
          <a:xfrm>
            <a:off x="9005551" y="3940710"/>
            <a:ext cx="0" cy="4959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2FC63-08BC-4C6B-B48A-F8296558E598}"/>
              </a:ext>
            </a:extLst>
          </p:cNvPr>
          <p:cNvSpPr/>
          <p:nvPr/>
        </p:nvSpPr>
        <p:spPr>
          <a:xfrm>
            <a:off x="5262479" y="1228735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灰度转换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A74A79-44BE-4AC2-8F92-0012400B9E07}"/>
              </a:ext>
            </a:extLst>
          </p:cNvPr>
          <p:cNvSpPr/>
          <p:nvPr/>
        </p:nvSpPr>
        <p:spPr>
          <a:xfrm>
            <a:off x="5262482" y="390490"/>
            <a:ext cx="1652873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(ROI</a:t>
            </a:r>
            <a:r>
              <a:rPr lang="zh-CN" altLang="en-US" dirty="0">
                <a:solidFill>
                  <a:schemeClr val="tx1"/>
                </a:solidFill>
              </a:rPr>
              <a:t>等预处理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FFCD26-C264-48FF-8191-81F00266747B}"/>
              </a:ext>
            </a:extLst>
          </p:cNvPr>
          <p:cNvSpPr/>
          <p:nvPr/>
        </p:nvSpPr>
        <p:spPr>
          <a:xfrm>
            <a:off x="5262482" y="2066980"/>
            <a:ext cx="1652873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17E8FB-15D2-4C59-A126-E7FE569C5398}"/>
              </a:ext>
            </a:extLst>
          </p:cNvPr>
          <p:cNvSpPr/>
          <p:nvPr/>
        </p:nvSpPr>
        <p:spPr>
          <a:xfrm>
            <a:off x="5262478" y="2905225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去噪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85829-5B1A-48D8-BC5E-A412D9EE4EF2}"/>
              </a:ext>
            </a:extLst>
          </p:cNvPr>
          <p:cNvSpPr/>
          <p:nvPr/>
        </p:nvSpPr>
        <p:spPr>
          <a:xfrm>
            <a:off x="5262478" y="3743470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（特征点提取）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FF8CE1-EB89-4295-9400-20A5C14D59CA}"/>
              </a:ext>
            </a:extLst>
          </p:cNvPr>
          <p:cNvSpPr/>
          <p:nvPr/>
        </p:nvSpPr>
        <p:spPr>
          <a:xfrm>
            <a:off x="5262478" y="4581715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特征点聚类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86C554-8252-4804-8560-AF5418DE7CC6}"/>
              </a:ext>
            </a:extLst>
          </p:cNvPr>
          <p:cNvSpPr/>
          <p:nvPr/>
        </p:nvSpPr>
        <p:spPr>
          <a:xfrm>
            <a:off x="5262478" y="5419960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导航线线拟合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B54470-4B49-4651-9054-7AE95D31E473}"/>
              </a:ext>
            </a:extLst>
          </p:cNvPr>
          <p:cNvSpPr/>
          <p:nvPr/>
        </p:nvSpPr>
        <p:spPr>
          <a:xfrm>
            <a:off x="4313139" y="3779560"/>
            <a:ext cx="768489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81CAB3-D8AD-47EB-B125-281544C869A9}"/>
              </a:ext>
            </a:extLst>
          </p:cNvPr>
          <p:cNvSpPr/>
          <p:nvPr/>
        </p:nvSpPr>
        <p:spPr>
          <a:xfrm>
            <a:off x="5262478" y="6258202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7D8551-4A93-4923-8183-D4E6425B069F}"/>
              </a:ext>
            </a:extLst>
          </p:cNvPr>
          <p:cNvSpPr/>
          <p:nvPr/>
        </p:nvSpPr>
        <p:spPr>
          <a:xfrm>
            <a:off x="1330255" y="4462675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机器学习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20CA5E-6E4E-4E4F-8D46-F7EB4B477674}"/>
              </a:ext>
            </a:extLst>
          </p:cNvPr>
          <p:cNvSpPr/>
          <p:nvPr/>
        </p:nvSpPr>
        <p:spPr>
          <a:xfrm>
            <a:off x="1328509" y="3564912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模板匹配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54B1FA9-B199-47F7-BC91-5EA26045AB93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983129" y="4704531"/>
            <a:ext cx="2279349" cy="95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DC2DE1C-E83B-4EE4-831B-8FD129029FE8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4697385" y="3147083"/>
            <a:ext cx="565097" cy="632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27EE4F-BB3E-46ED-BF94-750628FC2628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2981383" y="3806768"/>
            <a:ext cx="2281095" cy="18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4EC1504-ECDC-4B86-B118-76FCB3FA363D}"/>
              </a:ext>
            </a:extLst>
          </p:cNvPr>
          <p:cNvSpPr txBox="1"/>
          <p:nvPr/>
        </p:nvSpPr>
        <p:spPr>
          <a:xfrm>
            <a:off x="8453838" y="499463"/>
            <a:ext cx="36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对象：轨迹、作物、分界线</a:t>
            </a:r>
            <a:endParaRPr lang="en-US" altLang="zh-CN" dirty="0"/>
          </a:p>
          <a:p>
            <a:r>
              <a:rPr lang="zh-CN" altLang="en-US" dirty="0"/>
              <a:t>不同生长时期</a:t>
            </a:r>
            <a:endParaRPr lang="en-US" altLang="zh-CN" dirty="0"/>
          </a:p>
          <a:p>
            <a:r>
              <a:rPr lang="zh-CN" altLang="en-US" dirty="0"/>
              <a:t>不同天气环境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水田、旱地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0C7FE7-3A99-42E0-AAEB-602040D8B6FA}"/>
              </a:ext>
            </a:extLst>
          </p:cNvPr>
          <p:cNvSpPr txBox="1"/>
          <p:nvPr/>
        </p:nvSpPr>
        <p:spPr>
          <a:xfrm>
            <a:off x="8453838" y="221689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精度</a:t>
            </a:r>
            <a:endParaRPr lang="en-US" altLang="zh-CN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958173C-6CCE-454F-9287-E6C20130B87C}"/>
              </a:ext>
            </a:extLst>
          </p:cNvPr>
          <p:cNvSpPr/>
          <p:nvPr/>
        </p:nvSpPr>
        <p:spPr>
          <a:xfrm>
            <a:off x="4130776" y="88900"/>
            <a:ext cx="3191359" cy="6007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80F6F4-0CDF-4101-A38F-4A4DF8B798BF}"/>
              </a:ext>
            </a:extLst>
          </p:cNvPr>
          <p:cNvSpPr txBox="1"/>
          <p:nvPr/>
        </p:nvSpPr>
        <p:spPr>
          <a:xfrm>
            <a:off x="4512477" y="171245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传统方法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8B36C71-59B5-4EC0-9798-E4FA19C4FF19}"/>
              </a:ext>
            </a:extLst>
          </p:cNvPr>
          <p:cNvSpPr/>
          <p:nvPr/>
        </p:nvSpPr>
        <p:spPr>
          <a:xfrm>
            <a:off x="812799" y="2066980"/>
            <a:ext cx="2641601" cy="45816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01B75CB-7E15-43F4-8B58-B9083E25E6D9}"/>
              </a:ext>
            </a:extLst>
          </p:cNvPr>
          <p:cNvSpPr txBox="1"/>
          <p:nvPr/>
        </p:nvSpPr>
        <p:spPr>
          <a:xfrm>
            <a:off x="1600948" y="2355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新型方法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C762128-7465-4C89-BF3B-25CF1AF2A61A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>
            <a:off x="4697384" y="4263272"/>
            <a:ext cx="565097" cy="1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E632D61-F4A0-417F-9139-AD45FE303F9A}"/>
              </a:ext>
            </a:extLst>
          </p:cNvPr>
          <p:cNvSpPr txBox="1"/>
          <p:nvPr/>
        </p:nvSpPr>
        <p:spPr>
          <a:xfrm>
            <a:off x="1816392" y="6143902"/>
            <a:ext cx="677108" cy="39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/>
              <a:t>···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1D68848-F529-4E96-B1EB-BF4DA6D83FF1}"/>
              </a:ext>
            </a:extLst>
          </p:cNvPr>
          <p:cNvSpPr/>
          <p:nvPr/>
        </p:nvSpPr>
        <p:spPr>
          <a:xfrm>
            <a:off x="1328509" y="5360438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动态规划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56235E4-2504-490F-BBC1-61E60532D94A}"/>
              </a:ext>
            </a:extLst>
          </p:cNvPr>
          <p:cNvCxnSpPr>
            <a:cxnSpLocks/>
            <a:stCxn id="69" idx="3"/>
            <a:endCxn id="11" idx="1"/>
          </p:cNvCxnSpPr>
          <p:nvPr/>
        </p:nvCxnSpPr>
        <p:spPr>
          <a:xfrm>
            <a:off x="2981383" y="5602294"/>
            <a:ext cx="2281095" cy="5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E4B6559-B1ED-4552-8DEB-9E3C2975BD0C}"/>
              </a:ext>
            </a:extLst>
          </p:cNvPr>
          <p:cNvSpPr txBox="1"/>
          <p:nvPr/>
        </p:nvSpPr>
        <p:spPr>
          <a:xfrm>
            <a:off x="8453837" y="2719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适用对象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458922-A487-45AD-8E91-C2BEC5D0A75E}"/>
              </a:ext>
            </a:extLst>
          </p:cNvPr>
          <p:cNvSpPr/>
          <p:nvPr/>
        </p:nvSpPr>
        <p:spPr>
          <a:xfrm>
            <a:off x="1313277" y="2857500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外接矩形</a:t>
            </a:r>
          </a:p>
        </p:txBody>
      </p:sp>
    </p:spTree>
    <p:extLst>
      <p:ext uri="{BB962C8B-B14F-4D97-AF65-F5344CB8AC3E}">
        <p14:creationId xmlns:p14="http://schemas.microsoft.com/office/powerpoint/2010/main" val="92522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EE723C-BE7A-45E4-9614-791EAA6883FE}"/>
              </a:ext>
            </a:extLst>
          </p:cNvPr>
          <p:cNvSpPr/>
          <p:nvPr/>
        </p:nvSpPr>
        <p:spPr>
          <a:xfrm>
            <a:off x="1268730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灰度变换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1D812AF-695B-46A1-A6BD-BB5980406AD4}"/>
              </a:ext>
            </a:extLst>
          </p:cNvPr>
          <p:cNvSpPr/>
          <p:nvPr/>
        </p:nvSpPr>
        <p:spPr>
          <a:xfrm>
            <a:off x="3272791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对象分割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1F3F2FC-9683-4D81-AA46-447FFB602862}"/>
              </a:ext>
            </a:extLst>
          </p:cNvPr>
          <p:cNvSpPr/>
          <p:nvPr/>
        </p:nvSpPr>
        <p:spPr>
          <a:xfrm>
            <a:off x="5276852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特征点提取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042ADF-181D-4D97-8430-395873703CD2}"/>
              </a:ext>
            </a:extLst>
          </p:cNvPr>
          <p:cNvSpPr/>
          <p:nvPr/>
        </p:nvSpPr>
        <p:spPr>
          <a:xfrm>
            <a:off x="7280913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导航线拟合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7A2627C-14F0-4737-84F8-C14738DEB627}"/>
              </a:ext>
            </a:extLst>
          </p:cNvPr>
          <p:cNvSpPr/>
          <p:nvPr/>
        </p:nvSpPr>
        <p:spPr>
          <a:xfrm>
            <a:off x="9284974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参数获取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B8079B-1DE2-469C-9D75-A69AD71618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20340" y="3429000"/>
            <a:ext cx="5524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DA30CA-31DB-4DB7-B9C4-D79E88931F0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24404" y="3429000"/>
            <a:ext cx="5524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91C3B9-78A2-4E17-9FAE-FA05E176AA1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28465" y="3429000"/>
            <a:ext cx="5524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63CA616-E7A8-4002-BDF8-C076FDC6172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732523" y="3429000"/>
            <a:ext cx="5524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6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48DEF43-29DE-4EC3-BBEC-3AF723C769A2}"/>
              </a:ext>
            </a:extLst>
          </p:cNvPr>
          <p:cNvSpPr/>
          <p:nvPr/>
        </p:nvSpPr>
        <p:spPr>
          <a:xfrm>
            <a:off x="5837121" y="1180900"/>
            <a:ext cx="1636294" cy="4148489"/>
          </a:xfrm>
          <a:custGeom>
            <a:avLst/>
            <a:gdLst>
              <a:gd name="connsiteX0" fmla="*/ 0 w 1636294"/>
              <a:gd name="connsiteY0" fmla="*/ 19251 h 4148489"/>
              <a:gd name="connsiteX1" fmla="*/ 442762 w 1636294"/>
              <a:gd name="connsiteY1" fmla="*/ 0 h 4148489"/>
              <a:gd name="connsiteX2" fmla="*/ 1636294 w 1636294"/>
              <a:gd name="connsiteY2" fmla="*/ 4148489 h 4148489"/>
              <a:gd name="connsiteX3" fmla="*/ 433136 w 1636294"/>
              <a:gd name="connsiteY3" fmla="*/ 4109988 h 4148489"/>
              <a:gd name="connsiteX4" fmla="*/ 0 w 1636294"/>
              <a:gd name="connsiteY4" fmla="*/ 19251 h 414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6294" h="4148489">
                <a:moveTo>
                  <a:pt x="0" y="19251"/>
                </a:moveTo>
                <a:lnTo>
                  <a:pt x="442762" y="0"/>
                </a:lnTo>
                <a:lnTo>
                  <a:pt x="1636294" y="4148489"/>
                </a:lnTo>
                <a:lnTo>
                  <a:pt x="433136" y="4109988"/>
                </a:lnTo>
                <a:lnTo>
                  <a:pt x="0" y="1925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4A95B3-9B48-42F5-B16C-D756110D4BCF}"/>
              </a:ext>
            </a:extLst>
          </p:cNvPr>
          <p:cNvSpPr/>
          <p:nvPr/>
        </p:nvSpPr>
        <p:spPr>
          <a:xfrm rot="21242325">
            <a:off x="5902961" y="1177289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DA6C1B-5E83-4173-AC97-7396B9B6B6B5}"/>
              </a:ext>
            </a:extLst>
          </p:cNvPr>
          <p:cNvSpPr/>
          <p:nvPr/>
        </p:nvSpPr>
        <p:spPr>
          <a:xfrm rot="21242325">
            <a:off x="6133282" y="3347829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225A2B-94BE-4AE1-ADB2-02BD416A40B0}"/>
              </a:ext>
            </a:extLst>
          </p:cNvPr>
          <p:cNvSpPr/>
          <p:nvPr/>
        </p:nvSpPr>
        <p:spPr>
          <a:xfrm rot="20651566">
            <a:off x="6514470" y="1152174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F5567D-4E9F-4808-9DB1-59D478049FB9}"/>
              </a:ext>
            </a:extLst>
          </p:cNvPr>
          <p:cNvSpPr/>
          <p:nvPr/>
        </p:nvSpPr>
        <p:spPr>
          <a:xfrm rot="20651566">
            <a:off x="7149468" y="3372944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6AC592-56A4-4465-AC49-39ED98D98155}"/>
              </a:ext>
            </a:extLst>
          </p:cNvPr>
          <p:cNvCxnSpPr>
            <a:cxnSpLocks/>
            <a:stCxn id="15" idx="2"/>
            <a:endCxn id="4" idx="1"/>
          </p:cNvCxnSpPr>
          <p:nvPr/>
        </p:nvCxnSpPr>
        <p:spPr>
          <a:xfrm>
            <a:off x="5314861" y="1663948"/>
            <a:ext cx="588316" cy="500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EA24C-26D0-45A7-8E61-D75214A110C5}"/>
              </a:ext>
            </a:extLst>
          </p:cNvPr>
          <p:cNvSpPr txBox="1"/>
          <p:nvPr/>
        </p:nvSpPr>
        <p:spPr>
          <a:xfrm>
            <a:off x="5102303" y="12946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7A608C-4DFC-4E4D-9299-39095911399B}"/>
              </a:ext>
            </a:extLst>
          </p:cNvPr>
          <p:cNvCxnSpPr>
            <a:cxnSpLocks/>
            <a:stCxn id="18" idx="2"/>
            <a:endCxn id="7" idx="3"/>
          </p:cNvCxnSpPr>
          <p:nvPr/>
        </p:nvCxnSpPr>
        <p:spPr>
          <a:xfrm flipH="1">
            <a:off x="6592967" y="1663948"/>
            <a:ext cx="853386" cy="460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FFB945A-9C48-4A72-AA04-D52B55898E17}"/>
              </a:ext>
            </a:extLst>
          </p:cNvPr>
          <p:cNvSpPr txBox="1"/>
          <p:nvPr/>
        </p:nvSpPr>
        <p:spPr>
          <a:xfrm>
            <a:off x="7233795" y="1294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S4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27A1B9-6CEA-4E59-A472-EF6B4E0B55CB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flipV="1">
            <a:off x="5314861" y="4334964"/>
            <a:ext cx="818637" cy="6990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04B8455-BF88-4B7B-B492-C2C2FC6B8CA3}"/>
              </a:ext>
            </a:extLst>
          </p:cNvPr>
          <p:cNvSpPr txBox="1"/>
          <p:nvPr/>
        </p:nvSpPr>
        <p:spPr>
          <a:xfrm>
            <a:off x="5102303" y="50340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BCBF8E-2A40-46C4-A25D-4C392136E79F}"/>
              </a:ext>
            </a:extLst>
          </p:cNvPr>
          <p:cNvCxnSpPr>
            <a:cxnSpLocks/>
            <a:stCxn id="22" idx="0"/>
            <a:endCxn id="8" idx="3"/>
          </p:cNvCxnSpPr>
          <p:nvPr/>
        </p:nvCxnSpPr>
        <p:spPr>
          <a:xfrm flipH="1" flipV="1">
            <a:off x="7227965" y="4345027"/>
            <a:ext cx="767710" cy="689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66974D8-B831-4549-941B-CFA18E7F3DEA}"/>
              </a:ext>
            </a:extLst>
          </p:cNvPr>
          <p:cNvSpPr txBox="1"/>
          <p:nvPr/>
        </p:nvSpPr>
        <p:spPr>
          <a:xfrm>
            <a:off x="7783117" y="50340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70D668-3471-4193-8FC7-3D431B6B6819}"/>
              </a:ext>
            </a:extLst>
          </p:cNvPr>
          <p:cNvSpPr/>
          <p:nvPr/>
        </p:nvSpPr>
        <p:spPr>
          <a:xfrm rot="21242325">
            <a:off x="9360166" y="2108879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708C13B-1875-4552-9DB8-6A2179032C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52737" y="1457835"/>
            <a:ext cx="4754916" cy="33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7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B10DC2-1D8E-40B1-992C-26C97386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95" y="2152587"/>
            <a:ext cx="5061210" cy="255283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F063FE-01BA-40A4-B9FC-ADAD74C80120}"/>
              </a:ext>
            </a:extLst>
          </p:cNvPr>
          <p:cNvCxnSpPr/>
          <p:nvPr/>
        </p:nvCxnSpPr>
        <p:spPr>
          <a:xfrm flipV="1">
            <a:off x="5657850" y="2571750"/>
            <a:ext cx="2482850" cy="18478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0EB3F35-2D7D-4AE0-AD11-1F509B349EBD}"/>
              </a:ext>
            </a:extLst>
          </p:cNvPr>
          <p:cNvCxnSpPr>
            <a:cxnSpLocks/>
          </p:cNvCxnSpPr>
          <p:nvPr/>
        </p:nvCxnSpPr>
        <p:spPr>
          <a:xfrm flipV="1">
            <a:off x="5980178" y="2714660"/>
            <a:ext cx="2319272" cy="175997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00F3C2F-3C1C-4822-B3DC-2C72E691D6A5}"/>
              </a:ext>
            </a:extLst>
          </p:cNvPr>
          <p:cNvCxnSpPr>
            <a:cxnSpLocks/>
          </p:cNvCxnSpPr>
          <p:nvPr/>
        </p:nvCxnSpPr>
        <p:spPr>
          <a:xfrm flipV="1">
            <a:off x="6235700" y="2873440"/>
            <a:ext cx="2227328" cy="168906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A529CEB-5661-472E-A5C9-8615C7E539C2}"/>
              </a:ext>
            </a:extLst>
          </p:cNvPr>
          <p:cNvCxnSpPr/>
          <p:nvPr/>
        </p:nvCxnSpPr>
        <p:spPr>
          <a:xfrm>
            <a:off x="4140200" y="4095750"/>
            <a:ext cx="2917825" cy="60966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7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989BC5B-04C7-4F3E-85F7-F9638B3D728B}"/>
              </a:ext>
            </a:extLst>
          </p:cNvPr>
          <p:cNvCxnSpPr/>
          <p:nvPr/>
        </p:nvCxnSpPr>
        <p:spPr>
          <a:xfrm flipV="1">
            <a:off x="2988734" y="1151466"/>
            <a:ext cx="0" cy="1507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A1AC45B-28B7-4B0D-B0A8-843A81B9F512}"/>
              </a:ext>
            </a:extLst>
          </p:cNvPr>
          <p:cNvCxnSpPr>
            <a:cxnSpLocks/>
          </p:cNvCxnSpPr>
          <p:nvPr/>
        </p:nvCxnSpPr>
        <p:spPr>
          <a:xfrm>
            <a:off x="2988734" y="2667000"/>
            <a:ext cx="2768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23BFDC-19C3-4E29-9403-B13697397E6D}"/>
              </a:ext>
            </a:extLst>
          </p:cNvPr>
          <p:cNvCxnSpPr/>
          <p:nvPr/>
        </p:nvCxnSpPr>
        <p:spPr>
          <a:xfrm flipH="1">
            <a:off x="1651000" y="2658533"/>
            <a:ext cx="1337734" cy="1837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B94FCB-DDE2-4A1D-AC9D-56AE0557656A}"/>
              </a:ext>
            </a:extLst>
          </p:cNvPr>
          <p:cNvCxnSpPr/>
          <p:nvPr/>
        </p:nvCxnSpPr>
        <p:spPr>
          <a:xfrm flipV="1">
            <a:off x="2506134" y="1820333"/>
            <a:ext cx="364066" cy="592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EC0D55-4500-4A39-8862-F227FE023E0E}"/>
              </a:ext>
            </a:extLst>
          </p:cNvPr>
          <p:cNvCxnSpPr/>
          <p:nvPr/>
        </p:nvCxnSpPr>
        <p:spPr>
          <a:xfrm flipH="1">
            <a:off x="1708716" y="2410947"/>
            <a:ext cx="812800" cy="347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2B5A7E-2444-4B84-B2BC-45AB5FAB9F43}"/>
              </a:ext>
            </a:extLst>
          </p:cNvPr>
          <p:cNvCxnSpPr/>
          <p:nvPr/>
        </p:nvCxnSpPr>
        <p:spPr>
          <a:xfrm>
            <a:off x="2506134" y="2413000"/>
            <a:ext cx="1608666" cy="1320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96D8B0-57CB-400E-BF91-18BEF2FA9518}"/>
              </a:ext>
            </a:extLst>
          </p:cNvPr>
          <p:cNvCxnSpPr/>
          <p:nvPr/>
        </p:nvCxnSpPr>
        <p:spPr>
          <a:xfrm flipV="1">
            <a:off x="3344334" y="2777066"/>
            <a:ext cx="22436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C6E7C7-09AE-467E-829F-2AF3534DA59D}"/>
              </a:ext>
            </a:extLst>
          </p:cNvPr>
          <p:cNvCxnSpPr/>
          <p:nvPr/>
        </p:nvCxnSpPr>
        <p:spPr>
          <a:xfrm flipH="1">
            <a:off x="2901951" y="3115733"/>
            <a:ext cx="442383" cy="186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97857C8-F442-4212-91C2-1DF94B4313BE}"/>
              </a:ext>
            </a:extLst>
          </p:cNvPr>
          <p:cNvSpPr txBox="1"/>
          <p:nvPr/>
        </p:nvSpPr>
        <p:spPr>
          <a:xfrm>
            <a:off x="2943986" y="237066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Ow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865E09-380C-4C13-A2F3-6E89E6E70FDD}"/>
              </a:ext>
            </a:extLst>
          </p:cNvPr>
          <p:cNvSpPr txBox="1"/>
          <p:nvPr/>
        </p:nvSpPr>
        <p:spPr>
          <a:xfrm>
            <a:off x="2984851" y="120706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Zw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923D9C-4B35-424F-834C-19E40596277B}"/>
              </a:ext>
            </a:extLst>
          </p:cNvPr>
          <p:cNvSpPr txBox="1"/>
          <p:nvPr/>
        </p:nvSpPr>
        <p:spPr>
          <a:xfrm>
            <a:off x="5764595" y="237067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Yw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D9E347-5B35-45DF-B179-594D3F921B40}"/>
              </a:ext>
            </a:extLst>
          </p:cNvPr>
          <p:cNvSpPr txBox="1"/>
          <p:nvPr/>
        </p:nvSpPr>
        <p:spPr>
          <a:xfrm>
            <a:off x="1058797" y="41264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Xw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FB8AB8-CE22-4A59-B24F-982EDE136355}"/>
              </a:ext>
            </a:extLst>
          </p:cNvPr>
          <p:cNvSpPr txBox="1"/>
          <p:nvPr/>
        </p:nvSpPr>
        <p:spPr>
          <a:xfrm>
            <a:off x="1549967" y="22892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Xc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9E267-B1FD-4E64-BADA-0EE1723A49C7}"/>
              </a:ext>
            </a:extLst>
          </p:cNvPr>
          <p:cNvSpPr txBox="1"/>
          <p:nvPr/>
        </p:nvSpPr>
        <p:spPr>
          <a:xfrm>
            <a:off x="2338440" y="1694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Yc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ABB00EC-B501-49B3-958D-507DD2059D85}"/>
              </a:ext>
            </a:extLst>
          </p:cNvPr>
          <p:cNvSpPr txBox="1"/>
          <p:nvPr/>
        </p:nvSpPr>
        <p:spPr>
          <a:xfrm>
            <a:off x="3599046" y="354569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Zc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184D95-5E61-4205-8BFB-456897CEA215}"/>
              </a:ext>
            </a:extLst>
          </p:cNvPr>
          <p:cNvSpPr txBox="1"/>
          <p:nvPr/>
        </p:nvSpPr>
        <p:spPr>
          <a:xfrm>
            <a:off x="3548393" y="2693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773E595-AF34-4BD5-B1BD-45538011A56D}"/>
              </a:ext>
            </a:extLst>
          </p:cNvPr>
          <p:cNvSpPr txBox="1"/>
          <p:nvPr/>
        </p:nvSpPr>
        <p:spPr>
          <a:xfrm>
            <a:off x="3055824" y="3259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6746E1-01AA-48E0-8B6D-BE0084878ED2}"/>
              </a:ext>
            </a:extLst>
          </p:cNvPr>
          <p:cNvSpPr txBox="1"/>
          <p:nvPr/>
        </p:nvSpPr>
        <p:spPr>
          <a:xfrm>
            <a:off x="3356821" y="292100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926663-072B-4E72-B284-9DC2530712A4}"/>
              </a:ext>
            </a:extLst>
          </p:cNvPr>
          <p:cNvCxnSpPr>
            <a:cxnSpLocks/>
          </p:cNvCxnSpPr>
          <p:nvPr/>
        </p:nvCxnSpPr>
        <p:spPr>
          <a:xfrm>
            <a:off x="7357697" y="2166555"/>
            <a:ext cx="0" cy="1228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9CF328-A6C2-4C41-B498-5FB553FBCA8E}"/>
              </a:ext>
            </a:extLst>
          </p:cNvPr>
          <p:cNvCxnSpPr/>
          <p:nvPr/>
        </p:nvCxnSpPr>
        <p:spPr>
          <a:xfrm>
            <a:off x="7366163" y="2175022"/>
            <a:ext cx="1244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56182A4-6D5F-4905-B88A-8BC3243773D0}"/>
              </a:ext>
            </a:extLst>
          </p:cNvPr>
          <p:cNvCxnSpPr>
            <a:cxnSpLocks/>
          </p:cNvCxnSpPr>
          <p:nvPr/>
        </p:nvCxnSpPr>
        <p:spPr>
          <a:xfrm>
            <a:off x="7886543" y="2660502"/>
            <a:ext cx="6653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F00C785-7C2E-468A-978E-144E826919D1}"/>
              </a:ext>
            </a:extLst>
          </p:cNvPr>
          <p:cNvSpPr txBox="1"/>
          <p:nvPr/>
        </p:nvSpPr>
        <p:spPr>
          <a:xfrm>
            <a:off x="8651524" y="258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61E9A2-9DCB-468E-8AE1-7F1B8475078D}"/>
              </a:ext>
            </a:extLst>
          </p:cNvPr>
          <p:cNvSpPr txBox="1"/>
          <p:nvPr/>
        </p:nvSpPr>
        <p:spPr>
          <a:xfrm>
            <a:off x="7886543" y="1684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89FC31B-90D2-4BC6-9C00-7229F3821865}"/>
              </a:ext>
            </a:extLst>
          </p:cNvPr>
          <p:cNvSpPr txBox="1"/>
          <p:nvPr/>
        </p:nvSpPr>
        <p:spPr>
          <a:xfrm>
            <a:off x="7113735" y="18406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6E6EBB-8E9A-4F2B-A4A6-613378EF1DCD}"/>
              </a:ext>
            </a:extLst>
          </p:cNvPr>
          <p:cNvSpPr txBox="1"/>
          <p:nvPr/>
        </p:nvSpPr>
        <p:spPr>
          <a:xfrm>
            <a:off x="8606844" y="1981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6188F8-43A9-4500-82D6-884B786F4ADA}"/>
              </a:ext>
            </a:extLst>
          </p:cNvPr>
          <p:cNvSpPr txBox="1"/>
          <p:nvPr/>
        </p:nvSpPr>
        <p:spPr>
          <a:xfrm>
            <a:off x="7374396" y="314204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C7E6D-5BB6-4467-B4E8-A3B61A6A482B}"/>
              </a:ext>
            </a:extLst>
          </p:cNvPr>
          <p:cNvSpPr/>
          <p:nvPr/>
        </p:nvSpPr>
        <p:spPr>
          <a:xfrm>
            <a:off x="7357698" y="2175022"/>
            <a:ext cx="1059797" cy="967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8E23A1-26FA-47E3-BA33-B6A5FA5CAFDA}"/>
              </a:ext>
            </a:extLst>
          </p:cNvPr>
          <p:cNvCxnSpPr>
            <a:cxnSpLocks/>
          </p:cNvCxnSpPr>
          <p:nvPr/>
        </p:nvCxnSpPr>
        <p:spPr>
          <a:xfrm flipV="1">
            <a:off x="7889531" y="1787072"/>
            <a:ext cx="4850" cy="881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78044BF-7A8F-46A7-A1DD-B718CDE4699A}"/>
              </a:ext>
            </a:extLst>
          </p:cNvPr>
          <p:cNvCxnSpPr>
            <a:cxnSpLocks/>
          </p:cNvCxnSpPr>
          <p:nvPr/>
        </p:nvCxnSpPr>
        <p:spPr>
          <a:xfrm>
            <a:off x="3409950" y="2600325"/>
            <a:ext cx="48260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B4A8AA-F3BD-474F-B719-C79BFDFC0F4B}"/>
              </a:ext>
            </a:extLst>
          </p:cNvPr>
          <p:cNvCxnSpPr>
            <a:cxnSpLocks/>
          </p:cNvCxnSpPr>
          <p:nvPr/>
        </p:nvCxnSpPr>
        <p:spPr>
          <a:xfrm>
            <a:off x="2667000" y="2600325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9CE6F49-C924-439A-B92F-3CF2F5D8344C}"/>
              </a:ext>
            </a:extLst>
          </p:cNvPr>
          <p:cNvCxnSpPr>
            <a:cxnSpLocks/>
          </p:cNvCxnSpPr>
          <p:nvPr/>
        </p:nvCxnSpPr>
        <p:spPr>
          <a:xfrm flipH="1">
            <a:off x="1435101" y="2600325"/>
            <a:ext cx="48260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CF0F767-54C6-42C4-A71B-C2A70AF06E4D}"/>
              </a:ext>
            </a:extLst>
          </p:cNvPr>
          <p:cNvSpPr/>
          <p:nvPr/>
        </p:nvSpPr>
        <p:spPr>
          <a:xfrm>
            <a:off x="889000" y="2435225"/>
            <a:ext cx="3556000" cy="199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CA9B91F-4693-42A8-8D63-195CF0F46E56}"/>
              </a:ext>
            </a:extLst>
          </p:cNvPr>
          <p:cNvCxnSpPr>
            <a:cxnSpLocks/>
          </p:cNvCxnSpPr>
          <p:nvPr/>
        </p:nvCxnSpPr>
        <p:spPr>
          <a:xfrm>
            <a:off x="8890000" y="2600325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8074AC6-88BB-4E6B-9107-B8DB09DAF0FE}"/>
              </a:ext>
            </a:extLst>
          </p:cNvPr>
          <p:cNvCxnSpPr>
            <a:cxnSpLocks/>
          </p:cNvCxnSpPr>
          <p:nvPr/>
        </p:nvCxnSpPr>
        <p:spPr>
          <a:xfrm>
            <a:off x="8039100" y="2600325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116723-5477-4CD7-9EEB-8EEBC4465B84}"/>
              </a:ext>
            </a:extLst>
          </p:cNvPr>
          <p:cNvCxnSpPr>
            <a:cxnSpLocks/>
          </p:cNvCxnSpPr>
          <p:nvPr/>
        </p:nvCxnSpPr>
        <p:spPr>
          <a:xfrm>
            <a:off x="7188201" y="2600325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9C9600E-F72E-421E-9B6D-373D9D5D2467}"/>
              </a:ext>
            </a:extLst>
          </p:cNvPr>
          <p:cNvSpPr/>
          <p:nvPr/>
        </p:nvSpPr>
        <p:spPr>
          <a:xfrm>
            <a:off x="6261100" y="2435225"/>
            <a:ext cx="3556000" cy="1987550"/>
          </a:xfrm>
          <a:custGeom>
            <a:avLst/>
            <a:gdLst>
              <a:gd name="connsiteX0" fmla="*/ 0 w 3556000"/>
              <a:gd name="connsiteY0" fmla="*/ 0 h 1993900"/>
              <a:gd name="connsiteX1" fmla="*/ 3556000 w 3556000"/>
              <a:gd name="connsiteY1" fmla="*/ 0 h 1993900"/>
              <a:gd name="connsiteX2" fmla="*/ 3556000 w 3556000"/>
              <a:gd name="connsiteY2" fmla="*/ 1993900 h 1993900"/>
              <a:gd name="connsiteX3" fmla="*/ 0 w 3556000"/>
              <a:gd name="connsiteY3" fmla="*/ 1993900 h 1993900"/>
              <a:gd name="connsiteX4" fmla="*/ 0 w 3556000"/>
              <a:gd name="connsiteY4" fmla="*/ 0 h 1993900"/>
              <a:gd name="connsiteX0" fmla="*/ 0 w 3556000"/>
              <a:gd name="connsiteY0" fmla="*/ 0 h 1993900"/>
              <a:gd name="connsiteX1" fmla="*/ 3556000 w 3556000"/>
              <a:gd name="connsiteY1" fmla="*/ 0 h 1993900"/>
              <a:gd name="connsiteX2" fmla="*/ 3556000 w 3556000"/>
              <a:gd name="connsiteY2" fmla="*/ 1993900 h 1993900"/>
              <a:gd name="connsiteX3" fmla="*/ 673100 w 3556000"/>
              <a:gd name="connsiteY3" fmla="*/ 1962150 h 1993900"/>
              <a:gd name="connsiteX4" fmla="*/ 0 w 3556000"/>
              <a:gd name="connsiteY4" fmla="*/ 1993900 h 1993900"/>
              <a:gd name="connsiteX5" fmla="*/ 0 w 3556000"/>
              <a:gd name="connsiteY5" fmla="*/ 0 h 1993900"/>
              <a:gd name="connsiteX0" fmla="*/ 0 w 3556000"/>
              <a:gd name="connsiteY0" fmla="*/ 0 h 1993900"/>
              <a:gd name="connsiteX1" fmla="*/ 3556000 w 3556000"/>
              <a:gd name="connsiteY1" fmla="*/ 0 h 1993900"/>
              <a:gd name="connsiteX2" fmla="*/ 3556000 w 3556000"/>
              <a:gd name="connsiteY2" fmla="*/ 1993900 h 1993900"/>
              <a:gd name="connsiteX3" fmla="*/ 673100 w 3556000"/>
              <a:gd name="connsiteY3" fmla="*/ 1962150 h 1993900"/>
              <a:gd name="connsiteX4" fmla="*/ 0 w 3556000"/>
              <a:gd name="connsiteY4" fmla="*/ 0 h 1993900"/>
              <a:gd name="connsiteX0" fmla="*/ 0 w 3556000"/>
              <a:gd name="connsiteY0" fmla="*/ 0 h 1993900"/>
              <a:gd name="connsiteX1" fmla="*/ 3556000 w 3556000"/>
              <a:gd name="connsiteY1" fmla="*/ 0 h 1993900"/>
              <a:gd name="connsiteX2" fmla="*/ 3556000 w 3556000"/>
              <a:gd name="connsiteY2" fmla="*/ 1993900 h 1993900"/>
              <a:gd name="connsiteX3" fmla="*/ 2794000 w 3556000"/>
              <a:gd name="connsiteY3" fmla="*/ 1987550 h 1993900"/>
              <a:gd name="connsiteX4" fmla="*/ 673100 w 3556000"/>
              <a:gd name="connsiteY4" fmla="*/ 1962150 h 1993900"/>
              <a:gd name="connsiteX5" fmla="*/ 0 w 3556000"/>
              <a:gd name="connsiteY5" fmla="*/ 0 h 1993900"/>
              <a:gd name="connsiteX0" fmla="*/ 0 w 3556000"/>
              <a:gd name="connsiteY0" fmla="*/ 0 h 1987550"/>
              <a:gd name="connsiteX1" fmla="*/ 3556000 w 3556000"/>
              <a:gd name="connsiteY1" fmla="*/ 0 h 1987550"/>
              <a:gd name="connsiteX2" fmla="*/ 2794000 w 3556000"/>
              <a:gd name="connsiteY2" fmla="*/ 1987550 h 1987550"/>
              <a:gd name="connsiteX3" fmla="*/ 673100 w 3556000"/>
              <a:gd name="connsiteY3" fmla="*/ 1962150 h 1987550"/>
              <a:gd name="connsiteX4" fmla="*/ 0 w 3556000"/>
              <a:gd name="connsiteY4" fmla="*/ 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1987550">
                <a:moveTo>
                  <a:pt x="0" y="0"/>
                </a:moveTo>
                <a:lnTo>
                  <a:pt x="3556000" y="0"/>
                </a:lnTo>
                <a:lnTo>
                  <a:pt x="2794000" y="1987550"/>
                </a:lnTo>
                <a:lnTo>
                  <a:pt x="673100" y="196215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42B3530-5BAB-4312-94F5-E306F39FBE51}"/>
              </a:ext>
            </a:extLst>
          </p:cNvPr>
          <p:cNvCxnSpPr/>
          <p:nvPr/>
        </p:nvCxnSpPr>
        <p:spPr>
          <a:xfrm>
            <a:off x="4800600" y="343217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D244E3-AEBE-4C1C-896A-C4E127E4BE71}"/>
              </a:ext>
            </a:extLst>
          </p:cNvPr>
          <p:cNvSpPr txBox="1"/>
          <p:nvPr/>
        </p:nvSpPr>
        <p:spPr>
          <a:xfrm>
            <a:off x="4754510" y="29241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逆透视变换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6DE8F9B-5188-439A-A16A-3EF3D9D7811B}"/>
              </a:ext>
            </a:extLst>
          </p:cNvPr>
          <p:cNvCxnSpPr/>
          <p:nvPr/>
        </p:nvCxnSpPr>
        <p:spPr>
          <a:xfrm>
            <a:off x="9652000" y="342900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9D819F6-EEF8-43D4-A01D-F91BE05C197D}"/>
              </a:ext>
            </a:extLst>
          </p:cNvPr>
          <p:cNvSpPr txBox="1"/>
          <p:nvPr/>
        </p:nvSpPr>
        <p:spPr>
          <a:xfrm>
            <a:off x="9817100" y="2757269"/>
            <a:ext cx="113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处理得到导航参数</a:t>
            </a:r>
          </a:p>
        </p:txBody>
      </p:sp>
    </p:spTree>
    <p:extLst>
      <p:ext uri="{BB962C8B-B14F-4D97-AF65-F5344CB8AC3E}">
        <p14:creationId xmlns:p14="http://schemas.microsoft.com/office/powerpoint/2010/main" val="207328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13996</TotalTime>
  <Words>203</Words>
  <Application>Microsoft Office PowerPoint</Application>
  <PresentationFormat>宽屏</PresentationFormat>
  <Paragraphs>111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Office 主题​​</vt:lpstr>
      <vt:lpstr>技术路线图</vt:lpstr>
      <vt:lpstr>技术路线图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海</dc:creator>
  <cp:lastModifiedBy>陈 海</cp:lastModifiedBy>
  <cp:revision>300</cp:revision>
  <dcterms:created xsi:type="dcterms:W3CDTF">2018-06-19T02:29:58Z</dcterms:created>
  <dcterms:modified xsi:type="dcterms:W3CDTF">2018-10-02T03:18:31Z</dcterms:modified>
</cp:coreProperties>
</file>