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DB538-DA69-426F-B32F-1691729CBEC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FECB8-68A2-42D2-9622-91F4AD78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声明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0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2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6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调用一个</a:t>
            </a:r>
            <a:r>
              <a:rPr lang="en-US" altLang="zh-CN" smtClean="0"/>
              <a:t>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4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在线好友列表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FECB8-68A2-42D2-9622-91F4AD789B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6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6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8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D2F6-4772-4A82-94BB-621B8ACC7BA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6D18-C0ED-45DA-9E11-4DB8EB2E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8229" y="1062446"/>
            <a:ext cx="2743200" cy="4458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00154" y="4023359"/>
            <a:ext cx="1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184" y="1483255"/>
            <a:ext cx="1872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zh-CN" altLang="en-US" dirty="0" smtClean="0"/>
              <a:t>性别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年龄段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职业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（工作时间）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39592" y="526890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07182" y="4345577"/>
            <a:ext cx="192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Uid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9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184" y="1483255"/>
            <a:ext cx="187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兴趣</a:t>
            </a:r>
            <a:endParaRPr lang="en-US" altLang="zh-CN" dirty="0" smtClean="0"/>
          </a:p>
          <a:p>
            <a:r>
              <a:rPr lang="zh-CN" altLang="en-US" dirty="0" smtClean="0"/>
              <a:t>运动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阅读</a:t>
            </a:r>
            <a:endParaRPr lang="en-US" altLang="zh-CN" dirty="0" smtClean="0"/>
          </a:p>
          <a:p>
            <a:r>
              <a:rPr lang="zh-CN" altLang="en-US" dirty="0" smtClean="0"/>
              <a:t>音乐</a:t>
            </a:r>
            <a:endParaRPr lang="en-US" altLang="zh-CN" dirty="0" smtClean="0"/>
          </a:p>
          <a:p>
            <a:r>
              <a:rPr lang="zh-CN" altLang="en-US" dirty="0" smtClean="0"/>
              <a:t>书法</a:t>
            </a:r>
            <a:endParaRPr lang="en-US" altLang="zh-CN" dirty="0" smtClean="0"/>
          </a:p>
          <a:p>
            <a:r>
              <a:rPr lang="zh-CN" altLang="en-US" dirty="0" smtClean="0"/>
              <a:t>绘画</a:t>
            </a:r>
            <a:endParaRPr lang="en-US" altLang="zh-CN" dirty="0" smtClean="0"/>
          </a:p>
          <a:p>
            <a:r>
              <a:rPr lang="zh-CN" altLang="en-US" dirty="0" smtClean="0"/>
              <a:t>摄影</a:t>
            </a:r>
            <a:endParaRPr lang="en-US" altLang="zh-CN" dirty="0" smtClean="0"/>
          </a:p>
          <a:p>
            <a:r>
              <a:rPr lang="zh-CN" altLang="en-US" dirty="0" smtClean="0"/>
              <a:t>棋类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39592" y="526890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3394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02480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3360" y="3195935"/>
            <a:ext cx="216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~~~~~~~~~~~~~~~~~</a:t>
            </a:r>
          </a:p>
          <a:p>
            <a:r>
              <a:rPr lang="en-US" altLang="zh-CN" dirty="0" smtClean="0"/>
              <a:t>~~~~~~~</a:t>
            </a:r>
          </a:p>
          <a:p>
            <a:r>
              <a:rPr lang="en-US" altLang="zh-CN" dirty="0" smtClean="0"/>
              <a:t>~~~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0777" y="1889760"/>
            <a:ext cx="1149532" cy="862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3394" y="5721531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7898" y="1611087"/>
            <a:ext cx="203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在线时间（游戏运行）在朋友中排行</a:t>
            </a:r>
            <a:r>
              <a:rPr lang="en-US" altLang="zh-CN" dirty="0" smtClean="0"/>
              <a:t>——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2470" y="940526"/>
            <a:ext cx="3370216" cy="54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0481" y="179396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Application>Microsoft Office PowerPoint</Application>
  <PresentationFormat>宽屏</PresentationFormat>
  <Paragraphs>42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Chang</dc:creator>
  <cp:lastModifiedBy>陈海</cp:lastModifiedBy>
  <cp:revision>38</cp:revision>
  <dcterms:created xsi:type="dcterms:W3CDTF">2017-07-20T09:18:55Z</dcterms:created>
  <dcterms:modified xsi:type="dcterms:W3CDTF">2017-07-20T10:46:23Z</dcterms:modified>
</cp:coreProperties>
</file>