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864DE-D128-472C-94F7-516C2E8F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B69DF-AF59-4C4D-8041-74F58B25E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C886D-0CF6-41C1-A0CD-CCD67A76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E2427-C290-4CE3-BDFE-7876C19D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F3393-D75E-4BB7-961D-547FDC6E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2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AEC1-0632-46EB-B861-2B372570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F647C-4FB4-4B53-8083-0EAD7747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35B46-DB7F-4797-AEA9-D4135778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3565-8D6D-4186-BE57-C5FEEE12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FD701-2A74-4B5D-B544-F70BFD4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EFC4AC-1058-4BEF-BCB7-F868DFFC8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9177F-3638-4E7E-A6F7-C914C073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17490-5A99-43BA-B6D4-D823BBAB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17148-0C55-4FA4-91A8-6AAA3128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5307D-9220-497A-8760-3DAFC7D0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8C41-D9F9-478C-91F2-61FF26D0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99CA0-B4D7-42D3-B773-90CE51E5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20B66-20D5-4250-A93E-5EB4E0CA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5843C-1FE4-4682-A452-D7A916D2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02FCD-3930-496F-BCA3-9E04059C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264D-E5CD-46FD-8134-19DE378D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61164-204B-491B-AC48-A32DFC52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90318-7840-4D23-97B3-24863B7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C2CFB-1ADC-49E7-9A9E-EB2748CD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06E8C-67C5-4E04-8005-E54F208C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57D7-50C5-4CE5-96FE-6BBA50F6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BCCFF-5727-40F6-B305-2B7E3B2F2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007C1-76A5-41B5-B4ED-942903D9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77502-C80F-41AA-BA6F-E72F586F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0FAA5-034D-462E-A2C6-27704717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B2EC5-1F2E-4F80-89C6-76915FE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1D28-6821-4B56-B3FF-87259293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271E4-086E-4C06-897B-07B68C93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83DB0-7705-4410-8C4C-9E1D26F98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399CB-5442-498E-A35C-9FA895265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68D91-2BF5-4A6F-881A-AFC92D215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76120-778A-425E-B861-BA4F8ED9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7984A-F999-4545-BDA3-9CE074A7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173B2-2CA6-4242-8758-D90DE71B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7F91-A9B1-4F3E-BD62-E1D24728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811E7-8F7A-4E03-BF74-ABFB613E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B8135-7D8A-4EBF-9ACF-14CB80EC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4D615-284E-4341-8F26-5E4C8D73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6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9F9DD-B2CD-49E9-9FA6-496F9C44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B4EA3-E0AA-4733-A9FD-36E49CBA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B4DC86-13DB-4509-B59A-F0FF8F7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5468-44BD-409B-A858-DD22148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217-4D8D-4EB8-9086-45ABFAD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746D6-566C-4F36-914A-F7147B6A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D380A-A2F3-495A-A320-793B98E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9A1AE-43EC-4524-B136-55A98AE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318D1-6F23-44F6-846E-339F1B17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BE176-D80B-4C99-9058-F17BCAE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6BCE7-0390-460B-A13A-6FACE8C9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FA0DA-3C70-4138-8A9A-B9B67681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9F528-9069-49F9-B001-36D1C0B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4641F-14B9-444B-848D-0DE9198B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0296D-DB6B-4DB7-9A94-E351E233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8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17B2F-E5F2-4D48-A57B-F5B70C8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1016-8A33-487B-B87F-6DA58299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F7D8A-D1D9-4454-9EB9-3D40FC11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994C-0993-4831-AEEC-BB93E5F8261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F924B-F5B6-42F9-B7CF-801F57F8A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490F3-FFA7-435E-9074-99F4BDF15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D3B0-E2FB-4A23-950C-F053AE46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A84F84-36A9-4966-B7C4-B3B22E04B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0793">
            <a:off x="4164889" y="1996653"/>
            <a:ext cx="3862221" cy="28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 陈</dc:creator>
  <cp:lastModifiedBy>海 陈</cp:lastModifiedBy>
  <cp:revision>1</cp:revision>
  <dcterms:created xsi:type="dcterms:W3CDTF">2019-03-26T11:57:07Z</dcterms:created>
  <dcterms:modified xsi:type="dcterms:W3CDTF">2019-03-26T11:57:21Z</dcterms:modified>
</cp:coreProperties>
</file>