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751" r:id="rId2"/>
    <p:sldId id="732" r:id="rId3"/>
    <p:sldId id="357" r:id="rId4"/>
    <p:sldId id="267" r:id="rId5"/>
    <p:sldId id="268" r:id="rId6"/>
    <p:sldId id="748" r:id="rId7"/>
    <p:sldId id="754" r:id="rId8"/>
    <p:sldId id="735" r:id="rId9"/>
    <p:sldId id="747" r:id="rId10"/>
    <p:sldId id="746" r:id="rId11"/>
    <p:sldId id="738" r:id="rId12"/>
    <p:sldId id="733" r:id="rId13"/>
    <p:sldId id="736" r:id="rId14"/>
    <p:sldId id="737" r:id="rId15"/>
    <p:sldId id="752" r:id="rId16"/>
    <p:sldId id="740" r:id="rId17"/>
    <p:sldId id="749" r:id="rId18"/>
    <p:sldId id="741" r:id="rId19"/>
    <p:sldId id="739" r:id="rId20"/>
    <p:sldId id="753" r:id="rId21"/>
  </p:sldIdLst>
  <p:sldSz cx="12192000" cy="6858000"/>
  <p:notesSz cx="6858000" cy="9144000"/>
  <p:custDataLst>
    <p:tags r:id="rId24"/>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彭玉凤" initials="彭玉凤"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41"/>
    <a:srgbClr val="191B1F"/>
    <a:srgbClr val="000000"/>
    <a:srgbClr val="5E5CA2"/>
    <a:srgbClr val="0076F6"/>
    <a:srgbClr val="157AD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7" d="100"/>
          <a:sy n="87" d="100"/>
        </p:scale>
        <p:origin x="528" y="77"/>
      </p:cViewPr>
      <p:guideLst>
        <p:guide orient="horz" pos="2160"/>
        <p:guide pos="3848"/>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8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47EB9CC-EEDC-494D-A563-7E52CFBE2A64}" type="datetime1">
              <a:rPr lang="zh-CN" altLang="en-US" smtClean="0">
                <a:latin typeface="Microsoft YaHei UI" panose="020B0503020204020204" pitchFamily="34" charset="-122"/>
                <a:ea typeface="Microsoft YaHei UI" panose="020B0503020204020204" pitchFamily="34" charset="-122"/>
              </a:rPr>
              <a:t>2023/6/5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YaHei UI" panose="020B0503020204020204" pitchFamily="34" charset="-122"/>
                <a:ea typeface="Microsoft YaHei UI" panose="020B0503020204020204" pitchFamily="34" charset="-122"/>
              </a:defRPr>
            </a:lvl1pPr>
          </a:lstStyle>
          <a:p>
            <a:fld id="{BB66FF9F-9445-42A9-8A55-6C9E0AC38AD9}" type="datetime1">
              <a:rPr lang="zh-CN" altLang="en-US" noProof="0" smtClean="0"/>
              <a:t>2023/6/5</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YaHei UI" panose="020B0503020204020204" pitchFamily="34" charset="-122"/>
                <a:ea typeface="Microsoft YaHei UI" panose="020B0503020204020204" pitchFamily="34" charset="-122"/>
              </a:defRPr>
            </a:lvl1pPr>
          </a:lstStyle>
          <a:p>
            <a:fld id="{6DC51814-3B91-4036-94D2-3977634EE214}" type="slidenum">
              <a:rPr lang="en-US" altLang="zh-CN" noProof="0" smtClean="0"/>
              <a:t>‹#›</a:t>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baseline="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FFCB35-4050-4AB9-8E39-7CAAA066022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10</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19</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B9940-C43A-4FAE-9729-EF4782F7B86D}"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首先是选题背景与意义</a:t>
            </a:r>
            <a:r>
              <a:rPr lang="zh-CN" altLang="en-US" sz="1800" dirty="0">
                <a:effectLst/>
                <a:ea typeface="等线"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7</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8</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9</a:t>
            </a:fld>
            <a:endParaRPr lang="en-US" dirty="0"/>
          </a:p>
        </p:txBody>
      </p:sp>
      <p:sp>
        <p:nvSpPr>
          <p:cNvPr id="5" name="日期占位符 4"/>
          <p:cNvSpPr>
            <a:spLocks noGrp="1"/>
          </p:cNvSpPr>
          <p:nvPr>
            <p:ph type="dt" idx="1"/>
          </p:nvPr>
        </p:nvSpPr>
        <p:spPr/>
        <p:txBody>
          <a:bodyPr/>
          <a:lstStyle/>
          <a:p>
            <a:fld id="{AE32701F-B067-477A-AED9-40A9C21290E3}" type="datetime1">
              <a:rPr lang="zh-CN" altLang="en-US" smtClean="0"/>
              <a:t>2023/6/5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p:ph type="pic" sz="quarter" idx="10" hasCustomPrompt="1"/>
          </p:nvPr>
        </p:nvSpPr>
        <p:spPr>
          <a:xfrm>
            <a:off x="0" y="0"/>
            <a:ext cx="12192000" cy="4448175"/>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0" name="长方形 9"/>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371475" y="4551363"/>
            <a:ext cx="11520488" cy="1176337"/>
          </a:xfrm>
        </p:spPr>
        <p:txBody>
          <a:bodyPr rtlCol="0" anchor="ctr"/>
          <a:lstStyle>
            <a:lvl1pPr algn="ctr">
              <a:defRPr sz="60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71475" y="5830888"/>
            <a:ext cx="11520488" cy="550862"/>
          </a:xfrm>
        </p:spPr>
        <p:txBody>
          <a:bodyPr rtlCol="0"/>
          <a:lstStyle>
            <a:lvl1pPr marL="0" indent="0" algn="ctr">
              <a:buNone/>
              <a:defRPr sz="2400"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 name="长方形 7"/>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6" y="476250"/>
            <a:ext cx="5165724" cy="2557463"/>
          </a:xfrm>
        </p:spPr>
        <p:txBody>
          <a:bodyPr rtlCol="0" anchor="ctr">
            <a:noAutofit/>
          </a:bodyPr>
          <a:lstStyle>
            <a:lvl1pPr>
              <a:defRPr sz="54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6096000" y="476250"/>
            <a:ext cx="5795963" cy="2557463"/>
          </a:xfrm>
        </p:spPr>
        <p:txBody>
          <a:bodyPr rtlCol="0">
            <a:normAutofit/>
          </a:bodyPr>
          <a:lstStyle>
            <a:lvl1pPr>
              <a:defRPr sz="2000" baseline="0">
                <a:latin typeface="Microsoft YaHei UI" panose="020B0503020204020204" pitchFamily="34" charset="-122"/>
                <a:ea typeface="Microsoft YaHei UI" panose="020B0503020204020204" pitchFamily="34" charset="-122"/>
              </a:defRPr>
            </a:lvl1pPr>
            <a:lvl2pPr>
              <a:defRPr sz="1800" baseline="0">
                <a:latin typeface="Microsoft YaHei UI" panose="020B0503020204020204" pitchFamily="34" charset="-122"/>
                <a:ea typeface="Microsoft YaHei UI" panose="020B0503020204020204" pitchFamily="34" charset="-122"/>
              </a:defRPr>
            </a:lvl2pPr>
            <a:lvl3pPr>
              <a:defRPr sz="1600" baseline="0">
                <a:latin typeface="Microsoft YaHei UI" panose="020B0503020204020204" pitchFamily="34" charset="-122"/>
                <a:ea typeface="Microsoft YaHei UI" panose="020B0503020204020204" pitchFamily="34" charset="-122"/>
              </a:defRPr>
            </a:lvl3pPr>
            <a:lvl4pPr>
              <a:defRPr sz="1400" baseline="0">
                <a:latin typeface="Microsoft YaHei UI" panose="020B0503020204020204" pitchFamily="34" charset="-122"/>
                <a:ea typeface="Microsoft YaHei UI" panose="020B0503020204020204" pitchFamily="34" charset="-122"/>
              </a:defRPr>
            </a:lvl4pPr>
            <a:lvl5pPr>
              <a:defRPr sz="14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3" name="图片占位符 6"/>
          <p:cNvSpPr>
            <a:spLocks noGrp="1"/>
          </p:cNvSpPr>
          <p:nvPr>
            <p:ph type="pic" sz="quarter" idx="13" hasCustomPrompt="1"/>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1" name="长方形 10"/>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8" name="长方形 7"/>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619197" y="1296176"/>
            <a:ext cx="5272764" cy="1551573"/>
          </a:xfrm>
        </p:spPr>
        <p:txBody>
          <a:bodyPr rtlCol="0" anchor="b">
            <a:noAutofit/>
          </a:bodyPr>
          <a:lstStyle>
            <a:lvl1pPr>
              <a:defRPr sz="40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6619198" y="3073967"/>
            <a:ext cx="5272764" cy="2557463"/>
          </a:xfrm>
        </p:spPr>
        <p:txBody>
          <a:bodyPr rtlCol="0">
            <a:normAutofit/>
          </a:bodyPr>
          <a:lstStyle>
            <a:lvl1pPr>
              <a:defRPr sz="2000" baseline="0">
                <a:latin typeface="Microsoft YaHei UI" panose="020B0503020204020204" pitchFamily="34" charset="-122"/>
                <a:ea typeface="Microsoft YaHei UI" panose="020B0503020204020204" pitchFamily="34" charset="-122"/>
              </a:defRPr>
            </a:lvl1pPr>
            <a:lvl2pPr>
              <a:defRPr sz="1800" baseline="0">
                <a:latin typeface="Microsoft YaHei UI" panose="020B0503020204020204" pitchFamily="34" charset="-122"/>
                <a:ea typeface="Microsoft YaHei UI" panose="020B0503020204020204" pitchFamily="34" charset="-122"/>
              </a:defRPr>
            </a:lvl2pPr>
            <a:lvl3pPr>
              <a:defRPr sz="1600" baseline="0">
                <a:latin typeface="Microsoft YaHei UI" panose="020B0503020204020204" pitchFamily="34" charset="-122"/>
                <a:ea typeface="Microsoft YaHei UI" panose="020B0503020204020204" pitchFamily="34" charset="-122"/>
              </a:defRPr>
            </a:lvl3pPr>
            <a:lvl4pPr>
              <a:defRPr sz="1400" baseline="0">
                <a:latin typeface="Microsoft YaHei UI" panose="020B0503020204020204" pitchFamily="34" charset="-122"/>
                <a:ea typeface="Microsoft YaHei UI" panose="020B0503020204020204" pitchFamily="34" charset="-122"/>
              </a:defRPr>
            </a:lvl4pPr>
            <a:lvl5pPr>
              <a:defRPr sz="14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3" name="图片占位符 6"/>
          <p:cNvSpPr>
            <a:spLocks noGrp="1"/>
          </p:cNvSpPr>
          <p:nvPr>
            <p:ph type="pic" sz="quarter" idx="13" hasCustomPrompt="1"/>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4" name="长方形 3"/>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长方形 7"/>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1783831"/>
            <a:ext cx="3111954" cy="3290338"/>
          </a:xfrm>
        </p:spPr>
        <p:txBody>
          <a:bodyPr rtlCol="0" anchor="ctr">
            <a:noAutofit/>
          </a:bodyPr>
          <a:lstStyle>
            <a:lvl1pPr>
              <a:defRPr sz="40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7489370" y="1783832"/>
            <a:ext cx="4402592" cy="3290338"/>
          </a:xfrm>
        </p:spPr>
        <p:txBody>
          <a:bodyPr rtlCol="0" anchor="ctr">
            <a:normAutofit/>
          </a:bodyPr>
          <a:lstStyle>
            <a:lvl1pPr>
              <a:defRPr sz="2000" baseline="0">
                <a:latin typeface="Microsoft YaHei UI" panose="020B0503020204020204" pitchFamily="34" charset="-122"/>
                <a:ea typeface="Microsoft YaHei UI" panose="020B0503020204020204" pitchFamily="34" charset="-122"/>
              </a:defRPr>
            </a:lvl1pPr>
            <a:lvl2pPr>
              <a:defRPr sz="1800" baseline="0">
                <a:latin typeface="Microsoft YaHei UI" panose="020B0503020204020204" pitchFamily="34" charset="-122"/>
                <a:ea typeface="Microsoft YaHei UI" panose="020B0503020204020204" pitchFamily="34" charset="-122"/>
              </a:defRPr>
            </a:lvl2pPr>
            <a:lvl3pPr>
              <a:defRPr sz="1600" baseline="0">
                <a:latin typeface="Microsoft YaHei UI" panose="020B0503020204020204" pitchFamily="34" charset="-122"/>
                <a:ea typeface="Microsoft YaHei UI" panose="020B0503020204020204" pitchFamily="34" charset="-122"/>
              </a:defRPr>
            </a:lvl3pPr>
            <a:lvl4pPr>
              <a:defRPr sz="1400" baseline="0">
                <a:latin typeface="Microsoft YaHei UI" panose="020B0503020204020204" pitchFamily="34" charset="-122"/>
                <a:ea typeface="Microsoft YaHei UI" panose="020B0503020204020204" pitchFamily="34" charset="-122"/>
              </a:defRPr>
            </a:lvl4pPr>
            <a:lvl5pPr>
              <a:defRPr sz="14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3" name="图片占位符 6"/>
          <p:cNvSpPr>
            <a:spLocks noGrp="1"/>
          </p:cNvSpPr>
          <p:nvPr>
            <p:ph type="pic" sz="quarter" idx="13" hasCustomPrompt="1"/>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5" name="长方形 4"/>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长方形 6"/>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矩形​ 7"/>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31850" y="2331584"/>
            <a:ext cx="10515600" cy="1500187"/>
          </a:xfrm>
        </p:spPr>
        <p:txBody>
          <a:bodyPr rtlCol="0" anchor="ctr"/>
          <a:lstStyle>
            <a:lvl1pPr>
              <a:defRPr sz="60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831850" y="3968071"/>
            <a:ext cx="10515600" cy="805542"/>
          </a:xfrm>
        </p:spPr>
        <p:txBody>
          <a:bodyPr rtlCol="0"/>
          <a:lstStyle>
            <a:lvl1pPr marL="0" indent="0">
              <a:buNone/>
              <a:defRPr sz="24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6" name="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9" name="矩形​ 8"/>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长方形 6"/>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矩形 7"/>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图片占位符 6"/>
          <p:cNvSpPr>
            <a:spLocks noGrp="1"/>
          </p:cNvSpPr>
          <p:nvPr>
            <p:ph type="pic" sz="quarter" idx="13" hasCustomPrompt="1"/>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2" name="标题 1"/>
          <p:cNvSpPr>
            <a:spLocks noGrp="1"/>
          </p:cNvSpPr>
          <p:nvPr>
            <p:ph type="title"/>
          </p:nvPr>
        </p:nvSpPr>
        <p:spPr>
          <a:xfrm>
            <a:off x="1174750" y="3957831"/>
            <a:ext cx="9620250" cy="1500187"/>
          </a:xfrm>
        </p:spPr>
        <p:txBody>
          <a:bodyPr rtlCol="0" anchor="ctr"/>
          <a:lstStyle>
            <a:lvl1pPr>
              <a:defRPr sz="60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2" name="任意多边形：形状 11"/>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7" name="长方形 6"/>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3" name="图片占位符 32"/>
          <p:cNvSpPr>
            <a:spLocks noGrp="1"/>
          </p:cNvSpPr>
          <p:nvPr>
            <p:ph type="pic" sz="quarter" idx="13" hasCustomPrompt="1"/>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2" name="标题 1"/>
          <p:cNvSpPr>
            <a:spLocks noGrp="1"/>
          </p:cNvSpPr>
          <p:nvPr>
            <p:ph type="title"/>
          </p:nvPr>
        </p:nvSpPr>
        <p:spPr>
          <a:xfrm>
            <a:off x="371475" y="1596928"/>
            <a:ext cx="4810125" cy="3267268"/>
          </a:xfrm>
        </p:spPr>
        <p:txBody>
          <a:bodyPr rtlCol="0" anchor="ctr"/>
          <a:lstStyle>
            <a:lvl1pPr>
              <a:defRPr sz="6000" baseline="0">
                <a:solidFill>
                  <a:schemeClr val="accent5"/>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6" name="长方形 15"/>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长方形 16"/>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8" name="长方形 17"/>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 name="长方形 6"/>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3917949"/>
            <a:ext cx="6915150" cy="2268337"/>
          </a:xfrm>
        </p:spPr>
        <p:txBody>
          <a:bodyPr rtlCol="0" anchor="ctr"/>
          <a:lstStyle>
            <a:lvl1pPr>
              <a:defRPr sz="6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6" name="长方形 15"/>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6" name="长方形 25"/>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3" name="图片占位符 32"/>
          <p:cNvSpPr>
            <a:spLocks noGrp="1"/>
          </p:cNvSpPr>
          <p:nvPr>
            <p:ph type="pic" sz="quarter" idx="21" hasCustomPrompt="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 name="长方形 6"/>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876300" y="4406207"/>
            <a:ext cx="10439400" cy="1175444"/>
          </a:xfrm>
        </p:spPr>
        <p:txBody>
          <a:bodyPr rtlCol="0" anchor="ctr"/>
          <a:lstStyle>
            <a:lvl1pPr algn="ctr">
              <a:defRPr sz="600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6" name="长方形 15"/>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图片占位符 6"/>
          <p:cNvSpPr>
            <a:spLocks noGrp="1"/>
          </p:cNvSpPr>
          <p:nvPr>
            <p:ph type="pic" sz="quarter" idx="13" hasCustomPrompt="1"/>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3" name="长方形 2"/>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长方形 8"/>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p:nvPr>
        </p:nvSpPr>
        <p:spPr>
          <a:xfrm>
            <a:off x="581026" y="1724025"/>
            <a:ext cx="3143250" cy="419100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8451282" y="1712119"/>
            <a:ext cx="3142800" cy="419100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幻灯片编号占位符 6"/>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0" name="长方形 9"/>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内容占位符 3"/>
          <p:cNvSpPr>
            <a:spLocks noGrp="1"/>
          </p:cNvSpPr>
          <p:nvPr>
            <p:ph sz="half" idx="2"/>
          </p:nvPr>
        </p:nvSpPr>
        <p:spPr>
          <a:xfrm>
            <a:off x="6383054" y="1357414"/>
            <a:ext cx="5255193" cy="240486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幻灯片编号占位符 6"/>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1" name="图片占位符 6"/>
          <p:cNvSpPr>
            <a:spLocks noGrp="1"/>
          </p:cNvSpPr>
          <p:nvPr>
            <p:ph type="pic" sz="quarter" idx="14" hasCustomPrompt="1"/>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2" name="长方形 11"/>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sz="half" idx="1"/>
          </p:nvPr>
        </p:nvSpPr>
        <p:spPr>
          <a:xfrm>
            <a:off x="622406" y="3848474"/>
            <a:ext cx="5256000" cy="240480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p:ph type="pic" sz="quarter" idx="10" hasCustomPrompt="1"/>
          </p:nvPr>
        </p:nvSpPr>
        <p:spPr>
          <a:xfrm>
            <a:off x="571500" y="0"/>
            <a:ext cx="6034088" cy="6857999"/>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0" name="长方形 9"/>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6905625" y="1512889"/>
            <a:ext cx="4986338" cy="3262311"/>
          </a:xfrm>
        </p:spPr>
        <p:txBody>
          <a:bodyPr rtlCol="0" anchor="b"/>
          <a:lstStyle>
            <a:lvl1pPr algn="l">
              <a:defRPr sz="60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6905625" y="4927600"/>
            <a:ext cx="4986338" cy="976311"/>
          </a:xfrm>
        </p:spPr>
        <p:txBody>
          <a:bodyPr rtlCol="0"/>
          <a:lstStyle>
            <a:lvl1pPr marL="0" indent="0" algn="l">
              <a:buNone/>
              <a:defRPr sz="2400"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幻灯片编号占位符 6"/>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2" name="长方形 11"/>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a:xfrm>
            <a:off x="6383054" y="3808206"/>
            <a:ext cx="5255193" cy="240486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内容占位符 2"/>
          <p:cNvSpPr>
            <a:spLocks noGrp="1"/>
          </p:cNvSpPr>
          <p:nvPr>
            <p:ph sz="half" idx="1"/>
          </p:nvPr>
        </p:nvSpPr>
        <p:spPr>
          <a:xfrm>
            <a:off x="622406" y="3808236"/>
            <a:ext cx="5256000" cy="240480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6" name="直接连接符​​(S) 5"/>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9" name="长方形 8"/>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2" name="长方形 21"/>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1334424"/>
            <a:ext cx="4448175" cy="1520824"/>
          </a:xfrm>
        </p:spPr>
        <p:txBody>
          <a:bodyPr rtlCol="0" anchor="b">
            <a:noAutofit/>
          </a:bodyPr>
          <a:lstStyle>
            <a:lvl1pPr>
              <a:defRPr sz="36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灯片编号占位符 6"/>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4" name="内容占位符 3"/>
          <p:cNvSpPr>
            <a:spLocks noGrp="1"/>
          </p:cNvSpPr>
          <p:nvPr>
            <p:ph sz="half" idx="2"/>
          </p:nvPr>
        </p:nvSpPr>
        <p:spPr>
          <a:xfrm>
            <a:off x="3609563" y="3118775"/>
            <a:ext cx="2927311" cy="3081999"/>
          </a:xfrm>
        </p:spPr>
        <p:txBody>
          <a:bodyPr rtlCol="0">
            <a:normAutofit/>
          </a:bodyPr>
          <a:lstStyle>
            <a:lvl1pPr>
              <a:defRPr sz="1800" baseline="0">
                <a:solidFill>
                  <a:schemeClr val="tx1"/>
                </a:solidFill>
                <a:latin typeface="Microsoft YaHei UI" panose="020B0503020204020204" pitchFamily="34" charset="-122"/>
                <a:ea typeface="Microsoft YaHei UI" panose="020B0503020204020204" pitchFamily="34" charset="-122"/>
              </a:defRPr>
            </a:lvl1pPr>
            <a:lvl2pPr>
              <a:defRPr sz="1600" baseline="0">
                <a:solidFill>
                  <a:schemeClr val="tx1"/>
                </a:solidFill>
                <a:latin typeface="Microsoft YaHei UI" panose="020B0503020204020204" pitchFamily="34" charset="-122"/>
                <a:ea typeface="Microsoft YaHei UI" panose="020B0503020204020204" pitchFamily="34" charset="-122"/>
              </a:defRPr>
            </a:lvl2pPr>
            <a:lvl3pPr>
              <a:defRPr sz="1400" baseline="0">
                <a:solidFill>
                  <a:schemeClr val="tx1"/>
                </a:solidFill>
                <a:latin typeface="Microsoft YaHei UI" panose="020B0503020204020204" pitchFamily="34" charset="-122"/>
                <a:ea typeface="Microsoft YaHei UI" panose="020B0503020204020204" pitchFamily="34" charset="-122"/>
              </a:defRPr>
            </a:lvl3pPr>
            <a:lvl4pPr>
              <a:defRPr sz="1200" baseline="0">
                <a:solidFill>
                  <a:schemeClr val="tx1"/>
                </a:solidFill>
                <a:latin typeface="Microsoft YaHei UI" panose="020B0503020204020204" pitchFamily="34" charset="-122"/>
                <a:ea typeface="Microsoft YaHei UI" panose="020B0503020204020204" pitchFamily="34" charset="-122"/>
              </a:defRPr>
            </a:lvl4pPr>
            <a:lvl5pPr>
              <a:defRPr sz="1200" baseline="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内容占位符 2"/>
          <p:cNvSpPr>
            <a:spLocks noGrp="1"/>
          </p:cNvSpPr>
          <p:nvPr>
            <p:ph sz="half" idx="1"/>
          </p:nvPr>
        </p:nvSpPr>
        <p:spPr>
          <a:xfrm>
            <a:off x="371475" y="3118776"/>
            <a:ext cx="2926800" cy="3081922"/>
          </a:xfrm>
        </p:spPr>
        <p:txBody>
          <a:bodyPr rtlCol="0">
            <a:normAutofit/>
          </a:bodyPr>
          <a:lstStyle>
            <a:lvl1pPr>
              <a:defRPr sz="1800" baseline="0">
                <a:solidFill>
                  <a:schemeClr val="tx1"/>
                </a:solidFill>
                <a:latin typeface="Microsoft YaHei UI" panose="020B0503020204020204" pitchFamily="34" charset="-122"/>
                <a:ea typeface="Microsoft YaHei UI" panose="020B0503020204020204" pitchFamily="34" charset="-122"/>
              </a:defRPr>
            </a:lvl1pPr>
            <a:lvl2pPr>
              <a:defRPr sz="1600" baseline="0">
                <a:solidFill>
                  <a:schemeClr val="tx1"/>
                </a:solidFill>
                <a:latin typeface="Microsoft YaHei UI" panose="020B0503020204020204" pitchFamily="34" charset="-122"/>
                <a:ea typeface="Microsoft YaHei UI" panose="020B0503020204020204" pitchFamily="34" charset="-122"/>
              </a:defRPr>
            </a:lvl2pPr>
            <a:lvl3pPr>
              <a:defRPr sz="1400" baseline="0">
                <a:solidFill>
                  <a:schemeClr val="tx1"/>
                </a:solidFill>
                <a:latin typeface="Microsoft YaHei UI" panose="020B0503020204020204" pitchFamily="34" charset="-122"/>
                <a:ea typeface="Microsoft YaHei UI" panose="020B0503020204020204" pitchFamily="34" charset="-122"/>
              </a:defRPr>
            </a:lvl3pPr>
            <a:lvl4pPr>
              <a:defRPr sz="1200" baseline="0">
                <a:solidFill>
                  <a:schemeClr val="tx1"/>
                </a:solidFill>
                <a:latin typeface="Microsoft YaHei UI" panose="020B0503020204020204" pitchFamily="34" charset="-122"/>
                <a:ea typeface="Microsoft YaHei UI" panose="020B0503020204020204" pitchFamily="34" charset="-122"/>
              </a:defRPr>
            </a:lvl4pPr>
            <a:lvl5pPr>
              <a:defRPr sz="1200" baseline="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5" name="图片占位符 24"/>
          <p:cNvSpPr>
            <a:spLocks noGrp="1"/>
          </p:cNvSpPr>
          <p:nvPr>
            <p:ph type="pic" sz="quarter" idx="15" hasCustomPrompt="1"/>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20" name="长方形 19"/>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1" name="长方形 20"/>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cxnSp>
        <p:nvCxnSpPr>
          <p:cNvPr id="23" name="直接连接符​​(S) 22"/>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长方形 23"/>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9" name="长方形 8"/>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图片占位符 6"/>
          <p:cNvSpPr>
            <a:spLocks noGrp="1"/>
          </p:cNvSpPr>
          <p:nvPr>
            <p:ph type="pic" sz="quarter" idx="13" hasCustomPrompt="1"/>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4" name="长方形 13"/>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5" name="矩形 14"/>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587504" y="1233488"/>
            <a:ext cx="9016993" cy="761076"/>
          </a:xfrm>
        </p:spPr>
        <p:txBody>
          <a:bodyPr rtlCol="0" anchor="ctr">
            <a:noAutofit/>
          </a:bodyPr>
          <a:lstStyle>
            <a:lvl1pPr algn="ctr">
              <a:defRPr sz="36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灯片编号占位符 6"/>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4" name="内容占位符 3"/>
          <p:cNvSpPr>
            <a:spLocks noGrp="1"/>
          </p:cNvSpPr>
          <p:nvPr>
            <p:ph sz="half" idx="2"/>
          </p:nvPr>
        </p:nvSpPr>
        <p:spPr>
          <a:xfrm>
            <a:off x="6328091" y="2424864"/>
            <a:ext cx="4132800" cy="2833200"/>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内容占位符 2"/>
          <p:cNvSpPr>
            <a:spLocks noGrp="1"/>
          </p:cNvSpPr>
          <p:nvPr>
            <p:ph sz="half" idx="1"/>
          </p:nvPr>
        </p:nvSpPr>
        <p:spPr>
          <a:xfrm>
            <a:off x="1722820" y="2424864"/>
            <a:ext cx="4131850" cy="2832101"/>
          </a:xfrm>
        </p:spPr>
        <p:txBody>
          <a:bodyPr rtlCol="0">
            <a:normAutofit/>
          </a:bodyPr>
          <a:lstStyle>
            <a:lvl1pPr>
              <a:defRPr sz="1800" baseline="0">
                <a:solidFill>
                  <a:schemeClr val="bg1"/>
                </a:solidFill>
                <a:latin typeface="Microsoft YaHei UI" panose="020B0503020204020204" pitchFamily="34" charset="-122"/>
                <a:ea typeface="Microsoft YaHei UI" panose="020B0503020204020204" pitchFamily="34" charset="-122"/>
              </a:defRPr>
            </a:lvl1pPr>
            <a:lvl2pPr>
              <a:defRPr sz="1600" baseline="0">
                <a:solidFill>
                  <a:schemeClr val="bg1"/>
                </a:solidFill>
                <a:latin typeface="Microsoft YaHei UI" panose="020B0503020204020204" pitchFamily="34" charset="-122"/>
                <a:ea typeface="Microsoft YaHei UI" panose="020B0503020204020204" pitchFamily="34" charset="-122"/>
              </a:defRPr>
            </a:lvl2pPr>
            <a:lvl3pPr>
              <a:defRPr sz="1400" baseline="0">
                <a:solidFill>
                  <a:schemeClr val="bg1"/>
                </a:solidFill>
                <a:latin typeface="Microsoft YaHei UI" panose="020B0503020204020204" pitchFamily="34" charset="-122"/>
                <a:ea typeface="Microsoft YaHei UI" panose="020B0503020204020204" pitchFamily="34" charset="-122"/>
              </a:defRPr>
            </a:lvl3pPr>
            <a:lvl4pPr>
              <a:defRPr sz="1200" baseline="0">
                <a:solidFill>
                  <a:schemeClr val="bg1"/>
                </a:solidFill>
                <a:latin typeface="Microsoft YaHei UI" panose="020B0503020204020204" pitchFamily="34" charset="-122"/>
                <a:ea typeface="Microsoft YaHei UI" panose="020B0503020204020204" pitchFamily="34" charset="-122"/>
              </a:defRPr>
            </a:lvl4pPr>
            <a:lvl5pPr>
              <a:defRPr sz="12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长方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5" name="长方形 4"/>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图片占位符 6"/>
          <p:cNvSpPr>
            <a:spLocks noGrp="1"/>
          </p:cNvSpPr>
          <p:nvPr>
            <p:ph type="pic" sz="quarter" idx="13" hasCustomPrompt="1"/>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长方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7" name="图片占位符 26"/>
          <p:cNvSpPr>
            <a:spLocks noGrp="1"/>
          </p:cNvSpPr>
          <p:nvPr>
            <p:ph type="pic" sz="quarter" idx="13" hasCustomPrompt="1"/>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3" name="长方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5" name="图片占位符 6"/>
          <p:cNvSpPr>
            <a:spLocks noGrp="1"/>
          </p:cNvSpPr>
          <p:nvPr>
            <p:ph type="pic" sz="quarter" idx="14" hasCustomPrompt="1"/>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6" name="图片占位符 6"/>
          <p:cNvSpPr>
            <a:spLocks noGrp="1"/>
          </p:cNvSpPr>
          <p:nvPr>
            <p:ph type="pic" sz="quarter" idx="15" hasCustomPrompt="1"/>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7" name="图片占位符 6"/>
          <p:cNvSpPr>
            <a:spLocks noGrp="1"/>
          </p:cNvSpPr>
          <p:nvPr>
            <p:ph type="pic" sz="quarter" idx="16" hasCustomPrompt="1"/>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3" name="长方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grpSp>
        <p:nvGrpSpPr>
          <p:cNvPr id="2" name="组 1"/>
          <p:cNvGrpSpPr/>
          <p:nvPr userDrawn="1"/>
        </p:nvGrpSpPr>
        <p:grpSpPr>
          <a:xfrm>
            <a:off x="371474" y="260350"/>
            <a:ext cx="644525" cy="973138"/>
            <a:chOff x="371475" y="671713"/>
            <a:chExt cx="496540" cy="836738"/>
          </a:xfrm>
        </p:grpSpPr>
        <p:sp>
          <p:nvSpPr>
            <p:cNvPr id="8" name="长方形 7"/>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grpSp>
      <p:sp>
        <p:nvSpPr>
          <p:cNvPr id="10" name="长方形 9"/>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3" name="长方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7" cy="755649"/>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幻灯片编号占位符 8"/>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7" name="长方形 6"/>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a:xfrm>
            <a:off x="3004445" y="1330963"/>
            <a:ext cx="2986019" cy="1076636"/>
          </a:xfrm>
        </p:spPr>
        <p:txBody>
          <a:bodyPr rtlCol="0" anchor="ctr"/>
          <a:lstStyle>
            <a:lvl1pPr marL="0" indent="0">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长方形 9"/>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a:xfrm>
            <a:off x="3004445" y="2623930"/>
            <a:ext cx="2986019" cy="3448880"/>
          </a:xfrm>
        </p:spPr>
        <p:txBody>
          <a:bodyPr rtlCol="0">
            <a:normAutofit/>
          </a:bodyPr>
          <a:lstStyle>
            <a:lvl1pPr>
              <a:defRPr sz="1800" baseline="0">
                <a:latin typeface="Microsoft YaHei UI" panose="020B0503020204020204" pitchFamily="34" charset="-122"/>
                <a:ea typeface="Microsoft YaHei UI" panose="020B0503020204020204" pitchFamily="34" charset="-122"/>
              </a:defRPr>
            </a:lvl1pPr>
            <a:lvl2pPr>
              <a:defRPr sz="1600" baseline="0">
                <a:latin typeface="Microsoft YaHei UI" panose="020B0503020204020204" pitchFamily="34" charset="-122"/>
                <a:ea typeface="Microsoft YaHei UI" panose="020B0503020204020204" pitchFamily="34" charset="-122"/>
              </a:defRPr>
            </a:lvl2pPr>
            <a:lvl3pPr>
              <a:defRPr sz="1400" baseline="0">
                <a:latin typeface="Microsoft YaHei UI" panose="020B0503020204020204" pitchFamily="34" charset="-122"/>
                <a:ea typeface="Microsoft YaHei UI" panose="020B0503020204020204" pitchFamily="34" charset="-122"/>
              </a:defRPr>
            </a:lvl3pPr>
            <a:lvl4pPr>
              <a:defRPr sz="1200" baseline="0">
                <a:latin typeface="Microsoft YaHei UI" panose="020B0503020204020204" pitchFamily="34" charset="-122"/>
                <a:ea typeface="Microsoft YaHei UI" panose="020B0503020204020204" pitchFamily="34" charset="-122"/>
              </a:defRPr>
            </a:lvl4pPr>
            <a:lvl5pPr>
              <a:defRPr sz="12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1" name="图片占位符 6"/>
          <p:cNvSpPr>
            <a:spLocks noGrp="1"/>
          </p:cNvSpPr>
          <p:nvPr>
            <p:ph type="pic" sz="quarter" idx="14" hasCustomPrompt="1"/>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2" name="长方形 11"/>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solidFill>
                <a:schemeClr val="bg1"/>
              </a:solidFill>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a:xfrm>
            <a:off x="8786099" y="1333189"/>
            <a:ext cx="2984400" cy="1074410"/>
          </a:xfrm>
        </p:spPr>
        <p:txBody>
          <a:bodyPr rtlCol="0" anchor="ctr"/>
          <a:lstStyle>
            <a:lvl1pPr marL="0" indent="0">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8786099" y="2623930"/>
            <a:ext cx="2984400" cy="3448881"/>
          </a:xfrm>
        </p:spPr>
        <p:txBody>
          <a:bodyPr rtlCol="0">
            <a:normAutofit/>
          </a:bodyPr>
          <a:lstStyle>
            <a:lvl1pPr>
              <a:defRPr sz="1800" baseline="0">
                <a:latin typeface="Microsoft YaHei UI" panose="020B0503020204020204" pitchFamily="34" charset="-122"/>
                <a:ea typeface="Microsoft YaHei UI" panose="020B0503020204020204" pitchFamily="34" charset="-122"/>
              </a:defRPr>
            </a:lvl1pPr>
            <a:lvl2pPr>
              <a:defRPr sz="1600" baseline="0">
                <a:latin typeface="Microsoft YaHei UI" panose="020B0503020204020204" pitchFamily="34" charset="-122"/>
                <a:ea typeface="Microsoft YaHei UI" panose="020B0503020204020204" pitchFamily="34" charset="-122"/>
              </a:defRPr>
            </a:lvl2pPr>
            <a:lvl3pPr>
              <a:defRPr sz="1400" baseline="0">
                <a:latin typeface="Microsoft YaHei UI" panose="020B0503020204020204" pitchFamily="34" charset="-122"/>
                <a:ea typeface="Microsoft YaHei UI" panose="020B0503020204020204" pitchFamily="34" charset="-122"/>
              </a:defRPr>
            </a:lvl3pPr>
            <a:lvl4pPr>
              <a:defRPr sz="1200" baseline="0">
                <a:latin typeface="Microsoft YaHei UI" panose="020B0503020204020204" pitchFamily="34" charset="-122"/>
                <a:ea typeface="Microsoft YaHei UI" panose="020B0503020204020204" pitchFamily="34" charset="-122"/>
              </a:defRPr>
            </a:lvl4pPr>
            <a:lvl5pPr>
              <a:defRPr sz="12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7" cy="755649"/>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灯片编号占位符 8"/>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7" name="长方形 6"/>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idx="1"/>
          </p:nvPr>
        </p:nvSpPr>
        <p:spPr>
          <a:xfrm>
            <a:off x="483636" y="1330963"/>
            <a:ext cx="2986019" cy="1076636"/>
          </a:xfrm>
        </p:spPr>
        <p:txBody>
          <a:bodyPr rtlCol="0" anchor="ctr"/>
          <a:lstStyle>
            <a:lvl1pPr marL="0" indent="0">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长方形 9"/>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a:xfrm>
            <a:off x="483636" y="2623930"/>
            <a:ext cx="2986019" cy="3448880"/>
          </a:xfrm>
        </p:spPr>
        <p:txBody>
          <a:bodyPr rtlCol="0">
            <a:normAutofit/>
          </a:bodyPr>
          <a:lstStyle>
            <a:lvl1pPr>
              <a:defRPr sz="1800" baseline="0">
                <a:latin typeface="Microsoft YaHei UI" panose="020B0503020204020204" pitchFamily="34" charset="-122"/>
                <a:ea typeface="Microsoft YaHei UI" panose="020B0503020204020204" pitchFamily="34" charset="-122"/>
              </a:defRPr>
            </a:lvl1pPr>
            <a:lvl2pPr>
              <a:defRPr sz="1600" baseline="0">
                <a:latin typeface="Microsoft YaHei UI" panose="020B0503020204020204" pitchFamily="34" charset="-122"/>
                <a:ea typeface="Microsoft YaHei UI" panose="020B0503020204020204" pitchFamily="34" charset="-122"/>
              </a:defRPr>
            </a:lvl2pPr>
            <a:lvl3pPr>
              <a:defRPr sz="1400" baseline="0">
                <a:latin typeface="Microsoft YaHei UI" panose="020B0503020204020204" pitchFamily="34" charset="-122"/>
                <a:ea typeface="Microsoft YaHei UI" panose="020B0503020204020204" pitchFamily="34" charset="-122"/>
              </a:defRPr>
            </a:lvl3pPr>
            <a:lvl4pPr>
              <a:defRPr sz="1200" baseline="0">
                <a:latin typeface="Microsoft YaHei UI" panose="020B0503020204020204" pitchFamily="34" charset="-122"/>
                <a:ea typeface="Microsoft YaHei UI" panose="020B0503020204020204" pitchFamily="34" charset="-122"/>
              </a:defRPr>
            </a:lvl4pPr>
            <a:lvl5pPr>
              <a:defRPr sz="12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2" name="长方形 11"/>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solidFill>
                <a:schemeClr val="bg1"/>
              </a:solidFill>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a:xfrm>
            <a:off x="3830620" y="1333189"/>
            <a:ext cx="2984400" cy="1074410"/>
          </a:xfrm>
        </p:spPr>
        <p:txBody>
          <a:bodyPr rtlCol="0" anchor="ctr"/>
          <a:lstStyle>
            <a:lvl1pPr marL="0" indent="0">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3830620" y="2623930"/>
            <a:ext cx="2984400" cy="3448881"/>
          </a:xfrm>
        </p:spPr>
        <p:txBody>
          <a:bodyPr rtlCol="0">
            <a:normAutofit/>
          </a:bodyPr>
          <a:lstStyle>
            <a:lvl1pPr>
              <a:defRPr sz="1800" baseline="0">
                <a:latin typeface="Microsoft YaHei UI" panose="020B0503020204020204" pitchFamily="34" charset="-122"/>
                <a:ea typeface="Microsoft YaHei UI" panose="020B0503020204020204" pitchFamily="34" charset="-122"/>
              </a:defRPr>
            </a:lvl1pPr>
            <a:lvl2pPr>
              <a:defRPr sz="1600" baseline="0">
                <a:latin typeface="Microsoft YaHei UI" panose="020B0503020204020204" pitchFamily="34" charset="-122"/>
                <a:ea typeface="Microsoft YaHei UI" panose="020B0503020204020204" pitchFamily="34" charset="-122"/>
              </a:defRPr>
            </a:lvl2pPr>
            <a:lvl3pPr>
              <a:defRPr sz="1400" baseline="0">
                <a:latin typeface="Microsoft YaHei UI" panose="020B0503020204020204" pitchFamily="34" charset="-122"/>
                <a:ea typeface="Microsoft YaHei UI" panose="020B0503020204020204" pitchFamily="34" charset="-122"/>
              </a:defRPr>
            </a:lvl3pPr>
            <a:lvl4pPr>
              <a:defRPr sz="1200" baseline="0">
                <a:latin typeface="Microsoft YaHei UI" panose="020B0503020204020204" pitchFamily="34" charset="-122"/>
                <a:ea typeface="Microsoft YaHei UI" panose="020B0503020204020204" pitchFamily="34" charset="-122"/>
              </a:defRPr>
            </a:lvl4pPr>
            <a:lvl5pPr>
              <a:defRPr sz="12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 name="标题 1"/>
          <p:cNvSpPr>
            <a:spLocks noGrp="1"/>
          </p:cNvSpPr>
          <p:nvPr>
            <p:ph type="ctrTitle"/>
          </p:nvPr>
        </p:nvSpPr>
        <p:spPr>
          <a:xfrm>
            <a:off x="3436610" y="1779589"/>
            <a:ext cx="5318781" cy="2182811"/>
          </a:xfrm>
        </p:spPr>
        <p:txBody>
          <a:bodyPr rtlCol="0" anchor="b">
            <a:normAutofit/>
          </a:bodyPr>
          <a:lstStyle>
            <a:lvl1pPr algn="ctr">
              <a:defRPr sz="54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436610" y="4079083"/>
            <a:ext cx="5318781" cy="976311"/>
          </a:xfrm>
        </p:spPr>
        <p:txBody>
          <a:bodyPr rtlCol="0"/>
          <a:lstStyle>
            <a:lvl1pPr marL="0" indent="0" algn="ctr">
              <a:buNone/>
              <a:defRPr sz="2400"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7" cy="755649"/>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9" name="幻灯片编号占位符 8"/>
          <p:cNvSpPr>
            <a:spLocks noGrp="1"/>
          </p:cNvSpPr>
          <p:nvPr>
            <p:ph type="sldNum" sz="quarter" idx="12"/>
          </p:nvPr>
        </p:nvSpPr>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8" name="图片占位符 6"/>
          <p:cNvSpPr>
            <a:spLocks noGrp="1"/>
          </p:cNvSpPr>
          <p:nvPr>
            <p:ph type="pic" sz="quarter" idx="13" hasCustomPrompt="1"/>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baseline="0">
                <a:ea typeface="Microsoft YaHei UI" panose="020B0503020204020204" pitchFamily="34" charset="-122"/>
              </a:defRPr>
            </a:lvl1pPr>
          </a:lstStyle>
          <a:p>
            <a:pPr marL="0" lvl="0" indent="0" algn="ctr" rtl="0">
              <a:buNone/>
            </a:pPr>
            <a:r>
              <a:rPr lang="zh-CN" altLang="en-US" noProof="0"/>
              <a:t>单击图标以添加图片</a:t>
            </a:r>
          </a:p>
        </p:txBody>
      </p:sp>
      <p:sp>
        <p:nvSpPr>
          <p:cNvPr id="5" name="文本占位符 4"/>
          <p:cNvSpPr>
            <a:spLocks noGrp="1"/>
          </p:cNvSpPr>
          <p:nvPr>
            <p:ph type="body" sz="quarter" idx="3"/>
          </p:nvPr>
        </p:nvSpPr>
        <p:spPr>
          <a:xfrm>
            <a:off x="6261798" y="2910543"/>
            <a:ext cx="5058000" cy="518457"/>
          </a:xfrm>
        </p:spPr>
        <p:txBody>
          <a:bodyPr rtlCol="0" anchor="ctr">
            <a:normAutofit/>
          </a:bodyPr>
          <a:lstStyle>
            <a:lvl1pPr marL="0" indent="0">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61798" y="3523420"/>
            <a:ext cx="5058000" cy="2181641"/>
          </a:xfrm>
        </p:spPr>
        <p:txBody>
          <a:bodyPr rtlCol="0">
            <a:normAutofit/>
          </a:bodyPr>
          <a:lstStyle>
            <a:lvl1pPr>
              <a:defRPr sz="1600" baseline="0">
                <a:solidFill>
                  <a:schemeClr val="bg1"/>
                </a:solidFill>
                <a:ea typeface="Microsoft YaHei UI" panose="020B0503020204020204" pitchFamily="34" charset="-122"/>
              </a:defRPr>
            </a:lvl1pPr>
            <a:lvl2pPr>
              <a:defRPr sz="1400" baseline="0">
                <a:solidFill>
                  <a:schemeClr val="bg1"/>
                </a:solidFill>
                <a:ea typeface="Microsoft YaHei UI" panose="020B0503020204020204" pitchFamily="34" charset="-122"/>
              </a:defRPr>
            </a:lvl2pPr>
            <a:lvl3pPr>
              <a:defRPr sz="1200" baseline="0">
                <a:solidFill>
                  <a:schemeClr val="bg1"/>
                </a:solidFill>
                <a:ea typeface="Microsoft YaHei UI" panose="020B0503020204020204" pitchFamily="34" charset="-122"/>
              </a:defRPr>
            </a:lvl3pPr>
            <a:lvl4pPr>
              <a:defRPr sz="1100" baseline="0">
                <a:solidFill>
                  <a:schemeClr val="bg1"/>
                </a:solidFill>
                <a:ea typeface="Microsoft YaHei UI" panose="020B0503020204020204" pitchFamily="34" charset="-122"/>
              </a:defRPr>
            </a:lvl4pPr>
            <a:lvl5pPr>
              <a:defRPr sz="1100" baseline="0">
                <a:solidFill>
                  <a:schemeClr val="bg1"/>
                </a:solidFill>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文本占位符 2"/>
          <p:cNvSpPr>
            <a:spLocks noGrp="1"/>
          </p:cNvSpPr>
          <p:nvPr>
            <p:ph type="body" idx="1"/>
          </p:nvPr>
        </p:nvSpPr>
        <p:spPr>
          <a:xfrm>
            <a:off x="895142" y="2910543"/>
            <a:ext cx="5058397" cy="518457"/>
          </a:xfrm>
        </p:spPr>
        <p:txBody>
          <a:bodyPr rtlCol="0" anchor="ctr"/>
          <a:lstStyle>
            <a:lvl1pPr marL="0" indent="0">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895142" y="3523420"/>
            <a:ext cx="5058397" cy="2181641"/>
          </a:xfrm>
        </p:spPr>
        <p:txBody>
          <a:bodyPr rtlCol="0">
            <a:normAutofit/>
          </a:bodyPr>
          <a:lstStyle>
            <a:lvl1pPr>
              <a:defRPr sz="1600" baseline="0">
                <a:solidFill>
                  <a:schemeClr val="bg1"/>
                </a:solidFill>
                <a:ea typeface="Microsoft YaHei UI" panose="020B0503020204020204" pitchFamily="34" charset="-122"/>
              </a:defRPr>
            </a:lvl1pPr>
            <a:lvl2pPr>
              <a:defRPr sz="1400" baseline="0">
                <a:solidFill>
                  <a:schemeClr val="bg1"/>
                </a:solidFill>
                <a:ea typeface="Microsoft YaHei UI" panose="020B0503020204020204" pitchFamily="34" charset="-122"/>
              </a:defRPr>
            </a:lvl2pPr>
            <a:lvl3pPr>
              <a:defRPr sz="1200" baseline="0">
                <a:solidFill>
                  <a:schemeClr val="bg1"/>
                </a:solidFill>
                <a:ea typeface="Microsoft YaHei UI" panose="020B0503020204020204" pitchFamily="34" charset="-122"/>
              </a:defRPr>
            </a:lvl3pPr>
            <a:lvl4pPr>
              <a:defRPr sz="1100" baseline="0">
                <a:solidFill>
                  <a:schemeClr val="bg1"/>
                </a:solidFill>
                <a:ea typeface="Microsoft YaHei UI" panose="020B0503020204020204" pitchFamily="34" charset="-122"/>
              </a:defRPr>
            </a:lvl4pPr>
            <a:lvl5pPr>
              <a:defRPr sz="1100" baseline="0">
                <a:solidFill>
                  <a:schemeClr val="bg1"/>
                </a:solidFill>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7" name="长方形 6"/>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260351"/>
            <a:ext cx="11520487" cy="755649"/>
          </a:xfrm>
        </p:spPr>
        <p:txBody>
          <a:bodyPr rtlCol="0"/>
          <a:lstStyle>
            <a:lvl1pPr algn="ctr">
              <a:defRPr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幻灯片编号占位符 8"/>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5" name="文本占位符 4"/>
          <p:cNvSpPr>
            <a:spLocks noGrp="1"/>
          </p:cNvSpPr>
          <p:nvPr>
            <p:ph type="body" sz="quarter" idx="3"/>
          </p:nvPr>
        </p:nvSpPr>
        <p:spPr>
          <a:xfrm>
            <a:off x="6261797" y="3634443"/>
            <a:ext cx="5630165" cy="518457"/>
          </a:xfrm>
        </p:spPr>
        <p:txBody>
          <a:bodyPr rtlCol="0" anchor="ctr">
            <a:normAutofit/>
          </a:bodyPr>
          <a:lstStyle>
            <a:lvl1pPr marL="0" indent="0">
              <a:buNone/>
              <a:defRPr sz="20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61797" y="4247320"/>
            <a:ext cx="5630165" cy="1953455"/>
          </a:xfrm>
        </p:spPr>
        <p:txBody>
          <a:bodyPr rtlCol="0">
            <a:normAutofit/>
          </a:bodyPr>
          <a:lstStyle>
            <a:lvl1pPr>
              <a:defRPr sz="1800" baseline="0">
                <a:solidFill>
                  <a:schemeClr val="tx1"/>
                </a:solidFill>
                <a:latin typeface="Microsoft YaHei UI" panose="020B0503020204020204" pitchFamily="34" charset="-122"/>
                <a:ea typeface="Microsoft YaHei UI" panose="020B0503020204020204" pitchFamily="34" charset="-122"/>
              </a:defRPr>
            </a:lvl1pPr>
            <a:lvl2pPr>
              <a:defRPr sz="1600" baseline="0">
                <a:solidFill>
                  <a:schemeClr val="tx1"/>
                </a:solidFill>
                <a:latin typeface="Microsoft YaHei UI" panose="020B0503020204020204" pitchFamily="34" charset="-122"/>
                <a:ea typeface="Microsoft YaHei UI" panose="020B0503020204020204" pitchFamily="34" charset="-122"/>
              </a:defRPr>
            </a:lvl2pPr>
            <a:lvl3pPr>
              <a:defRPr sz="1400" baseline="0">
                <a:solidFill>
                  <a:schemeClr val="tx1"/>
                </a:solidFill>
                <a:latin typeface="Microsoft YaHei UI" panose="020B0503020204020204" pitchFamily="34" charset="-122"/>
                <a:ea typeface="Microsoft YaHei UI" panose="020B0503020204020204" pitchFamily="34" charset="-122"/>
              </a:defRPr>
            </a:lvl3pPr>
            <a:lvl4pPr>
              <a:defRPr sz="1200" baseline="0">
                <a:solidFill>
                  <a:schemeClr val="tx1"/>
                </a:solidFill>
                <a:latin typeface="Microsoft YaHei UI" panose="020B0503020204020204" pitchFamily="34" charset="-122"/>
                <a:ea typeface="Microsoft YaHei UI" panose="020B0503020204020204" pitchFamily="34" charset="-122"/>
              </a:defRPr>
            </a:lvl4pPr>
            <a:lvl5pPr>
              <a:defRPr sz="1200" baseline="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文本占位符 2"/>
          <p:cNvSpPr>
            <a:spLocks noGrp="1"/>
          </p:cNvSpPr>
          <p:nvPr>
            <p:ph type="body" idx="1"/>
          </p:nvPr>
        </p:nvSpPr>
        <p:spPr>
          <a:xfrm>
            <a:off x="371476" y="3634443"/>
            <a:ext cx="5582064" cy="518457"/>
          </a:xfrm>
        </p:spPr>
        <p:txBody>
          <a:bodyPr rtlCol="0" anchor="ctr"/>
          <a:lstStyle>
            <a:lvl1pPr marL="0" indent="0">
              <a:buNone/>
              <a:defRPr sz="20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371476" y="4247320"/>
            <a:ext cx="5582064" cy="1953455"/>
          </a:xfrm>
        </p:spPr>
        <p:txBody>
          <a:bodyPr rtlCol="0">
            <a:normAutofit/>
          </a:bodyPr>
          <a:lstStyle>
            <a:lvl1pPr>
              <a:defRPr sz="1800" baseline="0">
                <a:solidFill>
                  <a:schemeClr val="tx1"/>
                </a:solidFill>
                <a:latin typeface="Microsoft YaHei UI" panose="020B0503020204020204" pitchFamily="34" charset="-122"/>
                <a:ea typeface="Microsoft YaHei UI" panose="020B0503020204020204" pitchFamily="34" charset="-122"/>
              </a:defRPr>
            </a:lvl1pPr>
            <a:lvl2pPr>
              <a:defRPr sz="1600" baseline="0">
                <a:solidFill>
                  <a:schemeClr val="tx1"/>
                </a:solidFill>
                <a:latin typeface="Microsoft YaHei UI" panose="020B0503020204020204" pitchFamily="34" charset="-122"/>
                <a:ea typeface="Microsoft YaHei UI" panose="020B0503020204020204" pitchFamily="34" charset="-122"/>
              </a:defRPr>
            </a:lvl2pPr>
            <a:lvl3pPr>
              <a:defRPr sz="1400" baseline="0">
                <a:solidFill>
                  <a:schemeClr val="tx1"/>
                </a:solidFill>
                <a:latin typeface="Microsoft YaHei UI" panose="020B0503020204020204" pitchFamily="34" charset="-122"/>
                <a:ea typeface="Microsoft YaHei UI" panose="020B0503020204020204" pitchFamily="34" charset="-122"/>
              </a:defRPr>
            </a:lvl3pPr>
            <a:lvl4pPr>
              <a:defRPr sz="1200" baseline="0">
                <a:solidFill>
                  <a:schemeClr val="tx1"/>
                </a:solidFill>
                <a:latin typeface="Microsoft YaHei UI" panose="020B0503020204020204" pitchFamily="34" charset="-122"/>
                <a:ea typeface="Microsoft YaHei UI" panose="020B0503020204020204" pitchFamily="34" charset="-122"/>
              </a:defRPr>
            </a:lvl4pPr>
            <a:lvl5pPr>
              <a:defRPr sz="1200" baseline="0">
                <a:solidFill>
                  <a:schemeClr val="tx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1" name="图片占位符 6"/>
          <p:cNvSpPr>
            <a:spLocks noGrp="1"/>
          </p:cNvSpPr>
          <p:nvPr>
            <p:ph type="pic" sz="quarter" idx="13" hasCustomPrompt="1"/>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6" name="图片占位符 6"/>
          <p:cNvSpPr>
            <a:spLocks noGrp="1"/>
          </p:cNvSpPr>
          <p:nvPr>
            <p:ph type="pic" sz="quarter" idx="14" hasCustomPrompt="1"/>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15" name="长方形 14"/>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260351"/>
            <a:ext cx="11520487" cy="755649"/>
          </a:xfrm>
        </p:spPr>
        <p:txBody>
          <a:bodyPr rtlCol="0"/>
          <a:lstStyle>
            <a:lvl1pPr algn="l">
              <a:defRPr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幻灯片编号占位符 8"/>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5" name="文本占位符 4"/>
          <p:cNvSpPr>
            <a:spLocks noGrp="1"/>
          </p:cNvSpPr>
          <p:nvPr>
            <p:ph type="body" sz="quarter" idx="3"/>
          </p:nvPr>
        </p:nvSpPr>
        <p:spPr>
          <a:xfrm>
            <a:off x="6610169" y="3956706"/>
            <a:ext cx="5109021" cy="518457"/>
          </a:xfrm>
        </p:spPr>
        <p:txBody>
          <a:bodyPr rtlCol="0" anchor="ctr">
            <a:normAutofit/>
          </a:bodyPr>
          <a:lstStyle>
            <a:lvl1pPr marL="0" indent="0">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610169" y="4569583"/>
            <a:ext cx="5109021" cy="1412117"/>
          </a:xfrm>
        </p:spPr>
        <p:txBody>
          <a:bodyPr rtlCol="0">
            <a:normAutofit/>
          </a:bodyPr>
          <a:lstStyle>
            <a:lvl1pPr>
              <a:defRPr sz="1600" baseline="0">
                <a:solidFill>
                  <a:schemeClr val="bg1"/>
                </a:solidFill>
                <a:latin typeface="Microsoft YaHei UI" panose="020B0503020204020204" pitchFamily="34" charset="-122"/>
                <a:ea typeface="Microsoft YaHei UI" panose="020B0503020204020204" pitchFamily="34" charset="-122"/>
              </a:defRPr>
            </a:lvl1pPr>
            <a:lvl2pPr>
              <a:defRPr sz="1400" baseline="0">
                <a:solidFill>
                  <a:schemeClr val="bg1"/>
                </a:solidFill>
                <a:latin typeface="Microsoft YaHei UI" panose="020B0503020204020204" pitchFamily="34" charset="-122"/>
                <a:ea typeface="Microsoft YaHei UI" panose="020B0503020204020204" pitchFamily="34" charset="-122"/>
              </a:defRPr>
            </a:lvl2pPr>
            <a:lvl3pPr>
              <a:defRPr sz="1200" baseline="0">
                <a:solidFill>
                  <a:schemeClr val="bg1"/>
                </a:solidFill>
                <a:latin typeface="Microsoft YaHei UI" panose="020B0503020204020204" pitchFamily="34" charset="-122"/>
                <a:ea typeface="Microsoft YaHei UI" panose="020B0503020204020204" pitchFamily="34" charset="-122"/>
              </a:defRPr>
            </a:lvl3pPr>
            <a:lvl4pPr>
              <a:defRPr sz="1100" baseline="0">
                <a:solidFill>
                  <a:schemeClr val="bg1"/>
                </a:solidFill>
                <a:latin typeface="Microsoft YaHei UI" panose="020B0503020204020204" pitchFamily="34" charset="-122"/>
                <a:ea typeface="Microsoft YaHei UI" panose="020B0503020204020204" pitchFamily="34" charset="-122"/>
              </a:defRPr>
            </a:lvl4pPr>
            <a:lvl5pPr>
              <a:defRPr sz="11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3" name="文本占位符 2"/>
          <p:cNvSpPr>
            <a:spLocks noGrp="1"/>
          </p:cNvSpPr>
          <p:nvPr>
            <p:ph type="body" idx="1"/>
          </p:nvPr>
        </p:nvSpPr>
        <p:spPr>
          <a:xfrm>
            <a:off x="539836" y="1462743"/>
            <a:ext cx="5108400" cy="518457"/>
          </a:xfrm>
        </p:spPr>
        <p:txBody>
          <a:bodyPr rtlCol="0" anchor="ctr"/>
          <a:lstStyle>
            <a:lvl1pPr marL="0" indent="0">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539836" y="2075621"/>
            <a:ext cx="5108400" cy="1391480"/>
          </a:xfrm>
        </p:spPr>
        <p:txBody>
          <a:bodyPr rtlCol="0">
            <a:normAutofit/>
          </a:bodyPr>
          <a:lstStyle>
            <a:lvl1pPr>
              <a:defRPr sz="1600" baseline="0">
                <a:solidFill>
                  <a:schemeClr val="bg1"/>
                </a:solidFill>
                <a:latin typeface="Microsoft YaHei UI" panose="020B0503020204020204" pitchFamily="34" charset="-122"/>
                <a:ea typeface="Microsoft YaHei UI" panose="020B0503020204020204" pitchFamily="34" charset="-122"/>
              </a:defRPr>
            </a:lvl1pPr>
            <a:lvl2pPr>
              <a:defRPr sz="1400" baseline="0">
                <a:solidFill>
                  <a:schemeClr val="bg1"/>
                </a:solidFill>
                <a:latin typeface="Microsoft YaHei UI" panose="020B0503020204020204" pitchFamily="34" charset="-122"/>
                <a:ea typeface="Microsoft YaHei UI" panose="020B0503020204020204" pitchFamily="34" charset="-122"/>
              </a:defRPr>
            </a:lvl2pPr>
            <a:lvl3pPr>
              <a:defRPr sz="1200" baseline="0">
                <a:solidFill>
                  <a:schemeClr val="bg1"/>
                </a:solidFill>
                <a:latin typeface="Microsoft YaHei UI" panose="020B0503020204020204" pitchFamily="34" charset="-122"/>
                <a:ea typeface="Microsoft YaHei UI" panose="020B0503020204020204" pitchFamily="34" charset="-122"/>
              </a:defRPr>
            </a:lvl3pPr>
            <a:lvl4pPr>
              <a:defRPr sz="1100" baseline="0">
                <a:solidFill>
                  <a:schemeClr val="bg1"/>
                </a:solidFill>
                <a:latin typeface="Microsoft YaHei UI" panose="020B0503020204020204" pitchFamily="34" charset="-122"/>
                <a:ea typeface="Microsoft YaHei UI" panose="020B0503020204020204" pitchFamily="34" charset="-122"/>
              </a:defRPr>
            </a:lvl4pPr>
            <a:lvl5pPr>
              <a:defRPr sz="11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7" name="图片占位符 6"/>
          <p:cNvSpPr>
            <a:spLocks noGrp="1"/>
          </p:cNvSpPr>
          <p:nvPr>
            <p:ph type="pic" sz="quarter" idx="13" hasCustomPrompt="1"/>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8" name="图片占位符 6"/>
          <p:cNvSpPr>
            <a:spLocks noGrp="1"/>
          </p:cNvSpPr>
          <p:nvPr>
            <p:ph type="pic" sz="quarter" idx="14" hasCustomPrompt="1"/>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幻灯片编号占位符 4"/>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4" name="图片占位符 6"/>
          <p:cNvSpPr>
            <a:spLocks noGrp="1"/>
          </p:cNvSpPr>
          <p:nvPr>
            <p:ph type="pic" sz="quarter" idx="13" hasCustomPrompt="1"/>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6" name="图片占位符 6"/>
          <p:cNvSpPr>
            <a:spLocks noGrp="1"/>
          </p:cNvSpPr>
          <p:nvPr>
            <p:ph type="pic" sz="quarter" idx="14" hasCustomPrompt="1"/>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7" name="长方形 6"/>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0" name="文本占位符 8"/>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1" name="长方形 10"/>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0" name="文本占位符 8"/>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2" name="长方形 11"/>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6" name="图片占位符 6"/>
          <p:cNvSpPr>
            <a:spLocks noGrp="1"/>
          </p:cNvSpPr>
          <p:nvPr>
            <p:ph type="pic" sz="quarter" idx="14" hasCustomPrompt="1"/>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11" name="长方形 10"/>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6" name="图片占位符 6"/>
          <p:cNvSpPr>
            <a:spLocks noGrp="1"/>
          </p:cNvSpPr>
          <p:nvPr>
            <p:ph type="pic" sz="quarter" idx="14" hasCustomPrompt="1"/>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9" name="文本占位符 8"/>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0" name="文本占位符 8"/>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grpSp>
        <p:nvGrpSpPr>
          <p:cNvPr id="14" name="组 13"/>
          <p:cNvGrpSpPr/>
          <p:nvPr userDrawn="1"/>
        </p:nvGrpSpPr>
        <p:grpSpPr>
          <a:xfrm>
            <a:off x="5387974" y="422433"/>
            <a:ext cx="644525" cy="973138"/>
            <a:chOff x="371475" y="671713"/>
            <a:chExt cx="496540" cy="836738"/>
          </a:xfrm>
          <a:solidFill>
            <a:schemeClr val="accent6"/>
          </a:solidFill>
        </p:grpSpPr>
        <p:sp>
          <p:nvSpPr>
            <p:cNvPr id="15" name="长方形 14"/>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6" name="矩形 15"/>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grpSp>
      <p:grpSp>
        <p:nvGrpSpPr>
          <p:cNvPr id="17" name="组 16"/>
          <p:cNvGrpSpPr/>
          <p:nvPr userDrawn="1"/>
        </p:nvGrpSpPr>
        <p:grpSpPr>
          <a:xfrm flipH="1">
            <a:off x="6248401" y="5451475"/>
            <a:ext cx="644525" cy="973138"/>
            <a:chOff x="371475" y="671713"/>
            <a:chExt cx="496540" cy="836738"/>
          </a:xfrm>
          <a:solidFill>
            <a:schemeClr val="accent6"/>
          </a:solidFill>
        </p:grpSpPr>
        <p:sp>
          <p:nvSpPr>
            <p:cNvPr id="18" name="长方形 17"/>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9" name="矩形 18"/>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1" name="长方形 10"/>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6" name="图片占位符 6"/>
          <p:cNvSpPr>
            <a:spLocks noGrp="1"/>
          </p:cNvSpPr>
          <p:nvPr>
            <p:ph type="pic" sz="quarter" idx="14" hasCustomPrompt="1"/>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9" name="文本占位符 8"/>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0" name="文本占位符 8"/>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11" name="长方形 10"/>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图片占位符 6"/>
          <p:cNvSpPr>
            <a:spLocks noGrp="1"/>
          </p:cNvSpPr>
          <p:nvPr>
            <p:ph type="pic" sz="quarter" idx="13" hasCustomPrompt="1"/>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20" name="长方形 19"/>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图片占位符 6"/>
          <p:cNvSpPr>
            <a:spLocks noGrp="1"/>
          </p:cNvSpPr>
          <p:nvPr>
            <p:ph type="pic" sz="quarter" idx="14" hasCustomPrompt="1"/>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9" name="文本占位符 8"/>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
        <p:nvSpPr>
          <p:cNvPr id="10" name="文本占位符 8"/>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zh-CN" altLang="en-US" noProof="0"/>
              <a:t>在此处添加文本</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幻灯片编号占位符 4"/>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24" name="矩形 23"/>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5" name="长方形 24"/>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6" name="长方形 25"/>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7" name="长方形 26"/>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cxnSp>
        <p:nvCxnSpPr>
          <p:cNvPr id="29" name="直接连接符​​(S) 28"/>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图片占位符 33"/>
          <p:cNvSpPr>
            <a:spLocks noGrp="1"/>
          </p:cNvSpPr>
          <p:nvPr>
            <p:ph type="pic" sz="quarter" idx="13" hasCustomPrompt="1"/>
          </p:nvPr>
        </p:nvSpPr>
        <p:spPr>
          <a:xfrm>
            <a:off x="876300" y="1739900"/>
            <a:ext cx="1689100" cy="1397000"/>
          </a:xfrm>
        </p:spPr>
        <p:txBody>
          <a:bodyPr rtlCol="0"/>
          <a:lstStyle>
            <a:lvl1pPr marL="0" indent="0" algn="ctr">
              <a:buNone/>
              <a:defRPr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5" name="图片占位符 33"/>
          <p:cNvSpPr>
            <a:spLocks noGrp="1"/>
          </p:cNvSpPr>
          <p:nvPr>
            <p:ph type="pic" sz="quarter" idx="14" hasCustomPrompt="1"/>
          </p:nvPr>
        </p:nvSpPr>
        <p:spPr>
          <a:xfrm>
            <a:off x="3829813" y="4263232"/>
            <a:ext cx="1689100" cy="1397000"/>
          </a:xfrm>
        </p:spPr>
        <p:txBody>
          <a:bodyPr rtlCol="0"/>
          <a:lstStyle>
            <a:lvl1pPr marL="0" indent="0" algn="ctr">
              <a:buNone/>
              <a:defRPr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6" name="图片占位符 33"/>
          <p:cNvSpPr>
            <a:spLocks noGrp="1"/>
          </p:cNvSpPr>
          <p:nvPr>
            <p:ph type="pic" sz="quarter" idx="15" hasCustomPrompt="1"/>
          </p:nvPr>
        </p:nvSpPr>
        <p:spPr>
          <a:xfrm>
            <a:off x="6744524" y="1739900"/>
            <a:ext cx="1689100" cy="1397000"/>
          </a:xfrm>
        </p:spPr>
        <p:txBody>
          <a:bodyPr rtlCol="0"/>
          <a:lstStyle>
            <a:lvl1pPr marL="0" indent="0" algn="ctr">
              <a:buNone/>
              <a:defRPr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8" name="图片占位符 33"/>
          <p:cNvSpPr>
            <a:spLocks noGrp="1"/>
          </p:cNvSpPr>
          <p:nvPr>
            <p:ph type="pic" sz="quarter" idx="17" hasCustomPrompt="1"/>
          </p:nvPr>
        </p:nvSpPr>
        <p:spPr>
          <a:xfrm>
            <a:off x="9659235" y="4263232"/>
            <a:ext cx="1689100" cy="1397000"/>
          </a:xfrm>
        </p:spPr>
        <p:txBody>
          <a:bodyPr rtlCol="0"/>
          <a:lstStyle>
            <a:lvl1pPr marL="0" indent="0" algn="ctr">
              <a:buNone/>
              <a:defRPr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0" name="文本占位符 39"/>
          <p:cNvSpPr>
            <a:spLocks noGrp="1"/>
          </p:cNvSpPr>
          <p:nvPr>
            <p:ph type="body" sz="quarter" idx="18" hasCustomPrompt="1"/>
          </p:nvPr>
        </p:nvSpPr>
        <p:spPr>
          <a:xfrm>
            <a:off x="590550" y="3949700"/>
            <a:ext cx="2336800" cy="1854200"/>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1" name="文本占位符 39"/>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2" name="文本占位符 39"/>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3" name="文本占位符 39"/>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21" name="长方形 20"/>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260351"/>
            <a:ext cx="6168473"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4" name="长方形 23"/>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2" name="长方形 21"/>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3" name="长方形 22"/>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8" name="长方形 27"/>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3" name="长方形 32"/>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7" name="长方形 36"/>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等腰三角形 3"/>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9" name="等腰三角形 38"/>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4" name="等腰三角形 43"/>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5" name="图片占位符 33"/>
          <p:cNvSpPr>
            <a:spLocks noGrp="1"/>
          </p:cNvSpPr>
          <p:nvPr>
            <p:ph type="pic" sz="quarter" idx="13" hasCustomPrompt="1"/>
          </p:nvPr>
        </p:nvSpPr>
        <p:spPr>
          <a:xfrm>
            <a:off x="10133588" y="561678"/>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6" name="图片占位符 33"/>
          <p:cNvSpPr>
            <a:spLocks noGrp="1"/>
          </p:cNvSpPr>
          <p:nvPr>
            <p:ph type="pic" sz="quarter" idx="14" hasCustomPrompt="1"/>
          </p:nvPr>
        </p:nvSpPr>
        <p:spPr>
          <a:xfrm>
            <a:off x="7421034" y="2847678"/>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7" name="图片占位符 33"/>
          <p:cNvSpPr>
            <a:spLocks noGrp="1"/>
          </p:cNvSpPr>
          <p:nvPr>
            <p:ph type="pic" sz="quarter" idx="15" hasCustomPrompt="1"/>
          </p:nvPr>
        </p:nvSpPr>
        <p:spPr>
          <a:xfrm>
            <a:off x="10133588" y="5133678"/>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8" name="图片占位符 6"/>
          <p:cNvSpPr>
            <a:spLocks noGrp="1"/>
          </p:cNvSpPr>
          <p:nvPr>
            <p:ph type="pic" sz="quarter" idx="16" hasCustomPrompt="1"/>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7" name="文本占位符 39"/>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18" name="文本占位符 39"/>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19" name="文本占位符 39"/>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 name="长方形 3"/>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p:ph type="pic" sz="quarter" idx="10" hasCustomPrompt="1"/>
          </p:nvPr>
        </p:nvSpPr>
        <p:spPr>
          <a:xfrm>
            <a:off x="5016500" y="472281"/>
            <a:ext cx="7175500" cy="5913439"/>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 name="标题 1"/>
          <p:cNvSpPr>
            <a:spLocks noGrp="1"/>
          </p:cNvSpPr>
          <p:nvPr>
            <p:ph type="ctrTitle"/>
          </p:nvPr>
        </p:nvSpPr>
        <p:spPr>
          <a:xfrm>
            <a:off x="371476" y="1779589"/>
            <a:ext cx="4416424" cy="2182811"/>
          </a:xfrm>
        </p:spPr>
        <p:txBody>
          <a:bodyPr rtlCol="0" anchor="b">
            <a:normAutofit/>
          </a:bodyPr>
          <a:lstStyle>
            <a:lvl1pPr algn="l">
              <a:defRPr sz="54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p:nvPr>
        </p:nvSpPr>
        <p:spPr>
          <a:xfrm>
            <a:off x="371476" y="4079083"/>
            <a:ext cx="4416424" cy="976311"/>
          </a:xfrm>
        </p:spPr>
        <p:txBody>
          <a:bodyPr rtlCol="0"/>
          <a:lstStyle>
            <a:lvl1pPr marL="0" indent="0" algn="l">
              <a:buNone/>
              <a:defRPr sz="2400" baseline="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8" name="长方形 7"/>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8" name="图片占位符 6"/>
          <p:cNvSpPr>
            <a:spLocks noGrp="1"/>
          </p:cNvSpPr>
          <p:nvPr>
            <p:ph type="pic" sz="quarter" idx="16" hasCustomPrompt="1"/>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20" name="图片占位符 33"/>
          <p:cNvSpPr>
            <a:spLocks noGrp="1"/>
          </p:cNvSpPr>
          <p:nvPr>
            <p:ph type="pic" sz="quarter" idx="13" hasCustomPrompt="1"/>
          </p:nvPr>
        </p:nvSpPr>
        <p:spPr>
          <a:xfrm>
            <a:off x="1466711" y="2999731"/>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5" name="图片占位符 33"/>
          <p:cNvSpPr>
            <a:spLocks noGrp="1"/>
          </p:cNvSpPr>
          <p:nvPr>
            <p:ph type="pic" sz="quarter" idx="17" hasCustomPrompt="1"/>
          </p:nvPr>
        </p:nvSpPr>
        <p:spPr>
          <a:xfrm>
            <a:off x="4108135" y="2999731"/>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6" name="图片占位符 33"/>
          <p:cNvSpPr>
            <a:spLocks noGrp="1"/>
          </p:cNvSpPr>
          <p:nvPr>
            <p:ph type="pic" sz="quarter" idx="18" hasCustomPrompt="1"/>
          </p:nvPr>
        </p:nvSpPr>
        <p:spPr>
          <a:xfrm>
            <a:off x="6749558" y="2999731"/>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7" name="图片占位符 33"/>
          <p:cNvSpPr>
            <a:spLocks noGrp="1"/>
          </p:cNvSpPr>
          <p:nvPr>
            <p:ph type="pic" sz="quarter" idx="19" hasCustomPrompt="1"/>
          </p:nvPr>
        </p:nvSpPr>
        <p:spPr>
          <a:xfrm>
            <a:off x="9435088" y="2999731"/>
            <a:ext cx="1405742" cy="1162644"/>
          </a:xfrm>
        </p:spPr>
        <p:txBody>
          <a:bodyPr rtlCol="0">
            <a:normAutofit/>
          </a:bodyPr>
          <a:lstStyle>
            <a:lvl1pPr marL="0" indent="0" algn="ctr">
              <a:buNone/>
              <a:defRPr sz="20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2" name="长方形 31"/>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4" name="长方形 33"/>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5" name="矩形 34"/>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6" name="长方形 35"/>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8" name="文本占位符 39"/>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0" name="文本占位符 39"/>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1" name="文本占位符 39"/>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2" name="文本占位符 39"/>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cxnSp>
        <p:nvCxnSpPr>
          <p:cNvPr id="6" name="直接连接符​​(S) 5"/>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8" name="图片占位符 6"/>
          <p:cNvSpPr>
            <a:spLocks noGrp="1"/>
          </p:cNvSpPr>
          <p:nvPr>
            <p:ph type="pic" sz="quarter" idx="16" hasCustomPrompt="1"/>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8" name="长方形 17"/>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grpSp>
        <p:nvGrpSpPr>
          <p:cNvPr id="5" name="组 4"/>
          <p:cNvGrpSpPr/>
          <p:nvPr userDrawn="1"/>
        </p:nvGrpSpPr>
        <p:grpSpPr>
          <a:xfrm>
            <a:off x="4842107" y="2462886"/>
            <a:ext cx="1918252" cy="2689468"/>
            <a:chOff x="4790661" y="2266122"/>
            <a:chExt cx="1918252" cy="2852530"/>
          </a:xfrm>
        </p:grpSpPr>
        <p:cxnSp>
          <p:nvCxnSpPr>
            <p:cNvPr id="4" name="直接连接符​​(S) 3"/>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S) 20"/>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S) 21"/>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组 27"/>
          <p:cNvGrpSpPr/>
          <p:nvPr userDrawn="1"/>
        </p:nvGrpSpPr>
        <p:grpSpPr>
          <a:xfrm>
            <a:off x="7090100" y="2462886"/>
            <a:ext cx="4801862" cy="2689468"/>
            <a:chOff x="4790661" y="2266122"/>
            <a:chExt cx="1918252" cy="2852530"/>
          </a:xfrm>
        </p:grpSpPr>
        <p:cxnSp>
          <p:nvCxnSpPr>
            <p:cNvPr id="33" name="直接连接符​​(S) 32"/>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文本占位符 39"/>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0" name="文本占位符 39"/>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1" name="文本占位符 39"/>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2" name="文本占位符 39"/>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3" name="图片占位符 33"/>
          <p:cNvSpPr>
            <a:spLocks noGrp="1"/>
          </p:cNvSpPr>
          <p:nvPr>
            <p:ph type="pic" sz="quarter" idx="13" hasCustomPrompt="1"/>
          </p:nvPr>
        </p:nvSpPr>
        <p:spPr>
          <a:xfrm>
            <a:off x="5227571" y="1437538"/>
            <a:ext cx="1147325" cy="811033"/>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4" name="图片占位符 33"/>
          <p:cNvSpPr>
            <a:spLocks noGrp="1"/>
          </p:cNvSpPr>
          <p:nvPr>
            <p:ph type="pic" sz="quarter" idx="24" hasCustomPrompt="1"/>
          </p:nvPr>
        </p:nvSpPr>
        <p:spPr>
          <a:xfrm>
            <a:off x="5227571" y="2715650"/>
            <a:ext cx="1147325" cy="811033"/>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5" name="图片占位符 33"/>
          <p:cNvSpPr>
            <a:spLocks noGrp="1"/>
          </p:cNvSpPr>
          <p:nvPr>
            <p:ph type="pic" sz="quarter" idx="25" hasCustomPrompt="1"/>
          </p:nvPr>
        </p:nvSpPr>
        <p:spPr>
          <a:xfrm>
            <a:off x="5227571" y="4043892"/>
            <a:ext cx="1147325" cy="811033"/>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6" name="图片占位符 33"/>
          <p:cNvSpPr>
            <a:spLocks noGrp="1"/>
          </p:cNvSpPr>
          <p:nvPr>
            <p:ph type="pic" sz="quarter" idx="26" hasCustomPrompt="1"/>
          </p:nvPr>
        </p:nvSpPr>
        <p:spPr>
          <a:xfrm>
            <a:off x="5227571" y="5368250"/>
            <a:ext cx="1147325" cy="811033"/>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长方形 17"/>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3" name="长方形 22"/>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6" name="长方形 25"/>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7" name="长方形 26"/>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3" name="图片占位符 33"/>
          <p:cNvSpPr>
            <a:spLocks noGrp="1"/>
          </p:cNvSpPr>
          <p:nvPr>
            <p:ph type="pic" sz="quarter" idx="13" hasCustomPrompt="1"/>
          </p:nvPr>
        </p:nvSpPr>
        <p:spPr>
          <a:xfrm>
            <a:off x="615473" y="1713955"/>
            <a:ext cx="1805204" cy="14666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2" name="长方形 31"/>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4" name="长方形 33"/>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9" name="文本占位符 39"/>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5" name="文本占位符 39"/>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6" name="长方形 35"/>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7" name="长方形 46"/>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49" name="文本占位符 39"/>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50" name="文本占位符 39"/>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51" name="图片占位符 33"/>
          <p:cNvSpPr>
            <a:spLocks noGrp="1"/>
          </p:cNvSpPr>
          <p:nvPr>
            <p:ph type="pic" sz="quarter" idx="30" hasCustomPrompt="1"/>
          </p:nvPr>
        </p:nvSpPr>
        <p:spPr>
          <a:xfrm>
            <a:off x="615473" y="4253638"/>
            <a:ext cx="1805204" cy="14666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2" name="图片占位符 33"/>
          <p:cNvSpPr>
            <a:spLocks noGrp="1"/>
          </p:cNvSpPr>
          <p:nvPr>
            <p:ph type="pic" sz="quarter" idx="31" hasCustomPrompt="1"/>
          </p:nvPr>
        </p:nvSpPr>
        <p:spPr>
          <a:xfrm>
            <a:off x="6415151" y="4253638"/>
            <a:ext cx="1805204" cy="14666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53" name="图片占位符 33"/>
          <p:cNvSpPr>
            <a:spLocks noGrp="1"/>
          </p:cNvSpPr>
          <p:nvPr>
            <p:ph type="pic" sz="quarter" idx="32" hasCustomPrompt="1"/>
          </p:nvPr>
        </p:nvSpPr>
        <p:spPr>
          <a:xfrm>
            <a:off x="6415151" y="1713954"/>
            <a:ext cx="1805204" cy="14666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18" name="长方形 17"/>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1" name="长方形 20"/>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2" name="长方形 21"/>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5" name="长方形 24"/>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图片占位符 33"/>
          <p:cNvSpPr>
            <a:spLocks noGrp="1"/>
          </p:cNvSpPr>
          <p:nvPr>
            <p:ph type="pic" sz="quarter" idx="13" hasCustomPrompt="1"/>
          </p:nvPr>
        </p:nvSpPr>
        <p:spPr>
          <a:xfrm>
            <a:off x="467420" y="1761485"/>
            <a:ext cx="2494721" cy="22263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8" name="图片占位符 33"/>
          <p:cNvSpPr>
            <a:spLocks noGrp="1"/>
          </p:cNvSpPr>
          <p:nvPr>
            <p:ph type="pic" sz="quarter" idx="21" hasCustomPrompt="1"/>
          </p:nvPr>
        </p:nvSpPr>
        <p:spPr>
          <a:xfrm>
            <a:off x="3412045" y="1761485"/>
            <a:ext cx="2494721" cy="22263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9" name="图片占位符 33"/>
          <p:cNvSpPr>
            <a:spLocks noGrp="1"/>
          </p:cNvSpPr>
          <p:nvPr>
            <p:ph type="pic" sz="quarter" idx="22" hasCustomPrompt="1"/>
          </p:nvPr>
        </p:nvSpPr>
        <p:spPr>
          <a:xfrm>
            <a:off x="6356669" y="1761485"/>
            <a:ext cx="2494721" cy="22263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0" name="图片占位符 33"/>
          <p:cNvSpPr>
            <a:spLocks noGrp="1"/>
          </p:cNvSpPr>
          <p:nvPr>
            <p:ph type="pic" sz="quarter" idx="23" hasCustomPrompt="1"/>
          </p:nvPr>
        </p:nvSpPr>
        <p:spPr>
          <a:xfrm>
            <a:off x="9301294" y="1761485"/>
            <a:ext cx="2494721" cy="2226366"/>
          </a:xfrm>
        </p:spPr>
        <p:txBody>
          <a:bodyPr rtlCol="0">
            <a:normAutofit/>
          </a:bodyPr>
          <a:lstStyle>
            <a:lvl1pPr marL="0" indent="0" algn="ctr">
              <a:buNone/>
              <a:defRPr sz="16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1" name="文本占位符 39"/>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baseline="0">
                <a:solidFill>
                  <a:schemeClr val="accent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3" name="文本占位符 39"/>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7" name="文本占位符 39"/>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baseline="0">
                <a:solidFill>
                  <a:schemeClr val="accent2"/>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8" name="文本占位符 39"/>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0" name="文本占位符 39"/>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baseline="0">
                <a:solidFill>
                  <a:schemeClr val="accent4"/>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1" name="文本占位符 39"/>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2" name="文本占位符 39"/>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baseline="0">
                <a:solidFill>
                  <a:schemeClr val="accent6"/>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4" name="文本占位符 39"/>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23" name="长方形 22"/>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6" name="长方形 25"/>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7" name="长方形 26"/>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32" name="长方形 31"/>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图片占位符 33"/>
          <p:cNvSpPr>
            <a:spLocks noGrp="1"/>
          </p:cNvSpPr>
          <p:nvPr>
            <p:ph type="pic" sz="quarter" idx="13" hasCustomPrompt="1"/>
          </p:nvPr>
        </p:nvSpPr>
        <p:spPr>
          <a:xfrm>
            <a:off x="467420" y="1522949"/>
            <a:ext cx="2494721" cy="2226366"/>
          </a:xfrm>
        </p:spPr>
        <p:txBody>
          <a:bodyPr rtlCol="0">
            <a:normAutofit/>
          </a:bodyPr>
          <a:lstStyle>
            <a:lvl1pPr marL="0" indent="0" algn="ctr">
              <a:buNone/>
              <a:defRPr sz="16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8" name="图片占位符 33"/>
          <p:cNvSpPr>
            <a:spLocks noGrp="1"/>
          </p:cNvSpPr>
          <p:nvPr>
            <p:ph type="pic" sz="quarter" idx="21" hasCustomPrompt="1"/>
          </p:nvPr>
        </p:nvSpPr>
        <p:spPr>
          <a:xfrm>
            <a:off x="3412045" y="1522949"/>
            <a:ext cx="2494721" cy="2226366"/>
          </a:xfrm>
        </p:spPr>
        <p:txBody>
          <a:bodyPr rtlCol="0">
            <a:normAutofit/>
          </a:bodyPr>
          <a:lstStyle>
            <a:lvl1pPr marL="0" indent="0" algn="ctr">
              <a:buNone/>
              <a:defRPr sz="16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9" name="图片占位符 33"/>
          <p:cNvSpPr>
            <a:spLocks noGrp="1"/>
          </p:cNvSpPr>
          <p:nvPr>
            <p:ph type="pic" sz="quarter" idx="22" hasCustomPrompt="1"/>
          </p:nvPr>
        </p:nvSpPr>
        <p:spPr>
          <a:xfrm>
            <a:off x="6356669" y="1522949"/>
            <a:ext cx="2494721" cy="2226366"/>
          </a:xfrm>
        </p:spPr>
        <p:txBody>
          <a:bodyPr rtlCol="0">
            <a:normAutofit/>
          </a:bodyPr>
          <a:lstStyle>
            <a:lvl1pPr marL="0" indent="0" algn="ctr">
              <a:buNone/>
              <a:defRPr sz="16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0" name="图片占位符 33"/>
          <p:cNvSpPr>
            <a:spLocks noGrp="1"/>
          </p:cNvSpPr>
          <p:nvPr>
            <p:ph type="pic" sz="quarter" idx="23" hasCustomPrompt="1"/>
          </p:nvPr>
        </p:nvSpPr>
        <p:spPr>
          <a:xfrm>
            <a:off x="9301294" y="1522949"/>
            <a:ext cx="2494721" cy="2226366"/>
          </a:xfrm>
        </p:spPr>
        <p:txBody>
          <a:bodyPr rtlCol="0">
            <a:normAutofit/>
          </a:bodyPr>
          <a:lstStyle>
            <a:lvl1pPr marL="0" indent="0" algn="ctr">
              <a:buNone/>
              <a:defRPr sz="16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31" name="文本占位符 39"/>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3" name="文本占位符 39"/>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7" name="文本占位符 39"/>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38" name="文本占位符 39"/>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0" name="文本占位符 39"/>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1" name="文本占位符 39"/>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2" name="文本占位符 39"/>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
        <p:nvSpPr>
          <p:cNvPr id="44" name="文本占位符 39"/>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zh-CN" altLang="en-US" noProof="0"/>
              <a:t>在此处添加文本</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图表占位符 3"/>
          <p:cNvSpPr>
            <a:spLocks noGrp="1"/>
          </p:cNvSpPr>
          <p:nvPr>
            <p:ph type="chart" sz="quarter" idx="13" hasCustomPrompt="1"/>
          </p:nvPr>
        </p:nvSpPr>
        <p:spPr>
          <a:xfrm>
            <a:off x="4900613" y="1233488"/>
            <a:ext cx="6991350" cy="4967287"/>
          </a:xfrm>
        </p:spPr>
        <p:txBody>
          <a:bodyPr rtlCol="0">
            <a:normAutofit/>
          </a:bodyPr>
          <a:lstStyle>
            <a:lvl1pPr marL="0" indent="0" algn="ctr">
              <a:buNone/>
              <a:defRPr sz="20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单击图标以添加图表</a:t>
            </a:r>
          </a:p>
        </p:txBody>
      </p:sp>
      <p:sp>
        <p:nvSpPr>
          <p:cNvPr id="25" name="长方形 24"/>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4"/>
          </p:nvPr>
        </p:nvSpPr>
        <p:spPr>
          <a:xfrm>
            <a:off x="546100" y="1450975"/>
            <a:ext cx="4065588" cy="4552950"/>
          </a:xfrm>
        </p:spPr>
        <p:txBody>
          <a:bodyPr rtlCol="0">
            <a:normAutofit/>
          </a:bodyPr>
          <a:lstStyle>
            <a:lvl1pPr>
              <a:defRPr sz="2400" baseline="0">
                <a:solidFill>
                  <a:schemeClr val="bg1"/>
                </a:solidFill>
                <a:latin typeface="Microsoft YaHei UI" panose="020B0503020204020204" pitchFamily="34" charset="-122"/>
                <a:ea typeface="Microsoft YaHei UI" panose="020B0503020204020204" pitchFamily="34" charset="-122"/>
              </a:defRPr>
            </a:lvl1pPr>
            <a:lvl2pPr>
              <a:defRPr sz="2000" baseline="0">
                <a:solidFill>
                  <a:schemeClr val="bg1"/>
                </a:solidFill>
                <a:latin typeface="Microsoft YaHei UI" panose="020B0503020204020204" pitchFamily="34" charset="-122"/>
                <a:ea typeface="Microsoft YaHei UI" panose="020B0503020204020204" pitchFamily="34" charset="-122"/>
              </a:defRPr>
            </a:lvl2pPr>
            <a:lvl3pPr>
              <a:defRPr sz="1800" baseline="0">
                <a:solidFill>
                  <a:schemeClr val="bg1"/>
                </a:solidFill>
                <a:latin typeface="Microsoft YaHei UI" panose="020B0503020204020204" pitchFamily="34" charset="-122"/>
                <a:ea typeface="Microsoft YaHei UI" panose="020B0503020204020204" pitchFamily="34" charset="-122"/>
              </a:defRPr>
            </a:lvl3pPr>
            <a:lvl4pPr>
              <a:defRPr sz="1600" baseline="0">
                <a:solidFill>
                  <a:schemeClr val="bg1"/>
                </a:solidFill>
                <a:latin typeface="Microsoft YaHei UI" panose="020B0503020204020204" pitchFamily="34" charset="-122"/>
                <a:ea typeface="Microsoft YaHei UI" panose="020B0503020204020204" pitchFamily="34" charset="-122"/>
              </a:defRPr>
            </a:lvl4pPr>
            <a:lvl5pPr>
              <a:defRPr sz="16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图表占位符 3"/>
          <p:cNvSpPr>
            <a:spLocks noGrp="1"/>
          </p:cNvSpPr>
          <p:nvPr>
            <p:ph type="chart" sz="quarter" idx="13" hasCustomPrompt="1"/>
          </p:nvPr>
        </p:nvSpPr>
        <p:spPr>
          <a:xfrm>
            <a:off x="371475" y="1233488"/>
            <a:ext cx="11520488" cy="4967287"/>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图表占位符 3"/>
          <p:cNvSpPr>
            <a:spLocks noGrp="1"/>
          </p:cNvSpPr>
          <p:nvPr>
            <p:ph type="chart" sz="quarter" idx="13" hasCustomPrompt="1"/>
          </p:nvPr>
        </p:nvSpPr>
        <p:spPr>
          <a:xfrm>
            <a:off x="371475" y="1233488"/>
            <a:ext cx="7450621" cy="4967287"/>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
        <p:nvSpPr>
          <p:cNvPr id="5" name="图片占位符 4"/>
          <p:cNvSpPr>
            <a:spLocks noGrp="1"/>
          </p:cNvSpPr>
          <p:nvPr>
            <p:ph type="pic" sz="quarter" idx="14" hasCustomPrompt="1"/>
          </p:nvPr>
        </p:nvSpPr>
        <p:spPr>
          <a:xfrm>
            <a:off x="7940675" y="1233488"/>
            <a:ext cx="3951288" cy="4967287"/>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单击图标以添加图片</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图表占位符 3"/>
          <p:cNvSpPr>
            <a:spLocks noGrp="1"/>
          </p:cNvSpPr>
          <p:nvPr>
            <p:ph type="chart" sz="quarter" idx="13" hasCustomPrompt="1"/>
          </p:nvPr>
        </p:nvSpPr>
        <p:spPr>
          <a:xfrm>
            <a:off x="381415" y="1233488"/>
            <a:ext cx="5512490" cy="4967287"/>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
        <p:nvSpPr>
          <p:cNvPr id="7" name="图表占位符 3"/>
          <p:cNvSpPr>
            <a:spLocks noGrp="1"/>
          </p:cNvSpPr>
          <p:nvPr>
            <p:ph type="chart" sz="quarter" idx="14" hasCustomPrompt="1"/>
          </p:nvPr>
        </p:nvSpPr>
        <p:spPr>
          <a:xfrm>
            <a:off x="6379473" y="1233488"/>
            <a:ext cx="5512490" cy="4967287"/>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cxnSp>
        <p:nvCxnSpPr>
          <p:cNvPr id="6" name="直接连接符​​(S) 5"/>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71475" y="260351"/>
            <a:ext cx="11520488" cy="758824"/>
          </a:xfrm>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17" name="灯片编号占位符 4"/>
          <p:cNvSpPr>
            <a:spLocks noGrp="1"/>
          </p:cNvSpPr>
          <p:nvPr>
            <p:ph type="sldNum" sz="quarter" idx="12"/>
          </p:nvPr>
        </p:nvSpPr>
        <p:spPr>
          <a:xfrm>
            <a:off x="11518900" y="6581978"/>
            <a:ext cx="373062" cy="206104"/>
          </a:xfrm>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cxnSp>
        <p:nvCxnSpPr>
          <p:cNvPr id="24" name="直接连接符​​(S) 23"/>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图表占位符 3"/>
          <p:cNvSpPr>
            <a:spLocks noGrp="1"/>
          </p:cNvSpPr>
          <p:nvPr>
            <p:ph type="chart" sz="quarter" idx="13" hasCustomPrompt="1"/>
          </p:nvPr>
        </p:nvSpPr>
        <p:spPr>
          <a:xfrm>
            <a:off x="510622" y="1362696"/>
            <a:ext cx="5552246" cy="2294899"/>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
        <p:nvSpPr>
          <p:cNvPr id="9" name="图表占位符 3"/>
          <p:cNvSpPr>
            <a:spLocks noGrp="1"/>
          </p:cNvSpPr>
          <p:nvPr>
            <p:ph type="chart" sz="quarter" idx="14" hasCustomPrompt="1"/>
          </p:nvPr>
        </p:nvSpPr>
        <p:spPr>
          <a:xfrm>
            <a:off x="500682" y="3781218"/>
            <a:ext cx="5552246" cy="2294899"/>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
        <p:nvSpPr>
          <p:cNvPr id="10" name="图表占位符 3"/>
          <p:cNvSpPr>
            <a:spLocks noGrp="1"/>
          </p:cNvSpPr>
          <p:nvPr>
            <p:ph type="chart" sz="quarter" idx="15" hasCustomPrompt="1"/>
          </p:nvPr>
        </p:nvSpPr>
        <p:spPr>
          <a:xfrm>
            <a:off x="6208643" y="1367561"/>
            <a:ext cx="5552246" cy="2294899"/>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
        <p:nvSpPr>
          <p:cNvPr id="11" name="图表占位符 3"/>
          <p:cNvSpPr>
            <a:spLocks noGrp="1"/>
          </p:cNvSpPr>
          <p:nvPr>
            <p:ph type="chart" sz="quarter" idx="16" hasCustomPrompt="1"/>
          </p:nvPr>
        </p:nvSpPr>
        <p:spPr>
          <a:xfrm>
            <a:off x="6198703" y="3786083"/>
            <a:ext cx="5552246" cy="2294899"/>
          </a:xfrm>
        </p:spPr>
        <p:txBody>
          <a:bodyPr rtlCol="0">
            <a:normAutofit/>
          </a:bodyPr>
          <a:lstStyle>
            <a:lvl1pPr marL="0" indent="0" algn="ctr">
              <a:buNone/>
              <a:defRPr sz="2000" baseline="0">
                <a:ea typeface="Microsoft YaHei UI" panose="020B0503020204020204" pitchFamily="34" charset="-122"/>
              </a:defRPr>
            </a:lvl1pPr>
          </a:lstStyle>
          <a:p>
            <a:pPr rtl="0"/>
            <a:r>
              <a:rPr lang="zh-CN" altLang="en-US" noProof="0"/>
              <a:t>单击图标以添加图表</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5" name="长方形 14"/>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userDrawn="1">
            <p:ph type="pic" sz="quarter" idx="10" hasCustomPrompt="1"/>
          </p:nvPr>
        </p:nvSpPr>
        <p:spPr>
          <a:xfrm>
            <a:off x="371476" y="278606"/>
            <a:ext cx="11520487" cy="3150394"/>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4" name="长方形 13"/>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userDrawn="1">
            <p:ph type="ctrTitle"/>
          </p:nvPr>
        </p:nvSpPr>
        <p:spPr>
          <a:xfrm>
            <a:off x="1510507" y="3886201"/>
            <a:ext cx="9242424" cy="1104900"/>
          </a:xfrm>
        </p:spPr>
        <p:txBody>
          <a:bodyPr rtlCol="0" anchor="ctr">
            <a:normAutofit/>
          </a:bodyPr>
          <a:lstStyle>
            <a:lvl1pPr algn="ctr">
              <a:defRPr sz="5400" baseline="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userDrawn="1">
            <p:ph type="subTitle" idx="1"/>
          </p:nvPr>
        </p:nvSpPr>
        <p:spPr>
          <a:xfrm>
            <a:off x="1510507" y="5130801"/>
            <a:ext cx="9242424" cy="533400"/>
          </a:xfrm>
        </p:spPr>
        <p:txBody>
          <a:bodyPr rtlCol="0"/>
          <a:lstStyle>
            <a:lvl1pPr marL="0" indent="0" algn="ctr">
              <a:buNone/>
              <a:defRPr sz="2400"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长方形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9" name="图片占位符 8"/>
          <p:cNvSpPr>
            <a:spLocks noGrp="1"/>
          </p:cNvSpPr>
          <p:nvPr>
            <p:ph type="pic" sz="quarter" idx="10" hasCustomPrompt="1"/>
          </p:nvPr>
        </p:nvSpPr>
        <p:spPr>
          <a:xfrm>
            <a:off x="0" y="0"/>
            <a:ext cx="12192000" cy="6857999"/>
          </a:xfrm>
          <a:solidFill>
            <a:schemeClr val="bg1">
              <a:lumMod val="95000"/>
            </a:schemeClr>
          </a:solidFill>
        </p:spPr>
        <p:txBody>
          <a:bodyPr rtlCol="0">
            <a:normAutofit/>
          </a:bodyPr>
          <a:lstStyle>
            <a:lvl1pPr marL="0" indent="0" algn="ctr">
              <a:buNone/>
              <a:defRPr sz="1800" baseline="0">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 name="标题 1"/>
          <p:cNvSpPr>
            <a:spLocks noGrp="1"/>
          </p:cNvSpPr>
          <p:nvPr>
            <p:ph type="ctrTitle" hasCustomPrompt="1"/>
          </p:nvPr>
        </p:nvSpPr>
        <p:spPr>
          <a:xfrm>
            <a:off x="1727201" y="2337595"/>
            <a:ext cx="8737600" cy="2182811"/>
          </a:xfrm>
        </p:spPr>
        <p:txBody>
          <a:bodyPr rtlCol="0" anchor="ctr">
            <a:normAutofit/>
          </a:bodyPr>
          <a:lstStyle>
            <a:lvl1pPr algn="ctr">
              <a:defRPr sz="115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谢谢</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baseline="0">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5183188" y="987425"/>
            <a:ext cx="6172200" cy="4873625"/>
          </a:xfrm>
        </p:spPr>
        <p:txBody>
          <a:bodyPr rtlCol="0"/>
          <a:lstStyle>
            <a:lvl1pPr>
              <a:defRPr sz="3200" baseline="0">
                <a:ea typeface="Microsoft YaHei UI" panose="020B0503020204020204" pitchFamily="34" charset="-122"/>
              </a:defRPr>
            </a:lvl1pPr>
            <a:lvl2pPr>
              <a:defRPr sz="2800" baseline="0">
                <a:ea typeface="Microsoft YaHei UI" panose="020B0503020204020204" pitchFamily="34" charset="-122"/>
              </a:defRPr>
            </a:lvl2pPr>
            <a:lvl3pPr>
              <a:defRPr sz="2400" baseline="0">
                <a:ea typeface="Microsoft YaHei UI" panose="020B0503020204020204" pitchFamily="34" charset="-122"/>
              </a:defRPr>
            </a:lvl3pPr>
            <a:lvl4pPr>
              <a:defRPr sz="2000" baseline="0">
                <a:ea typeface="Microsoft YaHei UI" panose="020B0503020204020204" pitchFamily="34" charset="-122"/>
              </a:defRPr>
            </a:lvl4pPr>
            <a:lvl5pPr>
              <a:defRPr sz="2000" baseline="0">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baseline="0">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灯片编号占位符 6"/>
          <p:cNvSpPr>
            <a:spLocks noGrp="1"/>
          </p:cNvSpPr>
          <p:nvPr>
            <p:ph type="sldNum" sz="quarter" idx="12"/>
          </p:nvPr>
        </p:nvSpPr>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rtlCol="0" anchor="b"/>
          <a:lstStyle>
            <a:lvl1pPr>
              <a:defRPr sz="3200" baseline="0">
                <a:ea typeface="Microsoft YaHei UI" panose="020B0503020204020204" pitchFamily="34" charset="-122"/>
              </a:defRPr>
            </a:lvl1pPr>
          </a:lstStyle>
          <a:p>
            <a:pPr rtl="0"/>
            <a:r>
              <a:rPr lang="zh-CN" altLang="en-US" noProof="0"/>
              <a:t>单击此处编辑母版标题样式</a:t>
            </a:r>
          </a:p>
        </p:txBody>
      </p:sp>
      <p:sp>
        <p:nvSpPr>
          <p:cNvPr id="3" name="图片占位符 2"/>
          <p:cNvSpPr>
            <a:spLocks noGrp="1"/>
          </p:cNvSpPr>
          <p:nvPr>
            <p:ph type="pic" idx="1" hasCustomPrompt="1"/>
          </p:nvPr>
        </p:nvSpPr>
        <p:spPr>
          <a:xfrm>
            <a:off x="5183188" y="987425"/>
            <a:ext cx="6172200" cy="4873625"/>
          </a:xfrm>
        </p:spPr>
        <p:txBody>
          <a:bodyPr rtlCol="0"/>
          <a:lstStyle>
            <a:lvl1pPr marL="0" indent="0">
              <a:buNone/>
              <a:defRPr sz="3200" baseline="0">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sz="1600" baseline="0">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幻灯片编号占位符 6"/>
          <p:cNvSpPr>
            <a:spLocks noGrp="1"/>
          </p:cNvSpPr>
          <p:nvPr>
            <p:ph type="sldNum" sz="quarter" idx="12"/>
          </p:nvPr>
        </p:nvSpPr>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4217"/>
    </mc:Choice>
    <mc:Fallback xmlns="">
      <p:transition advTm="4217"/>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t>‹#›</a:t>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5_空白">
    <p:spTree>
      <p:nvGrpSpPr>
        <p:cNvPr id="1" name=""/>
        <p:cNvGrpSpPr/>
        <p:nvPr/>
      </p:nvGrpSpPr>
      <p:grpSpPr>
        <a:xfrm>
          <a:off x="0" y="0"/>
          <a:ext cx="0" cy="0"/>
          <a:chOff x="0" y="0"/>
          <a:chExt cx="0" cy="0"/>
        </a:xfrm>
      </p:grpSpPr>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7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C4ADF97-2D85-46B8-B094-54AD2086EBBF}" type="datetimeFigureOut">
              <a:rPr lang="zh-CN" altLang="en-US" smtClean="0"/>
              <a:t>2023/6/5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AD970-DBAA-4546-AB29-389B417FBFD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aseline="0">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p:txBody>
          <a:bodyPr rtlCol="0"/>
          <a:lstStyle>
            <a:lvl1pPr>
              <a:defRPr baseline="0">
                <a:ea typeface="Microsoft YaHei UI" panose="020B0503020204020204" pitchFamily="34" charset="-122"/>
              </a:defRPr>
            </a:lvl1pPr>
            <a:lvl2pPr>
              <a:defRPr baseline="0">
                <a:ea typeface="Microsoft YaHei UI" panose="020B0503020204020204" pitchFamily="34" charset="-122"/>
              </a:defRPr>
            </a:lvl2pPr>
            <a:lvl3pPr>
              <a:defRPr baseline="0">
                <a:ea typeface="Microsoft YaHei UI" panose="020B0503020204020204" pitchFamily="34" charset="-122"/>
              </a:defRPr>
            </a:lvl3pPr>
            <a:lvl4pPr>
              <a:defRPr baseline="0">
                <a:ea typeface="Microsoft YaHei UI" panose="020B0503020204020204" pitchFamily="34" charset="-122"/>
              </a:defRPr>
            </a:lvl4pPr>
            <a:lvl5pPr>
              <a:defRPr baseline="0">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长方形 4"/>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n>
                <a:noFill/>
              </a:ln>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244600" y="260351"/>
            <a:ext cx="9702800" cy="973137"/>
          </a:xfrm>
        </p:spPr>
        <p:txBody>
          <a:bodyPr rtlCol="0">
            <a:normAutofit/>
          </a:bodyPr>
          <a:lstStyle>
            <a:lvl1pPr algn="ctr">
              <a:defRPr sz="44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546100" y="1638299"/>
            <a:ext cx="5346700" cy="4381501"/>
          </a:xfrm>
        </p:spPr>
        <p:txBody>
          <a:bodyPr rtlCol="0">
            <a:normAutofit/>
          </a:bodyPr>
          <a:lstStyle>
            <a:lvl1pPr>
              <a:defRPr sz="2400" baseline="0">
                <a:solidFill>
                  <a:schemeClr val="bg1"/>
                </a:solidFill>
                <a:latin typeface="Microsoft YaHei UI" panose="020B0503020204020204" pitchFamily="34" charset="-122"/>
                <a:ea typeface="Microsoft YaHei UI" panose="020B0503020204020204" pitchFamily="34" charset="-122"/>
              </a:defRPr>
            </a:lvl1pPr>
            <a:lvl2pPr>
              <a:defRPr sz="2000" baseline="0">
                <a:solidFill>
                  <a:schemeClr val="bg1"/>
                </a:solidFill>
                <a:latin typeface="Microsoft YaHei UI" panose="020B0503020204020204" pitchFamily="34" charset="-122"/>
                <a:ea typeface="Microsoft YaHei UI" panose="020B0503020204020204" pitchFamily="34" charset="-122"/>
              </a:defRPr>
            </a:lvl2pPr>
            <a:lvl3pPr>
              <a:defRPr sz="1800" baseline="0">
                <a:solidFill>
                  <a:schemeClr val="bg1"/>
                </a:solidFill>
                <a:latin typeface="Microsoft YaHei UI" panose="020B0503020204020204" pitchFamily="34" charset="-122"/>
                <a:ea typeface="Microsoft YaHei UI" panose="020B0503020204020204" pitchFamily="34" charset="-122"/>
              </a:defRPr>
            </a:lvl3pPr>
            <a:lvl4pPr>
              <a:defRPr sz="1600" baseline="0">
                <a:solidFill>
                  <a:schemeClr val="bg1"/>
                </a:solidFill>
                <a:latin typeface="Microsoft YaHei UI" panose="020B0503020204020204" pitchFamily="34" charset="-122"/>
                <a:ea typeface="Microsoft YaHei UI" panose="020B0503020204020204" pitchFamily="34" charset="-122"/>
              </a:defRPr>
            </a:lvl4pPr>
            <a:lvl5pPr>
              <a:defRPr sz="1600" baseline="0">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7" name="图片占位符 6"/>
          <p:cNvSpPr>
            <a:spLocks noGrp="1"/>
          </p:cNvSpPr>
          <p:nvPr>
            <p:ph type="pic" sz="quarter" idx="13" hasCustomPrompt="1"/>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长方形 7"/>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6" y="260351"/>
            <a:ext cx="5495926" cy="2138362"/>
          </a:xfrm>
        </p:spPr>
        <p:txBody>
          <a:bodyPr rtlCol="0" anchor="b">
            <a:noAutofit/>
          </a:bodyPr>
          <a:lstStyle>
            <a:lvl1pPr>
              <a:defRPr sz="54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371475" y="2603500"/>
            <a:ext cx="5495926" cy="3573463"/>
          </a:xfrm>
        </p:spPr>
        <p:txBody>
          <a:bodyPr rtlCol="0"/>
          <a:lstStyle>
            <a:lvl1pPr>
              <a:defRPr baseline="0">
                <a:latin typeface="Microsoft YaHei UI" panose="020B0503020204020204" pitchFamily="34" charset="-122"/>
                <a:ea typeface="Microsoft YaHei UI" panose="020B0503020204020204" pitchFamily="34" charset="-122"/>
              </a:defRPr>
            </a:lvl1pPr>
            <a:lvl2pPr>
              <a:defRPr baseline="0">
                <a:latin typeface="Microsoft YaHei UI" panose="020B0503020204020204" pitchFamily="34" charset="-122"/>
                <a:ea typeface="Microsoft YaHei UI" panose="020B0503020204020204" pitchFamily="34" charset="-122"/>
              </a:defRPr>
            </a:lvl2pPr>
            <a:lvl3pPr>
              <a:defRPr baseline="0">
                <a:latin typeface="Microsoft YaHei UI" panose="020B0503020204020204" pitchFamily="34" charset="-122"/>
                <a:ea typeface="Microsoft YaHei UI" panose="020B0503020204020204" pitchFamily="34" charset="-122"/>
              </a:defRPr>
            </a:lvl3pPr>
            <a:lvl4pPr>
              <a:defRPr baseline="0">
                <a:latin typeface="Microsoft YaHei UI" panose="020B0503020204020204" pitchFamily="34" charset="-122"/>
                <a:ea typeface="Microsoft YaHei UI" panose="020B0503020204020204" pitchFamily="34" charset="-122"/>
              </a:defRPr>
            </a:lvl4pPr>
            <a:lvl5pPr>
              <a:defRPr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5" name="图片占位符 1"/>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baseline="0" dirty="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在此处添加图片</a:t>
            </a:r>
          </a:p>
        </p:txBody>
      </p:sp>
      <p:sp>
        <p:nvSpPr>
          <p:cNvPr id="7" name="图片占位符 2"/>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baseline="0" dirty="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在此处添加图片</a:t>
            </a:r>
          </a:p>
        </p:txBody>
      </p:sp>
      <p:sp>
        <p:nvSpPr>
          <p:cNvPr id="9" name="长方形 8"/>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2" name="长方形 11"/>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长方形 7"/>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371476" y="1016000"/>
            <a:ext cx="3997324" cy="2501899"/>
          </a:xfrm>
        </p:spPr>
        <p:txBody>
          <a:bodyPr rtlCol="0" anchor="b">
            <a:noAutofit/>
          </a:bodyPr>
          <a:lstStyle>
            <a:lvl1pPr>
              <a:defRPr sz="540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371475" y="3619500"/>
            <a:ext cx="3997325" cy="2557463"/>
          </a:xfrm>
        </p:spPr>
        <p:txBody>
          <a:bodyPr rtlCol="0">
            <a:normAutofit/>
          </a:bodyPr>
          <a:lstStyle>
            <a:lvl1pPr>
              <a:defRPr sz="2000" baseline="0">
                <a:latin typeface="Microsoft YaHei UI" panose="020B0503020204020204" pitchFamily="34" charset="-122"/>
                <a:ea typeface="Microsoft YaHei UI" panose="020B0503020204020204" pitchFamily="34" charset="-122"/>
              </a:defRPr>
            </a:lvl1pPr>
            <a:lvl2pPr>
              <a:defRPr sz="1800" baseline="0">
                <a:latin typeface="Microsoft YaHei UI" panose="020B0503020204020204" pitchFamily="34" charset="-122"/>
                <a:ea typeface="Microsoft YaHei UI" panose="020B0503020204020204" pitchFamily="34" charset="-122"/>
              </a:defRPr>
            </a:lvl2pPr>
            <a:lvl3pPr>
              <a:defRPr sz="1600" baseline="0">
                <a:latin typeface="Microsoft YaHei UI" panose="020B0503020204020204" pitchFamily="34" charset="-122"/>
                <a:ea typeface="Microsoft YaHei UI" panose="020B0503020204020204" pitchFamily="34" charset="-122"/>
              </a:defRPr>
            </a:lvl3pPr>
            <a:lvl4pPr>
              <a:defRPr sz="1400" baseline="0">
                <a:latin typeface="Microsoft YaHei UI" panose="020B0503020204020204" pitchFamily="34" charset="-122"/>
                <a:ea typeface="Microsoft YaHei UI" panose="020B0503020204020204" pitchFamily="34" charset="-122"/>
              </a:defRPr>
            </a:lvl4pPr>
            <a:lvl5pPr>
              <a:defRPr sz="1400" baseline="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p:cNvSpPr>
            <a:spLocks noGrp="1"/>
          </p:cNvSpPr>
          <p:nvPr>
            <p:ph type="sldNum" sz="quarter" idx="12"/>
          </p:nvPr>
        </p:nvSpPr>
        <p:spPr/>
        <p:txBody>
          <a:bodyPr rtlCol="0"/>
          <a:lstStyle>
            <a:lvl1pPr>
              <a:defRPr baseline="0">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p>
        </p:txBody>
      </p:sp>
      <p:sp>
        <p:nvSpPr>
          <p:cNvPr id="13" name="图片占位符 6"/>
          <p:cNvSpPr>
            <a:spLocks noGrp="1"/>
          </p:cNvSpPr>
          <p:nvPr>
            <p:ph type="pic" sz="quarter" idx="13" hasCustomPrompt="1"/>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4" name="图片占位符 6"/>
          <p:cNvSpPr>
            <a:spLocks noGrp="1"/>
          </p:cNvSpPr>
          <p:nvPr>
            <p:ph type="pic" sz="quarter" idx="14" hasCustomPrompt="1"/>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baseline="0">
                <a:latin typeface="Microsoft YaHei UI" panose="020B0503020204020204" pitchFamily="34" charset="-122"/>
                <a:ea typeface="Microsoft YaHei UI" panose="020B0503020204020204" pitchFamily="34" charset="-122"/>
              </a:defRPr>
            </a:lvl1pPr>
          </a:lstStyle>
          <a:p>
            <a:pPr marL="0" lvl="0" indent="0" algn="ctr" rtl="0">
              <a:buNone/>
            </a:pPr>
            <a:r>
              <a:rPr lang="zh-CN" altLang="en-US" noProof="0"/>
              <a:t>单击图标以添加图片</a:t>
            </a:r>
          </a:p>
        </p:txBody>
      </p:sp>
      <p:sp>
        <p:nvSpPr>
          <p:cNvPr id="15" name="长方形 14"/>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6" name="长方形 15"/>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7" name="长方形 16"/>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长方形 6"/>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baseline="0">
                <a:solidFill>
                  <a:schemeClr val="bg1"/>
                </a:solidFill>
                <a:latin typeface="Microsoft YaHei UI" panose="020B0503020204020204" pitchFamily="34" charset="-122"/>
                <a:ea typeface="Microsoft YaHei UI" panose="020B0503020204020204" pitchFamily="34" charset="-122"/>
              </a:defRPr>
            </a:lvl1pPr>
          </a:lstStyle>
          <a:p>
            <a:fld id="{03DC2DEF-D2FE-4B45-ABA4-9F153FD1C98A}" type="slidenum">
              <a:rPr lang="en-US" altLang="zh-CN" noProof="0" smtClean="0"/>
              <a:t>‹#›</a:t>
            </a:fld>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Lst>
  <p:hf hdr="0" ftr="0" dt="0"/>
  <p:txStyles>
    <p:titleStyle>
      <a:lvl1pPr algn="l" defTabSz="914400" rtl="0" eaLnBrk="1" latinLnBrk="0" hangingPunct="1">
        <a:lnSpc>
          <a:spcPct val="90000"/>
        </a:lnSpc>
        <a:spcBef>
          <a:spcPct val="0"/>
        </a:spcBef>
        <a:buNone/>
        <a:defRPr sz="3600" b="1" kern="1200">
          <a:solidFill>
            <a:schemeClr val="tx1"/>
          </a:solidFill>
          <a:latin typeface="Microsoft YaHei UI"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4.xml"/><Relationship Id="rId1" Type="http://schemas.openxmlformats.org/officeDocument/2006/relationships/tags" Target="../tags/tag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4.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2.xml"/><Relationship Id="rId4"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3" cstate="screen"/>
          <a:srcRect/>
          <a:stretch>
            <a:fillRect/>
          </a:stretch>
        </p:blipFill>
        <p:spPr>
          <a:xfrm>
            <a:off x="-1" y="2929814"/>
            <a:ext cx="12190281" cy="3498979"/>
          </a:xfrm>
          <a:prstGeom prst="rect">
            <a:avLst/>
          </a:prstGeom>
        </p:spPr>
      </p:pic>
      <p:pic>
        <p:nvPicPr>
          <p:cNvPr id="26" name="图片 25"/>
          <p:cNvPicPr>
            <a:picLocks noChangeAspect="1"/>
          </p:cNvPicPr>
          <p:nvPr/>
        </p:nvPicPr>
        <p:blipFill rotWithShape="1">
          <a:blip r:embed="rId4" cstate="screen"/>
          <a:srcRect/>
          <a:stretch>
            <a:fillRect/>
          </a:stretch>
        </p:blipFill>
        <p:spPr>
          <a:xfrm>
            <a:off x="2274169" y="2789853"/>
            <a:ext cx="1716832" cy="2100058"/>
          </a:xfrm>
          <a:prstGeom prst="rect">
            <a:avLst/>
          </a:prstGeom>
        </p:spPr>
      </p:pic>
      <p:pic>
        <p:nvPicPr>
          <p:cNvPr id="8" name="图片 7"/>
          <p:cNvPicPr>
            <a:picLocks noChangeAspect="1"/>
          </p:cNvPicPr>
          <p:nvPr/>
        </p:nvPicPr>
        <p:blipFill rotWithShape="1">
          <a:blip r:embed="rId5" cstate="screen"/>
          <a:srcRect/>
          <a:stretch>
            <a:fillRect/>
          </a:stretch>
        </p:blipFill>
        <p:spPr>
          <a:xfrm>
            <a:off x="1720" y="4068147"/>
            <a:ext cx="12190280" cy="2789854"/>
          </a:xfrm>
          <a:prstGeom prst="rect">
            <a:avLst/>
          </a:prstGeom>
        </p:spPr>
      </p:pic>
      <p:pic>
        <p:nvPicPr>
          <p:cNvPr id="12" name="图片 11"/>
          <p:cNvPicPr>
            <a:picLocks noChangeAspect="1"/>
          </p:cNvPicPr>
          <p:nvPr/>
        </p:nvPicPr>
        <p:blipFill rotWithShape="1">
          <a:blip r:embed="rId6" cstate="screen"/>
          <a:srcRect/>
          <a:stretch>
            <a:fillRect/>
          </a:stretch>
        </p:blipFill>
        <p:spPr>
          <a:xfrm>
            <a:off x="-1" y="-2"/>
            <a:ext cx="1759621" cy="1894115"/>
          </a:xfrm>
          <a:prstGeom prst="rect">
            <a:avLst/>
          </a:prstGeom>
        </p:spPr>
      </p:pic>
      <p:pic>
        <p:nvPicPr>
          <p:cNvPr id="18" name="图片 17"/>
          <p:cNvPicPr>
            <a:picLocks noChangeAspect="1"/>
          </p:cNvPicPr>
          <p:nvPr/>
        </p:nvPicPr>
        <p:blipFill rotWithShape="1">
          <a:blip r:embed="rId7" cstate="screen"/>
          <a:srcRect/>
          <a:stretch>
            <a:fillRect/>
          </a:stretch>
        </p:blipFill>
        <p:spPr>
          <a:xfrm>
            <a:off x="10551948" y="83303"/>
            <a:ext cx="1218833" cy="1372269"/>
          </a:xfrm>
          <a:prstGeom prst="rect">
            <a:avLst/>
          </a:prstGeom>
        </p:spPr>
      </p:pic>
      <p:sp>
        <p:nvSpPr>
          <p:cNvPr id="2" name="标题 2"/>
          <p:cNvSpPr txBox="1"/>
          <p:nvPr/>
        </p:nvSpPr>
        <p:spPr>
          <a:xfrm>
            <a:off x="3991000" y="1503584"/>
            <a:ext cx="6162649" cy="1161206"/>
          </a:xfrm>
          <a:prstGeom prst="rect">
            <a:avLst/>
          </a:prstGeom>
        </p:spPr>
        <p:txBody>
          <a:bodyPr rtlCol="0">
            <a:noAutofit/>
          </a:bodyPr>
          <a:lstStyle>
            <a:lvl1pPr algn="l" defTabSz="914400" rtl="0" eaLnBrk="1" latinLnBrk="0" hangingPunct="1">
              <a:lnSpc>
                <a:spcPct val="90000"/>
              </a:lnSpc>
              <a:spcBef>
                <a:spcPct val="0"/>
              </a:spcBef>
              <a:buNone/>
              <a:defRPr sz="3600" b="1" kern="1200">
                <a:solidFill>
                  <a:schemeClr val="tx1"/>
                </a:solidFill>
                <a:latin typeface="Microsoft YaHei UI" panose="020B0503020204020204" pitchFamily="34" charset="-122"/>
                <a:ea typeface="+mj-ea"/>
                <a:cs typeface="+mj-cs"/>
              </a:defRPr>
            </a:lvl1pPr>
          </a:lstStyle>
          <a:p>
            <a:r>
              <a:rPr lang="zh-CN" altLang="en-US" sz="4400" dirty="0"/>
              <a:t>基于微服务的即时交流分享平台设计与实现</a:t>
            </a:r>
          </a:p>
        </p:txBody>
      </p:sp>
      <p:sp>
        <p:nvSpPr>
          <p:cNvPr id="3" name="文本框 2"/>
          <p:cNvSpPr txBox="1"/>
          <p:nvPr/>
        </p:nvSpPr>
        <p:spPr>
          <a:xfrm>
            <a:off x="3991000" y="3125762"/>
            <a:ext cx="2381224" cy="400110"/>
          </a:xfrm>
          <a:prstGeom prst="rect">
            <a:avLst/>
          </a:prstGeom>
          <a:noFill/>
        </p:spPr>
        <p:txBody>
          <a:bodyPr wrap="square" rtlCol="0">
            <a:spAutoFit/>
          </a:bodyPr>
          <a:lstStyle/>
          <a:p>
            <a:r>
              <a:rPr lang="zh-CN" altLang="en-US" sz="2000" dirty="0"/>
              <a:t>指导老师：张剑成</a:t>
            </a:r>
          </a:p>
        </p:txBody>
      </p:sp>
      <p:sp>
        <p:nvSpPr>
          <p:cNvPr id="4" name="文本框 3"/>
          <p:cNvSpPr txBox="1"/>
          <p:nvPr/>
        </p:nvSpPr>
        <p:spPr>
          <a:xfrm>
            <a:off x="6314077" y="3125762"/>
            <a:ext cx="3839572" cy="400110"/>
          </a:xfrm>
          <a:prstGeom prst="rect">
            <a:avLst/>
          </a:prstGeom>
          <a:noFill/>
        </p:spPr>
        <p:txBody>
          <a:bodyPr wrap="square" rtlCol="0">
            <a:spAutoFit/>
          </a:bodyPr>
          <a:lstStyle/>
          <a:p>
            <a:r>
              <a:rPr lang="zh-CN" altLang="en-US" sz="2000" dirty="0"/>
              <a:t>答辩人：裴宇航  软件工程一班</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需求分析</a:t>
            </a:r>
            <a:r>
              <a:rPr lang="en-US" altLang="zh-CN" dirty="0"/>
              <a:t>-&gt;</a:t>
            </a:r>
            <a:r>
              <a:rPr lang="zh-CN" altLang="en-US" dirty="0"/>
              <a:t>博客模块用例图</a:t>
            </a:r>
            <a:endParaRPr lang="en-US" dirty="0"/>
          </a:p>
        </p:txBody>
      </p:sp>
      <p:pic>
        <p:nvPicPr>
          <p:cNvPr id="4" name="图片 3"/>
          <p:cNvPicPr>
            <a:picLocks noChangeAspect="1"/>
          </p:cNvPicPr>
          <p:nvPr/>
        </p:nvPicPr>
        <p:blipFill>
          <a:blip r:embed="rId3"/>
          <a:stretch>
            <a:fillRect/>
          </a:stretch>
        </p:blipFill>
        <p:spPr>
          <a:xfrm>
            <a:off x="2991899" y="1320546"/>
            <a:ext cx="6565339" cy="5386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03</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913073" y="282832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系统设计</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4126558"/>
            <a:ext cx="1358500" cy="20595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cs typeface="+mn-ea"/>
                <a:sym typeface="+mn-lt"/>
              </a:rPr>
              <a:t>微服务架构设计</a:t>
            </a:r>
          </a:p>
        </p:txBody>
      </p:sp>
      <p:sp>
        <p:nvSpPr>
          <p:cNvPr id="2" name="文本框 1"/>
          <p:cNvSpPr txBox="1"/>
          <p:nvPr/>
        </p:nvSpPr>
        <p:spPr>
          <a:xfrm>
            <a:off x="6611734" y="3853475"/>
            <a:ext cx="1358500" cy="20595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cs typeface="+mn-ea"/>
                <a:sym typeface="+mn-lt"/>
              </a:rPr>
              <a:t>系统架构设计</a:t>
            </a:r>
          </a:p>
        </p:txBody>
      </p:sp>
      <p:sp>
        <p:nvSpPr>
          <p:cNvPr id="3" name="文本框 9"/>
          <p:cNvSpPr txBox="1"/>
          <p:nvPr/>
        </p:nvSpPr>
        <p:spPr>
          <a:xfrm>
            <a:off x="5034320" y="3853475"/>
            <a:ext cx="1577282" cy="20595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cs typeface="+mn-ea"/>
                <a:sym typeface="+mn-lt"/>
              </a:rPr>
              <a:t>数据库设计</a:t>
            </a:r>
          </a:p>
        </p:txBody>
      </p: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系统设计</a:t>
            </a:r>
            <a:r>
              <a:rPr lang="en-US" altLang="zh-CN" dirty="0"/>
              <a:t>-&gt;</a:t>
            </a:r>
            <a:r>
              <a:rPr lang="zh-CN" altLang="en-US" dirty="0"/>
              <a:t>数据库设计</a:t>
            </a:r>
            <a:endParaRPr lang="en-US" dirty="0"/>
          </a:p>
        </p:txBody>
      </p:sp>
      <p:sp>
        <p:nvSpPr>
          <p:cNvPr id="14" name="箭头: 五边形 13"/>
          <p:cNvSpPr/>
          <p:nvPr/>
        </p:nvSpPr>
        <p:spPr>
          <a:xfrm>
            <a:off x="1351590" y="1743902"/>
            <a:ext cx="1453156" cy="422303"/>
          </a:xfrm>
          <a:prstGeom prst="homePlate">
            <a:avLst/>
          </a:prstGeom>
          <a:solidFill>
            <a:srgbClr val="313C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prstClr val="white"/>
                </a:solidFill>
                <a:latin typeface="华光粗黑_CNKI" panose="02000500000000000000" charset="-122"/>
                <a:ea typeface="华光粗黑_CNKI" panose="02000500000000000000" charset="-122"/>
                <a:sym typeface="+mn-ea"/>
              </a:rPr>
              <a:t>用户表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15" name="箭头: 五边形 14"/>
          <p:cNvSpPr/>
          <p:nvPr/>
        </p:nvSpPr>
        <p:spPr>
          <a:xfrm>
            <a:off x="1351590" y="2697467"/>
            <a:ext cx="1453156" cy="422303"/>
          </a:xfrm>
          <a:prstGeom prst="homePlate">
            <a:avLst/>
          </a:prstGeom>
          <a:solidFill>
            <a:srgbClr val="313C41">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博客</a:t>
            </a:r>
            <a:r>
              <a:rPr kumimoji="0" lang="zh-CN" altLang="en-US"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rPr>
              <a:t>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16" name="箭头: 五边形 15"/>
          <p:cNvSpPr/>
          <p:nvPr/>
        </p:nvSpPr>
        <p:spPr>
          <a:xfrm>
            <a:off x="1351337" y="3651032"/>
            <a:ext cx="1453156" cy="422303"/>
          </a:xfrm>
          <a:prstGeom prst="homePlate">
            <a:avLst/>
          </a:prstGeom>
          <a:solidFill>
            <a:srgbClr val="313C4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rPr>
              <a:t>话题表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17" name="箭头: 五边形 16"/>
          <p:cNvSpPr/>
          <p:nvPr/>
        </p:nvSpPr>
        <p:spPr>
          <a:xfrm>
            <a:off x="1351590" y="4612144"/>
            <a:ext cx="1453156" cy="422303"/>
          </a:xfrm>
          <a:prstGeom prst="homePlate">
            <a:avLst/>
          </a:prstGeom>
          <a:solidFill>
            <a:srgbClr val="313C41">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关注记录表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18" name="箭头: 五边形 17"/>
          <p:cNvSpPr/>
          <p:nvPr/>
        </p:nvSpPr>
        <p:spPr>
          <a:xfrm>
            <a:off x="1351337" y="5573256"/>
            <a:ext cx="1453156" cy="422303"/>
          </a:xfrm>
          <a:prstGeom prst="homePlate">
            <a:avLst/>
          </a:prstGeom>
          <a:solidFill>
            <a:srgbClr val="313C4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留言消息表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19" name="箭头: 五边形 18"/>
          <p:cNvSpPr/>
          <p:nvPr/>
        </p:nvSpPr>
        <p:spPr>
          <a:xfrm>
            <a:off x="3287633" y="1751449"/>
            <a:ext cx="1453156" cy="422303"/>
          </a:xfrm>
          <a:prstGeom prst="homePlate">
            <a:avLst/>
          </a:prstGeom>
          <a:solidFill>
            <a:srgbClr val="313C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rPr>
              <a:t>私聊消息表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20" name="箭头: 五边形 19"/>
          <p:cNvSpPr/>
          <p:nvPr/>
        </p:nvSpPr>
        <p:spPr>
          <a:xfrm>
            <a:off x="3287633" y="2705014"/>
            <a:ext cx="1453156" cy="422303"/>
          </a:xfrm>
          <a:prstGeom prst="homePlate">
            <a:avLst/>
          </a:prstGeom>
          <a:solidFill>
            <a:srgbClr val="313C41">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广播</a:t>
            </a:r>
            <a:r>
              <a:rPr kumimoji="0" lang="zh-CN" altLang="en-US"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rPr>
              <a:t>消息表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21" name="箭头: 五边形 20"/>
          <p:cNvSpPr/>
          <p:nvPr/>
        </p:nvSpPr>
        <p:spPr>
          <a:xfrm>
            <a:off x="3287380" y="3658579"/>
            <a:ext cx="1453156" cy="422303"/>
          </a:xfrm>
          <a:prstGeom prst="homePlate">
            <a:avLst/>
          </a:prstGeom>
          <a:solidFill>
            <a:srgbClr val="313C4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prstClr val="white"/>
                </a:solidFill>
                <a:latin typeface="华光粗黑_CNKI" panose="02000500000000000000" charset="-122"/>
                <a:ea typeface="华光粗黑_CNKI" panose="02000500000000000000" charset="-122"/>
                <a:sym typeface="+mn-ea"/>
              </a:rPr>
              <a:t>通知表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22" name="箭头: 五边形 21"/>
          <p:cNvSpPr/>
          <p:nvPr/>
        </p:nvSpPr>
        <p:spPr>
          <a:xfrm>
            <a:off x="3287633" y="4619691"/>
            <a:ext cx="1453156" cy="422303"/>
          </a:xfrm>
          <a:prstGeom prst="homePlate">
            <a:avLst/>
          </a:prstGeom>
          <a:solidFill>
            <a:srgbClr val="313C41">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博客评论表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sp>
        <p:nvSpPr>
          <p:cNvPr id="23" name="箭头: 五边形 22"/>
          <p:cNvSpPr/>
          <p:nvPr/>
        </p:nvSpPr>
        <p:spPr>
          <a:xfrm>
            <a:off x="3287380" y="5580803"/>
            <a:ext cx="1453156" cy="422303"/>
          </a:xfrm>
          <a:prstGeom prst="homePlate">
            <a:avLst/>
          </a:prstGeom>
          <a:solidFill>
            <a:srgbClr val="313C41">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华光粗黑_CNKI" panose="02000500000000000000" charset="-122"/>
                <a:ea typeface="华光粗黑_CNKI" panose="02000500000000000000" charset="-122"/>
                <a:sym typeface="+mn-ea"/>
              </a:rPr>
              <a:t>点赞记录表</a:t>
            </a:r>
            <a:endParaRPr kumimoji="0" lang="en-US" altLang="zh-CN" sz="1800" i="0" u="none" strike="noStrike" kern="1200" cap="none" spc="0" normalizeH="0" baseline="0" noProof="0" dirty="0">
              <a:ln>
                <a:noFill/>
              </a:ln>
              <a:solidFill>
                <a:prstClr val="white"/>
              </a:solidFill>
              <a:effectLst/>
              <a:uLnTx/>
              <a:uFillTx/>
              <a:latin typeface="华光粗黑_CNKI" panose="02000500000000000000" charset="-122"/>
              <a:ea typeface="华光粗黑_CNKI" panose="02000500000000000000" charset="-122"/>
              <a:cs typeface="+mn-cs"/>
              <a:sym typeface="+mn-ea"/>
            </a:endParaRPr>
          </a:p>
        </p:txBody>
      </p:sp>
      <p:pic>
        <p:nvPicPr>
          <p:cNvPr id="1433552959" name="图片 1"/>
          <p:cNvPicPr>
            <a:picLocks noChangeAspect="1"/>
          </p:cNvPicPr>
          <p:nvPr>
            <p:custDataLst>
              <p:tags r:id="rId1"/>
            </p:custDataLst>
          </p:nvPr>
        </p:nvPicPr>
        <p:blipFill>
          <a:blip r:embed="rId4"/>
          <a:stretch>
            <a:fillRect/>
          </a:stretch>
        </p:blipFill>
        <p:spPr>
          <a:xfrm>
            <a:off x="5486400" y="1376045"/>
            <a:ext cx="5651500" cy="5240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系统设计</a:t>
            </a:r>
            <a:r>
              <a:rPr lang="en-US" altLang="zh-CN" dirty="0"/>
              <a:t>-&gt;</a:t>
            </a:r>
            <a:r>
              <a:rPr lang="zh-CN" altLang="en-US" dirty="0"/>
              <a:t>微服务架构设计</a:t>
            </a:r>
            <a:endParaRPr lang="en-US" dirty="0"/>
          </a:p>
        </p:txBody>
      </p:sp>
      <p:pic>
        <p:nvPicPr>
          <p:cNvPr id="11" name="图片 10"/>
          <p:cNvPicPr>
            <a:picLocks noChangeAspect="1"/>
          </p:cNvPicPr>
          <p:nvPr/>
        </p:nvPicPr>
        <p:blipFill>
          <a:blip r:embed="rId3"/>
          <a:stretch>
            <a:fillRect/>
          </a:stretch>
        </p:blipFill>
        <p:spPr>
          <a:xfrm>
            <a:off x="4639473" y="2280001"/>
            <a:ext cx="7199584" cy="3135030"/>
          </a:xfrm>
          <a:prstGeom prst="rect">
            <a:avLst/>
          </a:prstGeom>
        </p:spPr>
      </p:pic>
      <p:grpSp>
        <p:nvGrpSpPr>
          <p:cNvPr id="47" name="组合 46"/>
          <p:cNvGrpSpPr/>
          <p:nvPr/>
        </p:nvGrpSpPr>
        <p:grpSpPr>
          <a:xfrm>
            <a:off x="936680" y="1976857"/>
            <a:ext cx="3558100" cy="3842214"/>
            <a:chOff x="1066338" y="2367059"/>
            <a:chExt cx="3558100" cy="3842214"/>
          </a:xfrm>
        </p:grpSpPr>
        <p:grpSp>
          <p:nvGrpSpPr>
            <p:cNvPr id="13" name="组合 12"/>
            <p:cNvGrpSpPr/>
            <p:nvPr/>
          </p:nvGrpSpPr>
          <p:grpSpPr>
            <a:xfrm flipH="1">
              <a:off x="1066339" y="3721113"/>
              <a:ext cx="3527764" cy="445287"/>
              <a:chOff x="7054147" y="4707686"/>
              <a:chExt cx="3677031" cy="728753"/>
            </a:xfrm>
          </p:grpSpPr>
          <p:grpSp>
            <p:nvGrpSpPr>
              <p:cNvPr id="14" name="组合 13"/>
              <p:cNvGrpSpPr/>
              <p:nvPr/>
            </p:nvGrpSpPr>
            <p:grpSpPr>
              <a:xfrm>
                <a:off x="7054147" y="4707686"/>
                <a:ext cx="3677031" cy="728753"/>
                <a:chOff x="3148610" y="1448779"/>
                <a:chExt cx="5579530" cy="1105810"/>
              </a:xfrm>
            </p:grpSpPr>
            <p:sp>
              <p:nvSpPr>
                <p:cNvPr id="16" name="íṡľíḍè-Arrow: Chevron 31"/>
                <p:cNvSpPr/>
                <p:nvPr/>
              </p:nvSpPr>
              <p:spPr>
                <a:xfrm>
                  <a:off x="6263175" y="1448779"/>
                  <a:ext cx="2464965" cy="1105810"/>
                </a:xfrm>
                <a:prstGeom prst="chevron">
                  <a:avLst>
                    <a:gd name="adj" fmla="val 41391"/>
                  </a:avLst>
                </a:prstGeom>
                <a:solidFill>
                  <a:srgbClr val="313C41">
                    <a:alpha val="80000"/>
                  </a:srgb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err="1">
                      <a:latin typeface="Microsoft YaHei UI" panose="020B0503020204020204" pitchFamily="34" charset="-122"/>
                      <a:ea typeface="Microsoft YaHei UI" panose="020B0503020204020204" pitchFamily="34" charset="-122"/>
                    </a:rPr>
                    <a:t>OpenFeign</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17" name="íṡľíḍè-Arrow: Chevron 37"/>
                <p:cNvSpPr/>
                <p:nvPr/>
              </p:nvSpPr>
              <p:spPr>
                <a:xfrm>
                  <a:off x="3148610" y="1448779"/>
                  <a:ext cx="3412356"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15" name="矩形 14"/>
              <p:cNvSpPr/>
              <p:nvPr/>
            </p:nvSpPr>
            <p:spPr>
              <a:xfrm>
                <a:off x="7299816" y="4775190"/>
                <a:ext cx="1624464" cy="59374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远程调用</a:t>
                </a:r>
              </a:p>
            </p:txBody>
          </p:sp>
        </p:grpSp>
        <p:grpSp>
          <p:nvGrpSpPr>
            <p:cNvPr id="21" name="组合 20"/>
            <p:cNvGrpSpPr/>
            <p:nvPr/>
          </p:nvGrpSpPr>
          <p:grpSpPr>
            <a:xfrm flipH="1">
              <a:off x="1096673" y="2367059"/>
              <a:ext cx="3527765" cy="445287"/>
              <a:chOff x="7054147" y="4707686"/>
              <a:chExt cx="3677032" cy="728753"/>
            </a:xfrm>
            <a:solidFill>
              <a:srgbClr val="313C41"/>
            </a:solidFill>
          </p:grpSpPr>
          <p:grpSp>
            <p:nvGrpSpPr>
              <p:cNvPr id="22" name="组合 21"/>
              <p:cNvGrpSpPr/>
              <p:nvPr/>
            </p:nvGrpSpPr>
            <p:grpSpPr>
              <a:xfrm>
                <a:off x="7054147" y="4707686"/>
                <a:ext cx="3677032" cy="728753"/>
                <a:chOff x="3148610" y="1448779"/>
                <a:chExt cx="5579532" cy="1105810"/>
              </a:xfrm>
              <a:grpFill/>
            </p:grpSpPr>
            <p:sp>
              <p:nvSpPr>
                <p:cNvPr id="24" name="íṡľíḍè-Arrow: Chevron 31"/>
                <p:cNvSpPr/>
                <p:nvPr/>
              </p:nvSpPr>
              <p:spPr>
                <a:xfrm>
                  <a:off x="6263177" y="1448779"/>
                  <a:ext cx="2464965" cy="1105810"/>
                </a:xfrm>
                <a:prstGeom prst="chevron">
                  <a:avLst>
                    <a:gd name="adj" fmla="val 41391"/>
                  </a:avLst>
                </a:prstGeom>
                <a:grp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err="1">
                      <a:latin typeface="Microsoft YaHei UI" panose="020B0503020204020204" pitchFamily="34" charset="-122"/>
                      <a:ea typeface="Microsoft YaHei UI" panose="020B0503020204020204" pitchFamily="34" charset="-122"/>
                    </a:rPr>
                    <a:t>Nacos</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25" name="íṡľíḍè-Arrow: Chevron 37"/>
                <p:cNvSpPr/>
                <p:nvPr/>
              </p:nvSpPr>
              <p:spPr>
                <a:xfrm>
                  <a:off x="3148610" y="1448779"/>
                  <a:ext cx="3412356" cy="1105810"/>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23" name="矩形 22"/>
              <p:cNvSpPr/>
              <p:nvPr/>
            </p:nvSpPr>
            <p:spPr>
              <a:xfrm>
                <a:off x="7345847" y="4775190"/>
                <a:ext cx="1578434" cy="593742"/>
              </a:xfrm>
              <a:prstGeom prst="rect">
                <a:avLst/>
              </a:prstGeom>
              <a:noFill/>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注册中心</a:t>
                </a:r>
              </a:p>
            </p:txBody>
          </p:sp>
        </p:grpSp>
        <p:grpSp>
          <p:nvGrpSpPr>
            <p:cNvPr id="26" name="组合 25"/>
            <p:cNvGrpSpPr/>
            <p:nvPr/>
          </p:nvGrpSpPr>
          <p:grpSpPr>
            <a:xfrm flipH="1">
              <a:off x="1066338" y="3044086"/>
              <a:ext cx="3527765" cy="445287"/>
              <a:chOff x="7054147" y="4707686"/>
              <a:chExt cx="3677032" cy="728753"/>
            </a:xfrm>
          </p:grpSpPr>
          <p:grpSp>
            <p:nvGrpSpPr>
              <p:cNvPr id="27" name="组合 26"/>
              <p:cNvGrpSpPr/>
              <p:nvPr/>
            </p:nvGrpSpPr>
            <p:grpSpPr>
              <a:xfrm>
                <a:off x="7054147" y="4707686"/>
                <a:ext cx="3677032" cy="728753"/>
                <a:chOff x="3148610" y="1448779"/>
                <a:chExt cx="5579532" cy="1105810"/>
              </a:xfrm>
            </p:grpSpPr>
            <p:sp>
              <p:nvSpPr>
                <p:cNvPr id="29" name="íṡľíḍè-Arrow: Chevron 31"/>
                <p:cNvSpPr/>
                <p:nvPr/>
              </p:nvSpPr>
              <p:spPr>
                <a:xfrm>
                  <a:off x="6263177" y="1448779"/>
                  <a:ext cx="2464965" cy="1105810"/>
                </a:xfrm>
                <a:prstGeom prst="chevron">
                  <a:avLst>
                    <a:gd name="adj" fmla="val 41391"/>
                  </a:avLst>
                </a:prstGeom>
                <a:solidFill>
                  <a:srgbClr val="313C41">
                    <a:alpha val="89804"/>
                  </a:srgb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latin typeface="Microsoft YaHei UI" panose="020B0503020204020204" pitchFamily="34" charset="-122"/>
                      <a:ea typeface="Microsoft YaHei UI" panose="020B0503020204020204" pitchFamily="34" charset="-122"/>
                    </a:rPr>
                    <a:t>Gateway</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30" name="íṡľíḍè-Arrow: Chevron 37"/>
                <p:cNvSpPr/>
                <p:nvPr/>
              </p:nvSpPr>
              <p:spPr>
                <a:xfrm>
                  <a:off x="3148610" y="1448779"/>
                  <a:ext cx="3412356"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28" name="矩形 27"/>
              <p:cNvSpPr/>
              <p:nvPr/>
            </p:nvSpPr>
            <p:spPr>
              <a:xfrm>
                <a:off x="7299816" y="4775190"/>
                <a:ext cx="1624464" cy="59374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网关</a:t>
                </a:r>
              </a:p>
            </p:txBody>
          </p:sp>
        </p:grpSp>
        <p:grpSp>
          <p:nvGrpSpPr>
            <p:cNvPr id="31" name="组合 30"/>
            <p:cNvGrpSpPr/>
            <p:nvPr/>
          </p:nvGrpSpPr>
          <p:grpSpPr>
            <a:xfrm flipH="1">
              <a:off x="1066338" y="5080162"/>
              <a:ext cx="3527765" cy="445287"/>
              <a:chOff x="7054147" y="4707686"/>
              <a:chExt cx="3677032" cy="728753"/>
            </a:xfrm>
          </p:grpSpPr>
          <p:grpSp>
            <p:nvGrpSpPr>
              <p:cNvPr id="32" name="组合 31"/>
              <p:cNvGrpSpPr/>
              <p:nvPr/>
            </p:nvGrpSpPr>
            <p:grpSpPr>
              <a:xfrm>
                <a:off x="7054147" y="4707686"/>
                <a:ext cx="3677032" cy="728753"/>
                <a:chOff x="3148610" y="1448779"/>
                <a:chExt cx="5579532" cy="1105810"/>
              </a:xfrm>
            </p:grpSpPr>
            <p:sp>
              <p:nvSpPr>
                <p:cNvPr id="34" name="íṡľíḍè-Arrow: Chevron 31"/>
                <p:cNvSpPr/>
                <p:nvPr/>
              </p:nvSpPr>
              <p:spPr>
                <a:xfrm>
                  <a:off x="6263177" y="1448779"/>
                  <a:ext cx="2464965" cy="1105810"/>
                </a:xfrm>
                <a:prstGeom prst="chevron">
                  <a:avLst>
                    <a:gd name="adj" fmla="val 41391"/>
                  </a:avLst>
                </a:prstGeom>
                <a:solidFill>
                  <a:srgbClr val="313C41">
                    <a:alpha val="50196"/>
                  </a:srgb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latin typeface="Microsoft YaHei UI" panose="020B0503020204020204" pitchFamily="34" charset="-122"/>
                      <a:ea typeface="Microsoft YaHei UI" panose="020B0503020204020204" pitchFamily="34" charset="-122"/>
                    </a:rPr>
                    <a:t>Ribbon</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35" name="íṡľíḍè-Arrow: Chevron 37"/>
                <p:cNvSpPr/>
                <p:nvPr/>
              </p:nvSpPr>
              <p:spPr>
                <a:xfrm>
                  <a:off x="3148610" y="1448779"/>
                  <a:ext cx="3412356"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33" name="矩形 32"/>
              <p:cNvSpPr/>
              <p:nvPr/>
            </p:nvSpPr>
            <p:spPr>
              <a:xfrm>
                <a:off x="7299816" y="4775190"/>
                <a:ext cx="1624464" cy="59374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负载均衡</a:t>
                </a:r>
              </a:p>
            </p:txBody>
          </p:sp>
        </p:grpSp>
        <p:grpSp>
          <p:nvGrpSpPr>
            <p:cNvPr id="36" name="组合 35"/>
            <p:cNvGrpSpPr/>
            <p:nvPr/>
          </p:nvGrpSpPr>
          <p:grpSpPr>
            <a:xfrm flipH="1">
              <a:off x="1096673" y="4403135"/>
              <a:ext cx="3527765" cy="445287"/>
              <a:chOff x="7054147" y="4707686"/>
              <a:chExt cx="3677032" cy="728753"/>
            </a:xfrm>
          </p:grpSpPr>
          <p:grpSp>
            <p:nvGrpSpPr>
              <p:cNvPr id="37" name="组合 36"/>
              <p:cNvGrpSpPr/>
              <p:nvPr/>
            </p:nvGrpSpPr>
            <p:grpSpPr>
              <a:xfrm>
                <a:off x="7054147" y="4707686"/>
                <a:ext cx="3677032" cy="728753"/>
                <a:chOff x="3148610" y="1448779"/>
                <a:chExt cx="5579532" cy="1105810"/>
              </a:xfrm>
            </p:grpSpPr>
            <p:sp>
              <p:nvSpPr>
                <p:cNvPr id="39" name="íṡľíḍè-Arrow: Chevron 31"/>
                <p:cNvSpPr/>
                <p:nvPr/>
              </p:nvSpPr>
              <p:spPr>
                <a:xfrm>
                  <a:off x="6263177" y="1448779"/>
                  <a:ext cx="2464965" cy="1105810"/>
                </a:xfrm>
                <a:prstGeom prst="chevron">
                  <a:avLst>
                    <a:gd name="adj" fmla="val 41391"/>
                  </a:avLst>
                </a:prstGeom>
                <a:solidFill>
                  <a:srgbClr val="313C41">
                    <a:alpha val="69804"/>
                  </a:srgb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err="1">
                      <a:latin typeface="Microsoft YaHei UI" panose="020B0503020204020204" pitchFamily="34" charset="-122"/>
                      <a:ea typeface="Microsoft YaHei UI" panose="020B0503020204020204" pitchFamily="34" charset="-122"/>
                    </a:rPr>
                    <a:t>Seata</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40" name="íṡľíḍè-Arrow: Chevron 37"/>
                <p:cNvSpPr/>
                <p:nvPr/>
              </p:nvSpPr>
              <p:spPr>
                <a:xfrm>
                  <a:off x="3148610" y="1448779"/>
                  <a:ext cx="3412356"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38" name="矩形 37"/>
              <p:cNvSpPr/>
              <p:nvPr/>
            </p:nvSpPr>
            <p:spPr>
              <a:xfrm>
                <a:off x="7366543" y="4775190"/>
                <a:ext cx="1557737" cy="59374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分布式事务</a:t>
                </a:r>
              </a:p>
            </p:txBody>
          </p:sp>
        </p:grpSp>
        <p:grpSp>
          <p:nvGrpSpPr>
            <p:cNvPr id="42" name="组合 41"/>
            <p:cNvGrpSpPr/>
            <p:nvPr/>
          </p:nvGrpSpPr>
          <p:grpSpPr>
            <a:xfrm flipH="1">
              <a:off x="1096673" y="5763986"/>
              <a:ext cx="3527765" cy="445287"/>
              <a:chOff x="7054147" y="4707686"/>
              <a:chExt cx="3677032" cy="728753"/>
            </a:xfrm>
          </p:grpSpPr>
          <p:grpSp>
            <p:nvGrpSpPr>
              <p:cNvPr id="43" name="组合 42"/>
              <p:cNvGrpSpPr/>
              <p:nvPr/>
            </p:nvGrpSpPr>
            <p:grpSpPr>
              <a:xfrm>
                <a:off x="7054147" y="4707686"/>
                <a:ext cx="3677032" cy="728753"/>
                <a:chOff x="3148610" y="1448779"/>
                <a:chExt cx="5579532" cy="1105810"/>
              </a:xfrm>
            </p:grpSpPr>
            <p:sp>
              <p:nvSpPr>
                <p:cNvPr id="45" name="íṡľíḍè-Arrow: Chevron 31"/>
                <p:cNvSpPr/>
                <p:nvPr/>
              </p:nvSpPr>
              <p:spPr>
                <a:xfrm>
                  <a:off x="6263177" y="1448779"/>
                  <a:ext cx="2464965" cy="1105810"/>
                </a:xfrm>
                <a:prstGeom prst="chevron">
                  <a:avLst>
                    <a:gd name="adj" fmla="val 41391"/>
                  </a:avLst>
                </a:prstGeom>
                <a:solidFill>
                  <a:srgbClr val="313C41">
                    <a:alpha val="50196"/>
                  </a:srgb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latin typeface="Microsoft YaHei UI" panose="020B0503020204020204" pitchFamily="34" charset="-122"/>
                      <a:ea typeface="Microsoft YaHei UI" panose="020B0503020204020204" pitchFamily="34" charset="-122"/>
                    </a:rPr>
                    <a:t>Sentinel</a:t>
                  </a:r>
                  <a:endParaRPr sz="1400" dirty="0">
                    <a:latin typeface="Microsoft YaHei UI" panose="020B0503020204020204" pitchFamily="34" charset="-122"/>
                    <a:ea typeface="Microsoft YaHei UI" panose="020B0503020204020204" pitchFamily="34" charset="-122"/>
                    <a:sym typeface="微软雅黑" panose="020B0503020204020204" charset="-122"/>
                  </a:endParaRPr>
                </a:p>
              </p:txBody>
            </p:sp>
            <p:sp>
              <p:nvSpPr>
                <p:cNvPr id="46" name="íṡľíḍè-Arrow: Chevron 37"/>
                <p:cNvSpPr/>
                <p:nvPr/>
              </p:nvSpPr>
              <p:spPr>
                <a:xfrm>
                  <a:off x="3148610" y="1448779"/>
                  <a:ext cx="3412356"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charset="-122"/>
                    <a:ea typeface="微软雅黑" panose="020B0503020204020204" charset="-122"/>
                    <a:sym typeface="微软雅黑" panose="020B0503020204020204" charset="-122"/>
                  </a:endParaRPr>
                </a:p>
              </p:txBody>
            </p:sp>
          </p:grpSp>
          <p:sp>
            <p:nvSpPr>
              <p:cNvPr id="44" name="矩形 43"/>
              <p:cNvSpPr/>
              <p:nvPr/>
            </p:nvSpPr>
            <p:spPr>
              <a:xfrm>
                <a:off x="7299816" y="4775190"/>
                <a:ext cx="1624464" cy="59374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熔断限流</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系统设计</a:t>
            </a:r>
            <a:r>
              <a:rPr lang="en-US" altLang="zh-CN" dirty="0"/>
              <a:t>-&gt;</a:t>
            </a:r>
            <a:r>
              <a:rPr lang="zh-CN" altLang="en-US" dirty="0"/>
              <a:t>系统架构设计</a:t>
            </a:r>
            <a:endParaRPr lang="en-US" dirty="0"/>
          </a:p>
        </p:txBody>
      </p:sp>
      <p:pic>
        <p:nvPicPr>
          <p:cNvPr id="4" name="图片 3"/>
          <p:cNvPicPr>
            <a:picLocks noChangeAspect="1"/>
          </p:cNvPicPr>
          <p:nvPr/>
        </p:nvPicPr>
        <p:blipFill>
          <a:blip r:embed="rId3"/>
          <a:stretch>
            <a:fillRect/>
          </a:stretch>
        </p:blipFill>
        <p:spPr>
          <a:xfrm>
            <a:off x="411480" y="2513323"/>
            <a:ext cx="7255412" cy="3009652"/>
          </a:xfrm>
          <a:prstGeom prst="rect">
            <a:avLst/>
          </a:prstGeom>
        </p:spPr>
      </p:pic>
      <p:sp>
        <p:nvSpPr>
          <p:cNvPr id="5" name="文本框 4"/>
          <p:cNvSpPr txBox="1"/>
          <p:nvPr/>
        </p:nvSpPr>
        <p:spPr>
          <a:xfrm>
            <a:off x="7757358" y="2937652"/>
            <a:ext cx="4239724"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展示层：构建用户界面。</a:t>
            </a:r>
            <a:endParaRPr lang="en-US" altLang="zh-CN" dirty="0"/>
          </a:p>
          <a:p>
            <a:endParaRPr lang="en-US" altLang="zh-CN" dirty="0"/>
          </a:p>
          <a:p>
            <a:pPr marL="285750" indent="-285750">
              <a:buFont typeface="Arial" panose="020B0604020202020204" pitchFamily="34" charset="0"/>
              <a:buChar char="•"/>
            </a:pPr>
            <a:r>
              <a:rPr lang="zh-CN" altLang="en-US" dirty="0"/>
              <a:t>接口层：统一验证身份、拦截非法请求、路由分配。</a:t>
            </a:r>
            <a:endParaRPr lang="en-US" altLang="zh-CN" dirty="0"/>
          </a:p>
          <a:p>
            <a:endParaRPr lang="en-US" altLang="zh-CN" dirty="0"/>
          </a:p>
          <a:p>
            <a:pPr marL="285750" indent="-285750">
              <a:buFont typeface="Arial" panose="020B0604020202020204" pitchFamily="34" charset="0"/>
              <a:buChar char="•"/>
            </a:pPr>
            <a:r>
              <a:rPr lang="zh-CN" altLang="en-US" dirty="0"/>
              <a:t>业务服务层：各服务之间相互协调、相互配合，为用户提供最终价值。</a:t>
            </a:r>
            <a:endParaRPr lang="en-US" altLang="zh-CN" dirty="0"/>
          </a:p>
          <a:p>
            <a:endParaRPr lang="en-US" altLang="zh-CN" dirty="0"/>
          </a:p>
          <a:p>
            <a:pPr marL="285750" indent="-285750">
              <a:buFont typeface="Arial" panose="020B0604020202020204" pitchFamily="34" charset="0"/>
              <a:buChar char="•"/>
            </a:pPr>
            <a:r>
              <a:rPr lang="zh-CN" altLang="en-US" dirty="0"/>
              <a:t>数据服务层：存放业务数据。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系统设计</a:t>
            </a:r>
            <a:r>
              <a:rPr lang="en-US" altLang="zh-CN" dirty="0"/>
              <a:t>-&gt;</a:t>
            </a:r>
            <a:r>
              <a:rPr lang="zh-CN" altLang="en-US" dirty="0"/>
              <a:t>私聊功能设计</a:t>
            </a:r>
            <a:endParaRPr lang="en-US" dirty="0"/>
          </a:p>
        </p:txBody>
      </p:sp>
      <p:pic>
        <p:nvPicPr>
          <p:cNvPr id="5" name="图片 4"/>
          <p:cNvPicPr>
            <a:picLocks noChangeAspect="1"/>
          </p:cNvPicPr>
          <p:nvPr/>
        </p:nvPicPr>
        <p:blipFill>
          <a:blip r:embed="rId3"/>
          <a:stretch>
            <a:fillRect/>
          </a:stretch>
        </p:blipFill>
        <p:spPr>
          <a:xfrm>
            <a:off x="555097" y="1420397"/>
            <a:ext cx="11081806" cy="4835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04</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852957" y="316711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项目展示</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0"/>
            <a:ext cx="12192635" cy="68662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05</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852957" y="316711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未来展望</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未来展望</a:t>
            </a:r>
            <a:endParaRPr lang="en-US" dirty="0"/>
          </a:p>
        </p:txBody>
      </p:sp>
      <p:pic>
        <p:nvPicPr>
          <p:cNvPr id="3" name="图片占位符 16"/>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5528"/>
                    </a14:imgEffect>
                    <a14:imgEffect>
                      <a14:saturation sat="87000"/>
                    </a14:imgEffect>
                  </a14:imgLayer>
                </a14:imgProps>
              </a:ext>
            </a:extLst>
          </a:blip>
          <a:srcRect/>
          <a:stretch>
            <a:fillRect/>
          </a:stretch>
        </p:blipFill>
        <p:spPr>
          <a:xfrm>
            <a:off x="0" y="0"/>
            <a:ext cx="12218776" cy="6858000"/>
          </a:xfrm>
          <a:prstGeom prst="rect">
            <a:avLst/>
          </a:prstGeom>
        </p:spPr>
      </p:pic>
      <p:sp>
        <p:nvSpPr>
          <p:cNvPr id="4" name="文本框 3"/>
          <p:cNvSpPr txBox="1"/>
          <p:nvPr/>
        </p:nvSpPr>
        <p:spPr>
          <a:xfrm>
            <a:off x="3736728" y="247596"/>
            <a:ext cx="8482048" cy="2246769"/>
          </a:xfrm>
          <a:prstGeom prst="rect">
            <a:avLst/>
          </a:prstGeom>
          <a:noFill/>
        </p:spPr>
        <p:txBody>
          <a:bodyPr wrap="square" rtlCol="0">
            <a:spAutoFit/>
          </a:bodyPr>
          <a:lstStyle/>
          <a:p>
            <a:pPr marL="285750" indent="-285750">
              <a:buFont typeface="Arial" panose="020B0604020202020204" pitchFamily="34" charset="0"/>
              <a:buChar char="•"/>
            </a:pP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只适配了</a:t>
            </a:r>
            <a:r>
              <a:rPr lang="en-US" altLang="zh-CN" sz="2800" kern="100" dirty="0">
                <a:effectLst/>
                <a:latin typeface="楷体" panose="02010609060101010101" pitchFamily="49" charset="-122"/>
                <a:ea typeface="楷体" panose="02010609060101010101" pitchFamily="49" charset="-122"/>
              </a:rPr>
              <a:t>PC</a:t>
            </a: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端，而在移动端用户日益增多的今天，显然是不足的。</a:t>
            </a:r>
            <a:endParaRPr lang="en-US" altLang="zh-CN" sz="2800" kern="100" dirty="0">
              <a:effectLst/>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zh-CN" sz="2800" kern="100" dirty="0">
                <a:effectLst/>
                <a:latin typeface="楷体" panose="02010609060101010101" pitchFamily="49" charset="-122"/>
                <a:ea typeface="楷体" panose="02010609060101010101" pitchFamily="49" charset="-122"/>
                <a:cs typeface="Times New Roman" panose="02020603050405020304" pitchFamily="18" charset="0"/>
              </a:rPr>
              <a:t>虽然支持私信聊天和广播聊天，却不支持创建群聊、发送群聊消息</a:t>
            </a:r>
            <a:r>
              <a:rPr lang="zh-CN" altLang="en-US" sz="2800" kern="100" dirty="0">
                <a:effectLst/>
                <a:latin typeface="楷体" panose="02010609060101010101" pitchFamily="49" charset="-122"/>
                <a:ea typeface="楷体" panose="02010609060101010101" pitchFamily="49" charset="-122"/>
                <a:cs typeface="Times New Roman" panose="02020603050405020304" pitchFamily="18" charset="0"/>
              </a:rPr>
              <a:t>，也不支持断点重传及多线程传输。</a:t>
            </a:r>
            <a:endParaRPr lang="en-US" altLang="zh-CN" sz="2800" kern="100" dirty="0">
              <a:latin typeface="楷体" panose="02010609060101010101" pitchFamily="49" charset="-122"/>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800" kern="100" dirty="0">
                <a:latin typeface="楷体" panose="02010609060101010101" pitchFamily="49" charset="-122"/>
                <a:ea typeface="楷体" panose="02010609060101010101" pitchFamily="49" charset="-122"/>
                <a:cs typeface="Times New Roman" panose="02020603050405020304" pitchFamily="18" charset="0"/>
              </a:rPr>
              <a:t>缺少推荐系统，无法根据用户喜好推荐相关内容。</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44571" y="944563"/>
            <a:ext cx="7547429" cy="4857753"/>
          </a:xfrm>
          <a:prstGeom prst="rect">
            <a:avLst/>
          </a:prstGeom>
          <a:solidFill>
            <a:srgbClr val="313C41">
              <a:alpha val="50196"/>
            </a:srgbClr>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sp>
        <p:nvSpPr>
          <p:cNvPr id="8" name="矩形 7"/>
          <p:cNvSpPr/>
          <p:nvPr/>
        </p:nvSpPr>
        <p:spPr>
          <a:xfrm>
            <a:off x="0" y="0"/>
            <a:ext cx="4093024" cy="6857998"/>
          </a:xfrm>
          <a:prstGeom prst="rect">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grpSp>
        <p:nvGrpSpPr>
          <p:cNvPr id="3" name="组合 2"/>
          <p:cNvGrpSpPr/>
          <p:nvPr/>
        </p:nvGrpSpPr>
        <p:grpSpPr>
          <a:xfrm rot="5400000" flipV="1">
            <a:off x="1665514" y="2427511"/>
            <a:ext cx="6858000" cy="2002973"/>
            <a:chOff x="0" y="-5"/>
            <a:chExt cx="12192000" cy="1248233"/>
          </a:xfrm>
          <a:solidFill>
            <a:srgbClr val="313C41">
              <a:alpha val="50196"/>
            </a:srgbClr>
          </a:solidFill>
        </p:grpSpPr>
        <p:sp>
          <p:nvSpPr>
            <p:cNvPr id="4" name="任意多边形: 形状 3"/>
            <p:cNvSpPr/>
            <p:nvPr/>
          </p:nvSpPr>
          <p:spPr>
            <a:xfrm rot="10800000">
              <a:off x="0" y="-3"/>
              <a:ext cx="12192000" cy="1248229"/>
            </a:xfrm>
            <a:custGeom>
              <a:avLst/>
              <a:gdLst>
                <a:gd name="connsiteX0" fmla="*/ 12192000 w 12192000"/>
                <a:gd name="connsiteY0" fmla="*/ 1248229 h 1248229"/>
                <a:gd name="connsiteX1" fmla="*/ 0 w 12192000"/>
                <a:gd name="connsiteY1" fmla="*/ 1248229 h 1248229"/>
                <a:gd name="connsiteX2" fmla="*/ 0 w 12192000"/>
                <a:gd name="connsiteY2" fmla="*/ 879432 h 1248229"/>
                <a:gd name="connsiteX3" fmla="*/ 1891985 w 12192000"/>
                <a:gd name="connsiteY3" fmla="*/ 879432 h 1248229"/>
                <a:gd name="connsiteX4" fmla="*/ 6098302 w 12192000"/>
                <a:gd name="connsiteY4" fmla="*/ 0 h 1248229"/>
                <a:gd name="connsiteX5" fmla="*/ 10304618 w 12192000"/>
                <a:gd name="connsiteY5" fmla="*/ 879432 h 1248229"/>
                <a:gd name="connsiteX6" fmla="*/ 12192000 w 12192000"/>
                <a:gd name="connsiteY6" fmla="*/ 879432 h 124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248229">
                  <a:moveTo>
                    <a:pt x="12192000" y="1248229"/>
                  </a:moveTo>
                  <a:lnTo>
                    <a:pt x="0" y="1248229"/>
                  </a:lnTo>
                  <a:lnTo>
                    <a:pt x="0" y="879432"/>
                  </a:lnTo>
                  <a:lnTo>
                    <a:pt x="1891985" y="879432"/>
                  </a:lnTo>
                  <a:lnTo>
                    <a:pt x="6098302" y="0"/>
                  </a:lnTo>
                  <a:lnTo>
                    <a:pt x="10304618" y="879432"/>
                  </a:lnTo>
                  <a:lnTo>
                    <a:pt x="12192000" y="879432"/>
                  </a:lnTo>
                  <a:close/>
                </a:path>
              </a:pathLst>
            </a:custGeom>
            <a:grp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sp>
          <p:nvSpPr>
            <p:cNvPr id="5" name="等腰三角形 4"/>
            <p:cNvSpPr/>
            <p:nvPr/>
          </p:nvSpPr>
          <p:spPr>
            <a:xfrm rot="10800000">
              <a:off x="1779085" y="-5"/>
              <a:ext cx="8636003" cy="1248233"/>
            </a:xfrm>
            <a:prstGeom prst="triangle">
              <a:avLst/>
            </a:prstGeom>
            <a:grp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sp>
          <p:nvSpPr>
            <p:cNvPr id="6" name="等腰三角形 5"/>
            <p:cNvSpPr/>
            <p:nvPr/>
          </p:nvSpPr>
          <p:spPr>
            <a:xfrm rot="10800000">
              <a:off x="2685141" y="0"/>
              <a:ext cx="6836229" cy="740229"/>
            </a:xfrm>
            <a:prstGeom prst="triangle">
              <a:avLst/>
            </a:prstGeom>
            <a:grp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sp>
          <p:nvSpPr>
            <p:cNvPr id="7" name="等腰三角形 6"/>
            <p:cNvSpPr/>
            <p:nvPr/>
          </p:nvSpPr>
          <p:spPr>
            <a:xfrm rot="10800000">
              <a:off x="3693884" y="-1"/>
              <a:ext cx="4760687" cy="478971"/>
            </a:xfrm>
            <a:prstGeom prst="triangle">
              <a:avLst/>
            </a:prstGeom>
            <a:grp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iSans Light" panose="00000400000000000000" pitchFamily="2" charset="-122"/>
                <a:ea typeface="MiSans Light" panose="00000400000000000000" pitchFamily="2" charset="-122"/>
              </a:endParaRPr>
            </a:p>
          </p:txBody>
        </p:sp>
      </p:grpSp>
      <p:sp>
        <p:nvSpPr>
          <p:cNvPr id="10" name="文本框 9"/>
          <p:cNvSpPr txBox="1"/>
          <p:nvPr/>
        </p:nvSpPr>
        <p:spPr>
          <a:xfrm>
            <a:off x="203057" y="2593155"/>
            <a:ext cx="3975521" cy="1089529"/>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r>
              <a:rPr lang="zh-CN" altLang="en-US" spc="0" dirty="0">
                <a:solidFill>
                  <a:schemeClr val="bg1"/>
                </a:solidFill>
                <a:effectLst/>
              </a:rPr>
              <a:t>目录</a:t>
            </a:r>
            <a:endParaRPr lang="en-US" altLang="zh-CN" spc="0" dirty="0">
              <a:solidFill>
                <a:schemeClr val="bg1"/>
              </a:solidFill>
              <a:effectLst/>
            </a:endParaRPr>
          </a:p>
        </p:txBody>
      </p:sp>
      <p:sp>
        <p:nvSpPr>
          <p:cNvPr id="11" name="文本框 10"/>
          <p:cNvSpPr txBox="1"/>
          <p:nvPr/>
        </p:nvSpPr>
        <p:spPr>
          <a:xfrm>
            <a:off x="580996" y="3676457"/>
            <a:ext cx="3294952" cy="535531"/>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dist"/>
            <a:r>
              <a:rPr lang="en-US" altLang="zh-CN" sz="3200" b="1" spc="0" dirty="0">
                <a:solidFill>
                  <a:schemeClr val="bg1"/>
                </a:solidFill>
                <a:effectLst/>
                <a:latin typeface="MiSans Light" panose="00000400000000000000" pitchFamily="2" charset="-122"/>
                <a:ea typeface="MiSans Light" panose="00000400000000000000" pitchFamily="2" charset="-122"/>
              </a:rPr>
              <a:t>CONTENTS</a:t>
            </a:r>
          </a:p>
        </p:txBody>
      </p:sp>
      <p:grpSp>
        <p:nvGrpSpPr>
          <p:cNvPr id="16" name="组合 15"/>
          <p:cNvGrpSpPr/>
          <p:nvPr/>
        </p:nvGrpSpPr>
        <p:grpSpPr>
          <a:xfrm>
            <a:off x="6498207" y="975886"/>
            <a:ext cx="628650" cy="3775751"/>
            <a:chOff x="6581775" y="1300839"/>
            <a:chExt cx="628650" cy="3775751"/>
          </a:xfrm>
        </p:grpSpPr>
        <p:sp>
          <p:nvSpPr>
            <p:cNvPr id="12" name="椭圆 11"/>
            <p:cNvSpPr/>
            <p:nvPr/>
          </p:nvSpPr>
          <p:spPr>
            <a:xfrm>
              <a:off x="6581775" y="1300839"/>
              <a:ext cx="628650" cy="628650"/>
            </a:xfrm>
            <a:prstGeom prst="ellipse">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latin typeface="MiSans Bold" panose="00000800000000000000" pitchFamily="2" charset="-122"/>
                  <a:ea typeface="MiSans Bold" panose="00000800000000000000" pitchFamily="2" charset="-122"/>
                </a:rPr>
                <a:t>01</a:t>
              </a:r>
              <a:endParaRPr lang="zh-CN" altLang="en-US" sz="1400" dirty="0">
                <a:solidFill>
                  <a:schemeClr val="bg1"/>
                </a:solidFill>
                <a:latin typeface="MiSans Bold" panose="00000800000000000000" pitchFamily="2" charset="-122"/>
                <a:ea typeface="MiSans Bold" panose="00000800000000000000" pitchFamily="2" charset="-122"/>
              </a:endParaRPr>
            </a:p>
          </p:txBody>
        </p:sp>
        <p:sp>
          <p:nvSpPr>
            <p:cNvPr id="13" name="椭圆 12"/>
            <p:cNvSpPr/>
            <p:nvPr/>
          </p:nvSpPr>
          <p:spPr>
            <a:xfrm>
              <a:off x="6581775" y="2349873"/>
              <a:ext cx="628650" cy="628650"/>
            </a:xfrm>
            <a:prstGeom prst="ellipse">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latin typeface="MiSans Bold" panose="00000800000000000000" pitchFamily="2" charset="-122"/>
                  <a:ea typeface="MiSans Bold" panose="00000800000000000000" pitchFamily="2" charset="-122"/>
                </a:rPr>
                <a:t>02</a:t>
              </a:r>
              <a:endParaRPr lang="zh-CN" altLang="en-US" sz="1400" dirty="0">
                <a:solidFill>
                  <a:schemeClr val="bg1"/>
                </a:solidFill>
                <a:latin typeface="MiSans Bold" panose="00000800000000000000" pitchFamily="2" charset="-122"/>
                <a:ea typeface="MiSans Bold" panose="00000800000000000000" pitchFamily="2" charset="-122"/>
              </a:endParaRPr>
            </a:p>
          </p:txBody>
        </p:sp>
        <p:sp>
          <p:nvSpPr>
            <p:cNvPr id="14" name="椭圆 13"/>
            <p:cNvSpPr/>
            <p:nvPr/>
          </p:nvSpPr>
          <p:spPr>
            <a:xfrm>
              <a:off x="6581775" y="3398907"/>
              <a:ext cx="628650" cy="628650"/>
            </a:xfrm>
            <a:prstGeom prst="ellipse">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latin typeface="MiSans Bold" panose="00000800000000000000" pitchFamily="2" charset="-122"/>
                  <a:ea typeface="MiSans Bold" panose="00000800000000000000" pitchFamily="2" charset="-122"/>
                </a:rPr>
                <a:t>03</a:t>
              </a:r>
              <a:endParaRPr lang="zh-CN" altLang="en-US" sz="1400" dirty="0">
                <a:solidFill>
                  <a:schemeClr val="bg1"/>
                </a:solidFill>
                <a:latin typeface="MiSans Bold" panose="00000800000000000000" pitchFamily="2" charset="-122"/>
                <a:ea typeface="MiSans Bold" panose="00000800000000000000" pitchFamily="2" charset="-122"/>
              </a:endParaRPr>
            </a:p>
          </p:txBody>
        </p:sp>
        <p:sp>
          <p:nvSpPr>
            <p:cNvPr id="15" name="椭圆 14"/>
            <p:cNvSpPr/>
            <p:nvPr/>
          </p:nvSpPr>
          <p:spPr>
            <a:xfrm>
              <a:off x="6581775" y="4447940"/>
              <a:ext cx="628650" cy="628650"/>
            </a:xfrm>
            <a:prstGeom prst="ellipse">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latin typeface="MiSans Bold" panose="00000800000000000000" pitchFamily="2" charset="-122"/>
                  <a:ea typeface="MiSans Bold" panose="00000800000000000000" pitchFamily="2" charset="-122"/>
                </a:rPr>
                <a:t>04</a:t>
              </a:r>
              <a:endParaRPr lang="zh-CN" altLang="en-US" sz="1400" dirty="0">
                <a:solidFill>
                  <a:schemeClr val="bg1"/>
                </a:solidFill>
                <a:latin typeface="MiSans Bold" panose="00000800000000000000" pitchFamily="2" charset="-122"/>
                <a:ea typeface="MiSans Bold" panose="00000800000000000000" pitchFamily="2" charset="-122"/>
              </a:endParaRPr>
            </a:p>
          </p:txBody>
        </p:sp>
      </p:grpSp>
      <p:sp>
        <p:nvSpPr>
          <p:cNvPr id="17" name="文本框 16"/>
          <p:cNvSpPr txBox="1"/>
          <p:nvPr/>
        </p:nvSpPr>
        <p:spPr>
          <a:xfrm>
            <a:off x="7310161" y="4498519"/>
            <a:ext cx="4293843" cy="25717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en-US" altLang="zh-CN" sz="1200" spc="0" dirty="0">
                <a:solidFill>
                  <a:schemeClr val="bg1"/>
                </a:solidFill>
                <a:effectLst/>
                <a:latin typeface="Century Gothic" panose="020B0502020202020204" pitchFamily="34" charset="0"/>
                <a:ea typeface="MiSans Light" panose="00000400000000000000" pitchFamily="2" charset="-122"/>
              </a:rPr>
              <a:t>Project Shows</a:t>
            </a:r>
          </a:p>
        </p:txBody>
      </p:sp>
      <p:sp>
        <p:nvSpPr>
          <p:cNvPr id="18" name="文本框 17"/>
          <p:cNvSpPr txBox="1"/>
          <p:nvPr/>
        </p:nvSpPr>
        <p:spPr>
          <a:xfrm>
            <a:off x="7297966" y="1024124"/>
            <a:ext cx="4211164" cy="424732"/>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zh-CN" altLang="en-US" sz="2400" b="1" spc="0" dirty="0">
                <a:solidFill>
                  <a:schemeClr val="bg1"/>
                </a:solidFill>
                <a:effectLst/>
                <a:latin typeface="Microsoft YaHei UI" panose="020B0503020204020204" pitchFamily="34" charset="-122"/>
                <a:ea typeface="Microsoft YaHei UI" panose="020B0503020204020204" pitchFamily="34" charset="-122"/>
              </a:rPr>
              <a:t>项目背景及国内外研究现状</a:t>
            </a:r>
          </a:p>
        </p:txBody>
      </p:sp>
      <p:sp>
        <p:nvSpPr>
          <p:cNvPr id="19" name="文本框 18"/>
          <p:cNvSpPr txBox="1"/>
          <p:nvPr/>
        </p:nvSpPr>
        <p:spPr>
          <a:xfrm>
            <a:off x="7297966" y="2084454"/>
            <a:ext cx="3568667" cy="42354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zh-CN" altLang="en-US" sz="2400" b="1" spc="0" dirty="0">
                <a:solidFill>
                  <a:schemeClr val="bg1"/>
                </a:solidFill>
                <a:effectLst/>
                <a:latin typeface="Microsoft YaHei UI" panose="020B0503020204020204" pitchFamily="34" charset="-122"/>
                <a:ea typeface="Microsoft YaHei UI" panose="020B0503020204020204" pitchFamily="34" charset="-122"/>
              </a:rPr>
              <a:t>需求分析</a:t>
            </a:r>
          </a:p>
        </p:txBody>
      </p:sp>
      <p:sp>
        <p:nvSpPr>
          <p:cNvPr id="20" name="文本框 19"/>
          <p:cNvSpPr txBox="1"/>
          <p:nvPr/>
        </p:nvSpPr>
        <p:spPr>
          <a:xfrm>
            <a:off x="7297966" y="3098347"/>
            <a:ext cx="3568667" cy="42354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zh-CN" altLang="en-US" sz="2400" b="1" spc="0" dirty="0">
                <a:solidFill>
                  <a:schemeClr val="bg1"/>
                </a:solidFill>
                <a:effectLst/>
                <a:latin typeface="Microsoft YaHei UI" panose="020B0503020204020204" pitchFamily="34" charset="-122"/>
                <a:ea typeface="Microsoft YaHei UI" panose="020B0503020204020204" pitchFamily="34" charset="-122"/>
              </a:rPr>
              <a:t>系统设计</a:t>
            </a:r>
          </a:p>
        </p:txBody>
      </p:sp>
      <p:sp>
        <p:nvSpPr>
          <p:cNvPr id="21" name="文本框 20"/>
          <p:cNvSpPr txBox="1"/>
          <p:nvPr/>
        </p:nvSpPr>
        <p:spPr>
          <a:xfrm>
            <a:off x="7310161" y="4135590"/>
            <a:ext cx="3568667" cy="42354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zh-CN" altLang="en-US" sz="2400" b="1" spc="0" dirty="0">
                <a:solidFill>
                  <a:schemeClr val="bg1"/>
                </a:solidFill>
                <a:effectLst/>
                <a:latin typeface="Microsoft YaHei UI" panose="020B0503020204020204" pitchFamily="34" charset="-122"/>
                <a:ea typeface="Microsoft YaHei UI" panose="020B0503020204020204" pitchFamily="34" charset="-122"/>
              </a:rPr>
              <a:t>项目展示</a:t>
            </a:r>
          </a:p>
        </p:txBody>
      </p:sp>
      <p:sp>
        <p:nvSpPr>
          <p:cNvPr id="22" name="文本框 21"/>
          <p:cNvSpPr txBox="1"/>
          <p:nvPr/>
        </p:nvSpPr>
        <p:spPr>
          <a:xfrm>
            <a:off x="7297966" y="1383372"/>
            <a:ext cx="4894034" cy="424732"/>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en-US" altLang="zh-CN" sz="1200" spc="0" dirty="0">
                <a:solidFill>
                  <a:schemeClr val="bg1"/>
                </a:solidFill>
                <a:effectLst/>
                <a:latin typeface="Century Gothic" panose="020B0502020202020204" pitchFamily="34" charset="0"/>
                <a:ea typeface="MiSans Light" panose="00000400000000000000" pitchFamily="2" charset="-122"/>
              </a:rPr>
              <a:t>Project background and Research status at home and abroad</a:t>
            </a:r>
            <a:endParaRPr lang="zh-CN" altLang="zh-CN" sz="1200" spc="0" dirty="0">
              <a:solidFill>
                <a:schemeClr val="bg1"/>
              </a:solidFill>
              <a:effectLst/>
              <a:latin typeface="Century Gothic" panose="020B0502020202020204" pitchFamily="34" charset="0"/>
              <a:ea typeface="MiSans Light" panose="00000400000000000000" pitchFamily="2" charset="-122"/>
            </a:endParaRPr>
          </a:p>
          <a:p>
            <a:pPr algn="l"/>
            <a:endParaRPr lang="en-US" altLang="zh-CN" sz="1200" spc="0" dirty="0">
              <a:solidFill>
                <a:schemeClr val="bg1"/>
              </a:solidFill>
              <a:effectLst/>
              <a:latin typeface="Century Gothic" panose="020B0502020202020204" pitchFamily="34" charset="0"/>
              <a:ea typeface="MiSans Light" panose="00000400000000000000" pitchFamily="2" charset="-122"/>
            </a:endParaRPr>
          </a:p>
        </p:txBody>
      </p:sp>
      <p:sp>
        <p:nvSpPr>
          <p:cNvPr id="23" name="文本框 22"/>
          <p:cNvSpPr txBox="1"/>
          <p:nvPr/>
        </p:nvSpPr>
        <p:spPr>
          <a:xfrm>
            <a:off x="7297966" y="2444929"/>
            <a:ext cx="4293843" cy="25717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en-US" altLang="zh-CN" sz="1200" spc="0" dirty="0">
                <a:solidFill>
                  <a:schemeClr val="bg1"/>
                </a:solidFill>
                <a:effectLst/>
                <a:latin typeface="Century Gothic" panose="020B0502020202020204" pitchFamily="34" charset="0"/>
                <a:ea typeface="MiSans Light" panose="00000400000000000000" pitchFamily="2" charset="-122"/>
                <a:sym typeface="+mn-ea"/>
              </a:rPr>
              <a:t>Demand </a:t>
            </a:r>
            <a:r>
              <a:rPr lang="en-US" altLang="zh-CN" sz="1200" spc="0" dirty="0">
                <a:solidFill>
                  <a:schemeClr val="bg1"/>
                </a:solidFill>
                <a:effectLst/>
                <a:latin typeface="Century Gothic" panose="020B0502020202020204" pitchFamily="34" charset="0"/>
                <a:ea typeface="MiSans Light" panose="00000400000000000000" pitchFamily="2" charset="-122"/>
              </a:rPr>
              <a:t>Analysis</a:t>
            </a:r>
          </a:p>
        </p:txBody>
      </p:sp>
      <p:sp>
        <p:nvSpPr>
          <p:cNvPr id="24" name="文本框 23"/>
          <p:cNvSpPr txBox="1"/>
          <p:nvPr/>
        </p:nvSpPr>
        <p:spPr>
          <a:xfrm>
            <a:off x="7297966" y="3460049"/>
            <a:ext cx="4293843" cy="25717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en-US" altLang="zh-CN" sz="1200" spc="0" dirty="0">
                <a:solidFill>
                  <a:schemeClr val="bg1"/>
                </a:solidFill>
                <a:effectLst/>
                <a:latin typeface="Century Gothic" panose="020B0502020202020204" pitchFamily="34" charset="0"/>
                <a:ea typeface="MiSans Light" panose="00000400000000000000" pitchFamily="2" charset="-122"/>
              </a:rPr>
              <a:t>System Design</a:t>
            </a:r>
          </a:p>
        </p:txBody>
      </p:sp>
      <p:sp>
        <p:nvSpPr>
          <p:cNvPr id="2" name="椭圆 1"/>
          <p:cNvSpPr/>
          <p:nvPr>
            <p:custDataLst>
              <p:tags r:id="rId1"/>
            </p:custDataLst>
          </p:nvPr>
        </p:nvSpPr>
        <p:spPr>
          <a:xfrm>
            <a:off x="6498207" y="5172414"/>
            <a:ext cx="628650" cy="628650"/>
          </a:xfrm>
          <a:prstGeom prst="ellipse">
            <a:avLst/>
          </a:prstGeom>
          <a:solidFill>
            <a:srgbClr val="313C41"/>
          </a:solidFill>
          <a:ln w="12700">
            <a:noFill/>
          </a:ln>
          <a:effectLst>
            <a:outerShdw blurRad="279400" dist="139700" dir="2700000" algn="tl" rotWithShape="0">
              <a:schemeClr val="tx1">
                <a:alpha val="23000"/>
              </a:scheme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a:solidFill>
                  <a:schemeClr val="bg1"/>
                </a:solidFill>
                <a:latin typeface="MiSans Bold" panose="00000800000000000000" pitchFamily="2" charset="-122"/>
                <a:ea typeface="MiSans Bold" panose="00000800000000000000" pitchFamily="2" charset="-122"/>
              </a:rPr>
              <a:t>05</a:t>
            </a:r>
            <a:endParaRPr lang="zh-CN" altLang="en-US" sz="1400" dirty="0">
              <a:solidFill>
                <a:schemeClr val="bg1"/>
              </a:solidFill>
              <a:latin typeface="MiSans Bold" panose="00000800000000000000" pitchFamily="2" charset="-122"/>
              <a:ea typeface="MiSans Bold" panose="00000800000000000000" pitchFamily="2" charset="-122"/>
            </a:endParaRPr>
          </a:p>
        </p:txBody>
      </p:sp>
      <p:sp>
        <p:nvSpPr>
          <p:cNvPr id="26" name="文本框 25"/>
          <p:cNvSpPr txBox="1"/>
          <p:nvPr>
            <p:custDataLst>
              <p:tags r:id="rId2"/>
            </p:custDataLst>
          </p:nvPr>
        </p:nvSpPr>
        <p:spPr>
          <a:xfrm>
            <a:off x="7310161" y="5547946"/>
            <a:ext cx="4293843" cy="25717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en-US" altLang="zh-CN" sz="1200" spc="0" dirty="0">
                <a:solidFill>
                  <a:schemeClr val="bg1"/>
                </a:solidFill>
                <a:effectLst/>
                <a:latin typeface="Century Gothic" panose="020B0502020202020204" pitchFamily="34" charset="0"/>
                <a:ea typeface="MiSans Light" panose="00000400000000000000" pitchFamily="2" charset="-122"/>
              </a:rPr>
              <a:t>Future Expectations</a:t>
            </a:r>
          </a:p>
        </p:txBody>
      </p:sp>
      <p:sp>
        <p:nvSpPr>
          <p:cNvPr id="27" name="文本框 26"/>
          <p:cNvSpPr txBox="1"/>
          <p:nvPr>
            <p:custDataLst>
              <p:tags r:id="rId3"/>
            </p:custDataLst>
          </p:nvPr>
        </p:nvSpPr>
        <p:spPr>
          <a:xfrm>
            <a:off x="7310161" y="5185017"/>
            <a:ext cx="3568667" cy="423545"/>
          </a:xfrm>
          <a:prstGeom prst="rect">
            <a:avLst/>
          </a:prstGeom>
          <a:noFill/>
        </p:spPr>
        <p:txBody>
          <a:bodyPr wrap="square" rtlCol="0">
            <a:spAutoFit/>
          </a:bodyPr>
          <a:lstStyle>
            <a:defPPr>
              <a:defRPr lang="zh-CN"/>
            </a:defPPr>
            <a:lvl1pPr algn="ctr">
              <a:lnSpc>
                <a:spcPct val="90000"/>
              </a:lnSpc>
              <a:defRPr sz="7200" spc="600">
                <a:solidFill>
                  <a:srgbClr val="2FC0B0"/>
                </a:solidFill>
                <a:effectLst>
                  <a:outerShdw dist="88900" dir="4200000" algn="tl" rotWithShape="0">
                    <a:srgbClr val="8ED0D0">
                      <a:alpha val="62000"/>
                    </a:srgbClr>
                  </a:outerShdw>
                </a:effectLst>
                <a:latin typeface="MiSans Bold" panose="00000800000000000000" pitchFamily="2" charset="-122"/>
                <a:ea typeface="MiSans Bold" panose="00000800000000000000" pitchFamily="2" charset="-122"/>
              </a:defRPr>
            </a:lvl1pPr>
          </a:lstStyle>
          <a:p>
            <a:pPr algn="l"/>
            <a:r>
              <a:rPr lang="zh-CN" altLang="en-US" sz="2400" b="1" spc="0" dirty="0">
                <a:solidFill>
                  <a:schemeClr val="bg1"/>
                </a:solidFill>
                <a:effectLst/>
                <a:latin typeface="Microsoft YaHei UI" panose="020B0503020204020204" pitchFamily="34" charset="-122"/>
                <a:ea typeface="Microsoft YaHei UI" panose="020B0503020204020204" pitchFamily="34" charset="-122"/>
              </a:rPr>
              <a:t>未来展望</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5" name="文本框 24"/>
          <p:cNvSpPr txBox="1"/>
          <p:nvPr/>
        </p:nvSpPr>
        <p:spPr>
          <a:xfrm>
            <a:off x="3962836" y="2959002"/>
            <a:ext cx="4516022" cy="1649095"/>
          </a:xfrm>
          <a:prstGeom prst="rect">
            <a:avLst/>
          </a:prstGeom>
          <a:noFill/>
        </p:spPr>
        <p:txBody>
          <a:bodyPr wrap="square" rtlCol="0">
            <a:noAutofit/>
            <a:scene3d>
              <a:camera prst="orthographicFront"/>
              <a:lightRig rig="threePt" dir="t"/>
            </a:scene3d>
            <a:sp3d contourW="12700"/>
          </a:bodyPr>
          <a:lstStyle/>
          <a:p>
            <a:pPr algn="ctr"/>
            <a:r>
              <a:rPr lang="en-US" altLang="zh-CN" sz="5400" b="1" dirty="0">
                <a:solidFill>
                  <a:schemeClr val="bg1"/>
                </a:solidFill>
                <a:cs typeface="+mn-ea"/>
                <a:sym typeface="+mn-lt"/>
              </a:rPr>
              <a:t>THANK</a:t>
            </a:r>
            <a:r>
              <a:rPr lang="zh-CN" altLang="en-US" sz="5400" b="1" dirty="0">
                <a:solidFill>
                  <a:schemeClr val="bg1"/>
                </a:solidFill>
                <a:cs typeface="+mn-ea"/>
                <a:sym typeface="+mn-lt"/>
              </a:rPr>
              <a:t> </a:t>
            </a:r>
            <a:r>
              <a:rPr lang="en-US" altLang="zh-CN" sz="5400" b="1" dirty="0">
                <a:solidFill>
                  <a:schemeClr val="bg1"/>
                </a:solidFill>
                <a:cs typeface="+mn-ea"/>
                <a:sym typeface="+mn-lt"/>
              </a:rPr>
              <a:t>YOU</a:t>
            </a:r>
            <a:endParaRPr lang="zh-CN" altLang="en-US" sz="5400" b="1" dirty="0">
              <a:solidFill>
                <a:schemeClr val="bg1"/>
              </a:solidFill>
              <a:cs typeface="+mn-ea"/>
              <a:sym typeface="+mn-lt"/>
            </a:endParaRPr>
          </a:p>
        </p:txBody>
      </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919576" y="2623031"/>
            <a:ext cx="4238307" cy="14465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项目背景及国内外研究现状</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4099061"/>
            <a:ext cx="1282439" cy="20595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cs typeface="+mn-ea"/>
                <a:sym typeface="+mn-lt"/>
              </a:rPr>
              <a:t>项目背景</a:t>
            </a:r>
          </a:p>
        </p:txBody>
      </p:sp>
      <p:sp>
        <p:nvSpPr>
          <p:cNvPr id="14" name="文本框 9"/>
          <p:cNvSpPr txBox="1"/>
          <p:nvPr/>
        </p:nvSpPr>
        <p:spPr>
          <a:xfrm>
            <a:off x="6582450" y="4099061"/>
            <a:ext cx="1577282" cy="202812"/>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cs typeface="+mn-ea"/>
                <a:sym typeface="+mn-lt"/>
              </a:rPr>
              <a:t>国内研究现状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97185" y="1550348"/>
            <a:ext cx="3815860" cy="2341481"/>
            <a:chOff x="1333500" y="2133600"/>
            <a:chExt cx="2654300" cy="3311526"/>
          </a:xfrm>
        </p:grpSpPr>
        <p:sp>
          <p:nvSpPr>
            <p:cNvPr id="36" name="任意多边形 35"/>
            <p:cNvSpPr/>
            <p:nvPr/>
          </p:nvSpPr>
          <p:spPr>
            <a:xfrm>
              <a:off x="13335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59" name="椭圆 38"/>
            <p:cNvSpPr/>
            <p:nvPr/>
          </p:nvSpPr>
          <p:spPr>
            <a:xfrm>
              <a:off x="2482828" y="2439483"/>
              <a:ext cx="352266" cy="583337"/>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50" name="组合 49"/>
            <p:cNvGrpSpPr/>
            <p:nvPr/>
          </p:nvGrpSpPr>
          <p:grpSpPr>
            <a:xfrm>
              <a:off x="1491417" y="3171601"/>
              <a:ext cx="2338462" cy="1932553"/>
              <a:chOff x="6215618" y="1646633"/>
              <a:chExt cx="2338462" cy="1932553"/>
            </a:xfrm>
          </p:grpSpPr>
          <p:sp>
            <p:nvSpPr>
              <p:cNvPr id="51" name="矩形 50"/>
              <p:cNvSpPr/>
              <p:nvPr/>
            </p:nvSpPr>
            <p:spPr>
              <a:xfrm>
                <a:off x="6215618" y="2329998"/>
                <a:ext cx="2338462" cy="12491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随着互联网的飞速发展，在线交流分享已经成为了人与人之间交流的主流方式。</a:t>
                </a:r>
              </a:p>
            </p:txBody>
          </p:sp>
          <p:sp>
            <p:nvSpPr>
              <p:cNvPr id="52" name="矩形 51"/>
              <p:cNvSpPr/>
              <p:nvPr/>
            </p:nvSpPr>
            <p:spPr>
              <a:xfrm>
                <a:off x="6342657" y="1646633"/>
                <a:ext cx="2084387" cy="49795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latin typeface="微软雅黑" panose="020B0503020204020204" charset="-122"/>
                    <a:ea typeface="微软雅黑" panose="020B0503020204020204" charset="-122"/>
                    <a:sym typeface="微软雅黑" panose="020B0503020204020204" charset="-122"/>
                  </a:rPr>
                  <a:t>即时交流分享</a:t>
                </a:r>
              </a:p>
            </p:txBody>
          </p:sp>
        </p:grpSp>
      </p:grpSp>
      <p:grpSp>
        <p:nvGrpSpPr>
          <p:cNvPr id="20" name="组合 19"/>
          <p:cNvGrpSpPr/>
          <p:nvPr/>
        </p:nvGrpSpPr>
        <p:grpSpPr>
          <a:xfrm>
            <a:off x="346587" y="0"/>
            <a:ext cx="8519408" cy="1250010"/>
            <a:chOff x="346587" y="0"/>
            <a:chExt cx="8519408" cy="1250010"/>
          </a:xfrm>
        </p:grpSpPr>
        <p:sp>
          <p:nvSpPr>
            <p:cNvPr id="21" name="任意多边形 20"/>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rgbClr val="31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22" name="组合 21"/>
            <p:cNvGrpSpPr/>
            <p:nvPr/>
          </p:nvGrpSpPr>
          <p:grpSpPr>
            <a:xfrm>
              <a:off x="2242370" y="405990"/>
              <a:ext cx="6623625" cy="844020"/>
              <a:chOff x="2204270" y="405990"/>
              <a:chExt cx="6623625" cy="844020"/>
            </a:xfrm>
          </p:grpSpPr>
          <p:sp>
            <p:nvSpPr>
              <p:cNvPr id="24" name="文本框 23"/>
              <p:cNvSpPr txBox="1"/>
              <p:nvPr/>
            </p:nvSpPr>
            <p:spPr>
              <a:xfrm>
                <a:off x="2204270" y="405990"/>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latin typeface="微软雅黑" panose="020B0503020204020204" charset="-122"/>
                    <a:ea typeface="微软雅黑" panose="020B0503020204020204" charset="-122"/>
                    <a:sym typeface="微软雅黑" panose="020B0503020204020204" charset="-122"/>
                  </a:rPr>
                  <a:t>项目背景</a:t>
                </a:r>
              </a:p>
            </p:txBody>
          </p:sp>
          <p:sp>
            <p:nvSpPr>
              <p:cNvPr id="25" name="文本框 24"/>
              <p:cNvSpPr txBox="1"/>
              <p:nvPr/>
            </p:nvSpPr>
            <p:spPr>
              <a:xfrm>
                <a:off x="2204270" y="965573"/>
                <a:ext cx="6623625" cy="284437"/>
              </a:xfrm>
              <a:prstGeom prst="rect">
                <a:avLst/>
              </a:prstGeom>
              <a:noFill/>
            </p:spPr>
            <p:txBody>
              <a:bodyPr wrap="square" rtlCol="0">
                <a:spAutoFit/>
                <a:scene3d>
                  <a:camera prst="orthographicFront"/>
                  <a:lightRig rig="threePt" dir="t"/>
                </a:scene3d>
                <a:sp3d contourW="12700"/>
              </a:bodyPr>
              <a:lstStyle/>
              <a:p>
                <a:pPr algn="l"/>
                <a:r>
                  <a:rPr lang="en-US" altLang="zh-CN" sz="1200" spc="0" dirty="0">
                    <a:effectLst/>
                    <a:latin typeface="Century Gothic" panose="020B0502020202020204" pitchFamily="34" charset="0"/>
                    <a:ea typeface="MiSans Light" panose="00000400000000000000" pitchFamily="2" charset="-122"/>
                  </a:rPr>
                  <a:t>Project Background</a:t>
                </a:r>
              </a:p>
            </p:txBody>
          </p:sp>
        </p:grpSp>
        <p:sp>
          <p:nvSpPr>
            <p:cNvPr id="23"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grpSp>
        <p:nvGrpSpPr>
          <p:cNvPr id="2" name="组合 1"/>
          <p:cNvGrpSpPr/>
          <p:nvPr/>
        </p:nvGrpSpPr>
        <p:grpSpPr>
          <a:xfrm>
            <a:off x="7165058" y="1550348"/>
            <a:ext cx="3815860" cy="2341481"/>
            <a:chOff x="1333500" y="2133600"/>
            <a:chExt cx="2654300" cy="3311526"/>
          </a:xfrm>
          <a:solidFill>
            <a:srgbClr val="7030A0"/>
          </a:solidFill>
        </p:grpSpPr>
        <p:sp>
          <p:nvSpPr>
            <p:cNvPr id="3" name="任意多边形 35"/>
            <p:cNvSpPr/>
            <p:nvPr/>
          </p:nvSpPr>
          <p:spPr>
            <a:xfrm>
              <a:off x="13335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solidFill>
              <a:srgbClr val="5E5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sym typeface="微软雅黑" panose="020B0503020204020204" charset="-122"/>
              </a:endParaRPr>
            </a:p>
          </p:txBody>
        </p:sp>
        <p:grpSp>
          <p:nvGrpSpPr>
            <p:cNvPr id="5" name="组合 4"/>
            <p:cNvGrpSpPr/>
            <p:nvPr/>
          </p:nvGrpSpPr>
          <p:grpSpPr>
            <a:xfrm>
              <a:off x="1491417" y="3171601"/>
              <a:ext cx="2338462" cy="2032200"/>
              <a:chOff x="6215618" y="1646633"/>
              <a:chExt cx="2338462" cy="2032200"/>
            </a:xfrm>
            <a:grpFill/>
          </p:grpSpPr>
          <p:sp>
            <p:nvSpPr>
              <p:cNvPr id="6" name="矩形 5"/>
              <p:cNvSpPr/>
              <p:nvPr/>
            </p:nvSpPr>
            <p:spPr>
              <a:xfrm>
                <a:off x="6215618" y="2329995"/>
                <a:ext cx="2338462" cy="1348838"/>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1600" dirty="0">
                    <a:solidFill>
                      <a:schemeClr val="bg1"/>
                    </a:solidFill>
                    <a:latin typeface="微软雅黑" panose="020B0503020204020204" charset="-122"/>
                    <a:ea typeface="微软雅黑" panose="020B0503020204020204" charset="-122"/>
                    <a:sym typeface="微软雅黑" panose="020B0503020204020204" charset="-122"/>
                  </a:rPr>
                  <a:t>如</a:t>
                </a:r>
                <a:r>
                  <a:rPr lang="en-US" altLang="zh-CN" sz="1600" dirty="0">
                    <a:latin typeface="微软雅黑" panose="020B0503020204020204" charset="-122"/>
                    <a:ea typeface="微软雅黑" panose="020B0503020204020204" charset="-122"/>
                    <a:sym typeface="微软雅黑" panose="020B0503020204020204" charset="-122"/>
                  </a:rPr>
                  <a:t>QQ</a:t>
                </a:r>
                <a:r>
                  <a:rPr lang="zh-CN" altLang="en-US" sz="1600" dirty="0">
                    <a:latin typeface="微软雅黑" panose="020B0503020204020204" charset="-122"/>
                    <a:ea typeface="微软雅黑" panose="020B0503020204020204" charset="-122"/>
                    <a:sym typeface="微软雅黑" panose="020B0503020204020204" charset="-122"/>
                  </a:rPr>
                  <a:t>、微信，更加关注通信，而微博、贴吧则聚焦于通过帖子进行分享交流。</a:t>
                </a:r>
              </a:p>
            </p:txBody>
          </p:sp>
          <p:sp>
            <p:nvSpPr>
              <p:cNvPr id="7" name="矩形 6"/>
              <p:cNvSpPr/>
              <p:nvPr/>
            </p:nvSpPr>
            <p:spPr>
              <a:xfrm>
                <a:off x="6342657" y="1646633"/>
                <a:ext cx="2084387" cy="704254"/>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2400" b="1" dirty="0">
                    <a:latin typeface="微软雅黑" panose="020B0503020204020204" charset="-122"/>
                    <a:ea typeface="微软雅黑" panose="020B0503020204020204" charset="-122"/>
                    <a:sym typeface="微软雅黑" panose="020B0503020204020204" charset="-122"/>
                  </a:rPr>
                  <a:t>现有平台关注点单一</a:t>
                </a:r>
              </a:p>
            </p:txBody>
          </p:sp>
        </p:grpSp>
      </p:grpSp>
      <p:sp>
        <p:nvSpPr>
          <p:cNvPr id="8" name="椭圆 39"/>
          <p:cNvSpPr/>
          <p:nvPr/>
        </p:nvSpPr>
        <p:spPr>
          <a:xfrm>
            <a:off x="8813243" y="1721591"/>
            <a:ext cx="583959" cy="412527"/>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nvGrpSpPr>
        <p:grpSpPr>
          <a:xfrm>
            <a:off x="4188070" y="4323917"/>
            <a:ext cx="3815860" cy="2341481"/>
            <a:chOff x="1333500" y="2133600"/>
            <a:chExt cx="2654300" cy="3311526"/>
          </a:xfrm>
        </p:grpSpPr>
        <p:sp>
          <p:nvSpPr>
            <p:cNvPr id="10" name="任意多边形 35"/>
            <p:cNvSpPr/>
            <p:nvPr/>
          </p:nvSpPr>
          <p:spPr>
            <a:xfrm>
              <a:off x="13335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solidFill>
              <a:srgbClr val="002060"/>
            </a:solidFill>
            <a:ln>
              <a:solidFill>
                <a:srgbClr val="31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charset="-122"/>
                <a:ea typeface="微软雅黑" panose="020B0503020204020204" charset="-122"/>
                <a:sym typeface="微软雅黑" panose="020B0503020204020204" charset="-122"/>
              </a:endParaRPr>
            </a:p>
          </p:txBody>
        </p:sp>
        <p:grpSp>
          <p:nvGrpSpPr>
            <p:cNvPr id="12" name="组合 11"/>
            <p:cNvGrpSpPr/>
            <p:nvPr/>
          </p:nvGrpSpPr>
          <p:grpSpPr>
            <a:xfrm>
              <a:off x="1491417" y="3171601"/>
              <a:ext cx="2338462" cy="1614329"/>
              <a:chOff x="6215618" y="1646633"/>
              <a:chExt cx="2338462" cy="1614329"/>
            </a:xfrm>
          </p:grpSpPr>
          <p:sp>
            <p:nvSpPr>
              <p:cNvPr id="13" name="矩形 12"/>
              <p:cNvSpPr/>
              <p:nvPr/>
            </p:nvSpPr>
            <p:spPr>
              <a:xfrm>
                <a:off x="6215618" y="2329997"/>
                <a:ext cx="2338462" cy="9309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微软雅黑" panose="020B0503020204020204" charset="-122"/>
                    <a:ea typeface="微软雅黑" panose="020B0503020204020204" charset="-122"/>
                    <a:sym typeface="微软雅黑" panose="020B0503020204020204" charset="-122"/>
                  </a:rPr>
                  <a:t>功能单一、难以扩展、项目臃肿、结构杂糅。</a:t>
                </a:r>
              </a:p>
            </p:txBody>
          </p:sp>
          <p:sp>
            <p:nvSpPr>
              <p:cNvPr id="14" name="矩形 13"/>
              <p:cNvSpPr/>
              <p:nvPr/>
            </p:nvSpPr>
            <p:spPr>
              <a:xfrm>
                <a:off x="6342657" y="1646633"/>
                <a:ext cx="2084387" cy="70425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latin typeface="微软雅黑" panose="020B0503020204020204" charset="-122"/>
                    <a:ea typeface="微软雅黑" panose="020B0503020204020204" charset="-122"/>
                    <a:sym typeface="微软雅黑" panose="020B0503020204020204" charset="-122"/>
                  </a:rPr>
                  <a:t>单体架构存在不足</a:t>
                </a:r>
              </a:p>
            </p:txBody>
          </p:sp>
        </p:grpSp>
      </p:grpSp>
      <p:sp>
        <p:nvSpPr>
          <p:cNvPr id="15" name="椭圆 40"/>
          <p:cNvSpPr/>
          <p:nvPr/>
        </p:nvSpPr>
        <p:spPr>
          <a:xfrm>
            <a:off x="5845906" y="4424493"/>
            <a:ext cx="500188" cy="497957"/>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46587" y="0"/>
            <a:ext cx="8519408" cy="1241163"/>
            <a:chOff x="346587" y="0"/>
            <a:chExt cx="8519408" cy="1241163"/>
          </a:xfrm>
        </p:grpSpPr>
        <p:sp>
          <p:nvSpPr>
            <p:cNvPr id="24" name="任意多边形 23"/>
            <p:cNvSpPr/>
            <p:nvPr/>
          </p:nvSpPr>
          <p:spPr>
            <a:xfrm>
              <a:off x="346587" y="0"/>
              <a:ext cx="2219633" cy="1109817"/>
            </a:xfrm>
            <a:custGeom>
              <a:avLst/>
              <a:gdLst>
                <a:gd name="connsiteX0" fmla="*/ 0 w 2219633"/>
                <a:gd name="connsiteY0" fmla="*/ 0 h 1109817"/>
                <a:gd name="connsiteX1" fmla="*/ 2219633 w 2219633"/>
                <a:gd name="connsiteY1" fmla="*/ 0 h 1109817"/>
                <a:gd name="connsiteX2" fmla="*/ 1109817 w 2219633"/>
                <a:gd name="connsiteY2" fmla="*/ 1109817 h 1109817"/>
              </a:gdLst>
              <a:ahLst/>
              <a:cxnLst>
                <a:cxn ang="0">
                  <a:pos x="connsiteX0" y="connsiteY0"/>
                </a:cxn>
                <a:cxn ang="0">
                  <a:pos x="connsiteX1" y="connsiteY1"/>
                </a:cxn>
                <a:cxn ang="0">
                  <a:pos x="connsiteX2" y="connsiteY2"/>
                </a:cxn>
              </a:cxnLst>
              <a:rect l="l" t="t" r="r" b="b"/>
              <a:pathLst>
                <a:path w="2219633" h="1109817">
                  <a:moveTo>
                    <a:pt x="0" y="0"/>
                  </a:moveTo>
                  <a:lnTo>
                    <a:pt x="2219633" y="0"/>
                  </a:lnTo>
                  <a:lnTo>
                    <a:pt x="1109817" y="1109817"/>
                  </a:lnTo>
                  <a:close/>
                </a:path>
              </a:pathLst>
            </a:custGeom>
            <a:solidFill>
              <a:srgbClr val="31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nvGrpSpPr>
            <p:cNvPr id="25" name="组合 24"/>
            <p:cNvGrpSpPr/>
            <p:nvPr/>
          </p:nvGrpSpPr>
          <p:grpSpPr>
            <a:xfrm>
              <a:off x="2242370" y="408079"/>
              <a:ext cx="6623625" cy="833084"/>
              <a:chOff x="2204270" y="408079"/>
              <a:chExt cx="6623625" cy="833084"/>
            </a:xfrm>
          </p:grpSpPr>
          <p:sp>
            <p:nvSpPr>
              <p:cNvPr id="27" name="文本框 26"/>
              <p:cNvSpPr txBox="1"/>
              <p:nvPr/>
            </p:nvSpPr>
            <p:spPr>
              <a:xfrm>
                <a:off x="2204270" y="408079"/>
                <a:ext cx="4288353" cy="584775"/>
              </a:xfrm>
              <a:prstGeom prst="rect">
                <a:avLst/>
              </a:prstGeom>
              <a:noFill/>
            </p:spPr>
            <p:txBody>
              <a:bodyPr wrap="none" rtlCol="0">
                <a:spAutoFit/>
                <a:scene3d>
                  <a:camera prst="orthographicFront"/>
                  <a:lightRig rig="threePt" dir="t"/>
                </a:scene3d>
                <a:sp3d contourW="12700"/>
              </a:bodyPr>
              <a:lstStyle/>
              <a:p>
                <a:r>
                  <a:rPr lang="zh-CN" altLang="en-US" sz="3200" b="1" dirty="0">
                    <a:latin typeface="微软雅黑" panose="020B0503020204020204" charset="-122"/>
                    <a:ea typeface="微软雅黑" panose="020B0503020204020204" charset="-122"/>
                    <a:sym typeface="微软雅黑" panose="020B0503020204020204" charset="-122"/>
                  </a:rPr>
                  <a:t>微服务国内外研究现状</a:t>
                </a:r>
              </a:p>
            </p:txBody>
          </p:sp>
          <p:sp>
            <p:nvSpPr>
              <p:cNvPr id="28" name="文本框 27"/>
              <p:cNvSpPr txBox="1"/>
              <p:nvPr/>
            </p:nvSpPr>
            <p:spPr>
              <a:xfrm>
                <a:off x="2204270" y="965573"/>
                <a:ext cx="6623625" cy="275590"/>
              </a:xfrm>
              <a:prstGeom prst="rect">
                <a:avLst/>
              </a:prstGeom>
              <a:noFill/>
            </p:spPr>
            <p:txBody>
              <a:bodyPr wrap="square" rtlCol="0">
                <a:spAutoFit/>
                <a:scene3d>
                  <a:camera prst="orthographicFront"/>
                  <a:lightRig rig="threePt" dir="t"/>
                </a:scene3d>
                <a:sp3d contourW="12700"/>
              </a:bodyPr>
              <a:lstStyle/>
              <a:p>
                <a:pPr algn="l"/>
                <a:r>
                  <a:rPr lang="en-US" altLang="zh-CN" sz="1200" spc="0" dirty="0">
                    <a:effectLst/>
                    <a:latin typeface="Century Gothic" panose="020B0502020202020204" pitchFamily="34" charset="0"/>
                    <a:ea typeface="MiSans Light" panose="00000400000000000000" pitchFamily="2" charset="-122"/>
                  </a:rPr>
                  <a:t>Research status of microservice at home and abroad</a:t>
                </a:r>
              </a:p>
            </p:txBody>
          </p:sp>
        </p:grpSp>
        <p:sp>
          <p:nvSpPr>
            <p:cNvPr id="26" name="椭圆 15"/>
            <p:cNvSpPr/>
            <p:nvPr/>
          </p:nvSpPr>
          <p:spPr>
            <a:xfrm>
              <a:off x="1249937" y="286056"/>
              <a:ext cx="412932" cy="412322"/>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sym typeface="微软雅黑" panose="020B0503020204020204" charset="-122"/>
              </a:endParaRPr>
            </a:p>
          </p:txBody>
        </p:sp>
      </p:grpSp>
      <p:sp>
        <p:nvSpPr>
          <p:cNvPr id="2" name="Oval 6"/>
          <p:cNvSpPr>
            <a:spLocks noChangeArrowheads="1"/>
          </p:cNvSpPr>
          <p:nvPr/>
        </p:nvSpPr>
        <p:spPr bwMode="auto">
          <a:xfrm flipH="1">
            <a:off x="1532312" y="3180865"/>
            <a:ext cx="1525713" cy="1523850"/>
          </a:xfrm>
          <a:prstGeom prst="ellipse">
            <a:avLst/>
          </a:prstGeom>
          <a:solidFill>
            <a:srgbClr val="313C41">
              <a:alpha val="50196"/>
            </a:srgbClr>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3" name="Freeform 7"/>
          <p:cNvSpPr/>
          <p:nvPr/>
        </p:nvSpPr>
        <p:spPr bwMode="auto">
          <a:xfrm flipH="1">
            <a:off x="4106837" y="1761338"/>
            <a:ext cx="1358052" cy="4284663"/>
          </a:xfrm>
          <a:custGeom>
            <a:avLst/>
            <a:gdLst>
              <a:gd name="T0" fmla="*/ 2147483646 w 1750"/>
              <a:gd name="T1" fmla="*/ 2147483646 h 5527"/>
              <a:gd name="T2" fmla="*/ 2147483646 w 1750"/>
              <a:gd name="T3" fmla="*/ 2147483646 h 5527"/>
              <a:gd name="T4" fmla="*/ 2147483646 w 1750"/>
              <a:gd name="T5" fmla="*/ 2147483646 h 5527"/>
              <a:gd name="T6" fmla="*/ 2147483646 w 1750"/>
              <a:gd name="T7" fmla="*/ 2147483646 h 5527"/>
              <a:gd name="T8" fmla="*/ 0 w 1750"/>
              <a:gd name="T9" fmla="*/ 2147483646 h 5527"/>
              <a:gd name="T10" fmla="*/ 2147483646 w 1750"/>
              <a:gd name="T11" fmla="*/ 0 h 5527"/>
              <a:gd name="T12" fmla="*/ 2147483646 w 1750"/>
              <a:gd name="T13" fmla="*/ 2147483646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95000"/>
            </a:schemeClr>
          </a:solidFill>
          <a:ln>
            <a:noFill/>
          </a:ln>
        </p:spPr>
        <p:txBody>
          <a:bodyPr/>
          <a:lstStyle/>
          <a:p>
            <a:endParaRPr lang="zh-CN" altLang="en-US">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7" name="Line 11"/>
          <p:cNvSpPr>
            <a:spLocks noChangeShapeType="1"/>
          </p:cNvSpPr>
          <p:nvPr/>
        </p:nvSpPr>
        <p:spPr bwMode="auto">
          <a:xfrm flipH="1">
            <a:off x="2825163" y="2354339"/>
            <a:ext cx="834307" cy="895453"/>
          </a:xfrm>
          <a:prstGeom prst="line">
            <a:avLst/>
          </a:prstGeom>
          <a:noFill/>
          <a:ln w="12700">
            <a:solidFill>
              <a:schemeClr val="bg1">
                <a:lumMod val="75000"/>
              </a:schemeClr>
            </a:solidFill>
            <a:prstDash val="sysDash"/>
            <a:round/>
            <a:head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7" name="Line 12"/>
          <p:cNvSpPr>
            <a:spLocks noChangeShapeType="1"/>
          </p:cNvSpPr>
          <p:nvPr/>
        </p:nvSpPr>
        <p:spPr bwMode="auto">
          <a:xfrm flipH="1" flipV="1">
            <a:off x="2881050" y="4658143"/>
            <a:ext cx="778420" cy="780658"/>
          </a:xfrm>
          <a:prstGeom prst="line">
            <a:avLst/>
          </a:prstGeom>
          <a:noFill/>
          <a:ln w="12700">
            <a:solidFill>
              <a:schemeClr val="bg1">
                <a:lumMod val="75000"/>
              </a:schemeClr>
            </a:solidFill>
            <a:prstDash val="sysDash"/>
            <a:round/>
            <a:head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9" name="Oval 14"/>
          <p:cNvSpPr>
            <a:spLocks noChangeArrowheads="1"/>
          </p:cNvSpPr>
          <p:nvPr/>
        </p:nvSpPr>
        <p:spPr bwMode="auto">
          <a:xfrm flipH="1">
            <a:off x="1672029" y="3318720"/>
            <a:ext cx="1248141" cy="1248141"/>
          </a:xfrm>
          <a:prstGeom prst="ellipse">
            <a:avLst/>
          </a:prstGeom>
          <a:solidFill>
            <a:srgbClr val="313C41"/>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0" name="TextBox 52"/>
          <p:cNvSpPr txBox="1">
            <a:spLocks noChangeArrowheads="1"/>
          </p:cNvSpPr>
          <p:nvPr/>
        </p:nvSpPr>
        <p:spPr bwMode="auto">
          <a:xfrm flipH="1">
            <a:off x="3933587" y="1652446"/>
            <a:ext cx="9891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sp3d contourW="12700"/>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dirty="0">
                <a:solidFill>
                  <a:schemeClr val="bg1"/>
                </a:solidFill>
                <a:latin typeface="微软雅黑" panose="020B0503020204020204" charset="-122"/>
                <a:ea typeface="微软雅黑" panose="020B0503020204020204" charset="-122"/>
                <a:sym typeface="微软雅黑" panose="020B0503020204020204" charset="-122"/>
              </a:rPr>
              <a:t>国外</a:t>
            </a:r>
            <a:endParaRPr lang="en-US" sz="16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9" name="TextBox 55"/>
          <p:cNvSpPr txBox="1">
            <a:spLocks noChangeArrowheads="1"/>
          </p:cNvSpPr>
          <p:nvPr/>
        </p:nvSpPr>
        <p:spPr bwMode="auto">
          <a:xfrm flipH="1">
            <a:off x="1743322" y="3608648"/>
            <a:ext cx="1112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charset="-122"/>
                <a:ea typeface="微软雅黑" panose="020B0503020204020204" charset="-122"/>
                <a:sym typeface="微软雅黑" panose="020B0503020204020204" charset="-122"/>
              </a:rPr>
              <a:t>研究</a:t>
            </a:r>
            <a:endParaRPr lang="en-US" altLang="zh-CN" dirty="0">
              <a:solidFill>
                <a:schemeClr val="bg1"/>
              </a:solidFill>
              <a:latin typeface="微软雅黑" panose="020B0503020204020204" charset="-122"/>
              <a:ea typeface="微软雅黑" panose="020B0503020204020204" charset="-122"/>
              <a:sym typeface="微软雅黑" panose="020B0503020204020204" charset="-122"/>
            </a:endParaRPr>
          </a:p>
          <a:p>
            <a:pPr algn="ctr" eaLnBrk="1" hangingPunct="1">
              <a:spcBef>
                <a:spcPct val="0"/>
              </a:spcBef>
              <a:buFontTx/>
              <a:buNone/>
            </a:pPr>
            <a:r>
              <a:rPr lang="zh-CN" altLang="en-US" dirty="0">
                <a:solidFill>
                  <a:schemeClr val="bg1"/>
                </a:solidFill>
                <a:latin typeface="微软雅黑" panose="020B0503020204020204" charset="-122"/>
                <a:ea typeface="微软雅黑" panose="020B0503020204020204" charset="-122"/>
                <a:sym typeface="微软雅黑" panose="020B0503020204020204" charset="-122"/>
              </a:rPr>
              <a:t>现状</a:t>
            </a:r>
            <a:endParaRPr lang="en-US" altLang="zh-CN" dirty="0">
              <a:solidFill>
                <a:schemeClr val="bg1"/>
              </a:solidFill>
              <a:latin typeface="微软雅黑" panose="020B0503020204020204" charset="-122"/>
              <a:ea typeface="微软雅黑" panose="020B0503020204020204" charset="-122"/>
              <a:sym typeface="微软雅黑" panose="020B0503020204020204" charset="-122"/>
            </a:endParaRPr>
          </a:p>
        </p:txBody>
      </p:sp>
      <p:grpSp>
        <p:nvGrpSpPr>
          <p:cNvPr id="30" name="组合 29"/>
          <p:cNvGrpSpPr/>
          <p:nvPr/>
        </p:nvGrpSpPr>
        <p:grpSpPr>
          <a:xfrm>
            <a:off x="6041563" y="1309908"/>
            <a:ext cx="4204758" cy="2213809"/>
            <a:chOff x="874713" y="3325188"/>
            <a:chExt cx="4204758" cy="2213809"/>
          </a:xfrm>
        </p:grpSpPr>
        <p:sp>
          <p:nvSpPr>
            <p:cNvPr id="31" name="矩形 30"/>
            <p:cNvSpPr/>
            <p:nvPr/>
          </p:nvSpPr>
          <p:spPr>
            <a:xfrm>
              <a:off x="874713" y="3677812"/>
              <a:ext cx="4204758" cy="18611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       早在</a:t>
              </a:r>
              <a:r>
                <a:rPr lang="en-US" altLang="zh-CN"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2001</a:t>
              </a:r>
              <a:r>
                <a:rPr lang="zh-CN" altLang="en-US"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年，开发延迟、编码挑战和服务相互依赖性等问题使得亚马逊无法满足其不断增长的可扩展性需求，于是亚马逊决定采用微服务来解决该类问题。随着对微服务的逐渐适应，亚马逊也成长为了市值最高的公司之一。</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亚马逊</a:t>
              </a:r>
            </a:p>
          </p:txBody>
        </p:sp>
      </p:grpSp>
      <p:grpSp>
        <p:nvGrpSpPr>
          <p:cNvPr id="33" name="组合 32"/>
          <p:cNvGrpSpPr/>
          <p:nvPr/>
        </p:nvGrpSpPr>
        <p:grpSpPr>
          <a:xfrm>
            <a:off x="6037113" y="4094929"/>
            <a:ext cx="4204758" cy="2508449"/>
            <a:chOff x="874713" y="3325188"/>
            <a:chExt cx="4204758" cy="2508449"/>
          </a:xfrm>
        </p:grpSpPr>
        <p:sp>
          <p:nvSpPr>
            <p:cNvPr id="34" name="矩形 33"/>
            <p:cNvSpPr/>
            <p:nvPr/>
          </p:nvSpPr>
          <p:spPr>
            <a:xfrm>
              <a:off x="874713" y="3677812"/>
              <a:ext cx="4204758" cy="215582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       随着业务迅猛发展，单体架构之痛迎面扑来，经常出现代码合并冲突、线上慢 </a:t>
              </a:r>
              <a:r>
                <a:rPr lang="en-US" altLang="zh-CN"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SQL </a:t>
              </a:r>
              <a:r>
                <a:rPr lang="zh-CN" altLang="en-US" sz="1600" dirty="0">
                  <a:solidFill>
                    <a:schemeClr val="tx1">
                      <a:lumMod val="50000"/>
                      <a:lumOff val="50000"/>
                    </a:schemeClr>
                  </a:solidFill>
                  <a:latin typeface="微软雅黑" panose="020B0503020204020204" charset="-122"/>
                  <a:ea typeface="微软雅黑" panose="020B0503020204020204" charset="-122"/>
                  <a:sym typeface="微软雅黑" panose="020B0503020204020204" charset="-122"/>
                </a:rPr>
                <a:t>等问题，整个系统的开发效率和系统稳定性都显著降低了。当把单一系统拆分成多个高内聚，低耦合的模块后，每个独立的模块可以独立设计、独立发布，整个研发效率和系统稳定性都上了一个台阶。</a:t>
              </a:r>
            </a:p>
          </p:txBody>
        </p:sp>
        <p:sp>
          <p:nvSpPr>
            <p:cNvPr id="47" name="矩形 4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懂车帝</a:t>
              </a:r>
            </a:p>
          </p:txBody>
        </p:sp>
      </p:grpSp>
      <p:sp>
        <p:nvSpPr>
          <p:cNvPr id="52" name="Oval 6"/>
          <p:cNvSpPr>
            <a:spLocks noChangeArrowheads="1"/>
          </p:cNvSpPr>
          <p:nvPr/>
        </p:nvSpPr>
        <p:spPr bwMode="auto">
          <a:xfrm flipH="1">
            <a:off x="3505392" y="1308386"/>
            <a:ext cx="1216327" cy="1240195"/>
          </a:xfrm>
          <a:prstGeom prst="ellipse">
            <a:avLst/>
          </a:prstGeom>
          <a:solidFill>
            <a:srgbClr val="313C41">
              <a:alpha val="50196"/>
            </a:srgbClr>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3" name="Oval 14"/>
          <p:cNvSpPr>
            <a:spLocks noChangeArrowheads="1"/>
          </p:cNvSpPr>
          <p:nvPr/>
        </p:nvSpPr>
        <p:spPr bwMode="auto">
          <a:xfrm flipH="1">
            <a:off x="3616034" y="1419199"/>
            <a:ext cx="995041" cy="1015807"/>
          </a:xfrm>
          <a:prstGeom prst="ellipse">
            <a:avLst/>
          </a:prstGeom>
          <a:solidFill>
            <a:srgbClr val="313C41"/>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4" name="TextBox 55"/>
          <p:cNvSpPr txBox="1">
            <a:spLocks noChangeArrowheads="1"/>
          </p:cNvSpPr>
          <p:nvPr/>
        </p:nvSpPr>
        <p:spPr bwMode="auto">
          <a:xfrm flipH="1">
            <a:off x="3689374" y="1735337"/>
            <a:ext cx="886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charset="-122"/>
                <a:ea typeface="微软雅黑" panose="020B0503020204020204" charset="-122"/>
                <a:sym typeface="微软雅黑" panose="020B0503020204020204" charset="-122"/>
              </a:rPr>
              <a:t>国外</a:t>
            </a:r>
            <a:endParaRPr lang="en-US" altLang="zh-CN"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5" name="TextBox 52"/>
          <p:cNvSpPr txBox="1">
            <a:spLocks noChangeArrowheads="1"/>
          </p:cNvSpPr>
          <p:nvPr/>
        </p:nvSpPr>
        <p:spPr bwMode="auto">
          <a:xfrm flipH="1">
            <a:off x="3926868" y="5643625"/>
            <a:ext cx="9891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sp3d contourW="12700"/>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dirty="0">
                <a:solidFill>
                  <a:schemeClr val="bg1"/>
                </a:solidFill>
                <a:latin typeface="微软雅黑" panose="020B0503020204020204" charset="-122"/>
                <a:ea typeface="微软雅黑" panose="020B0503020204020204" charset="-122"/>
                <a:sym typeface="微软雅黑" panose="020B0503020204020204" charset="-122"/>
              </a:rPr>
              <a:t>国外</a:t>
            </a:r>
            <a:endParaRPr lang="en-US" sz="16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6" name="Oval 6"/>
          <p:cNvSpPr>
            <a:spLocks noChangeArrowheads="1"/>
          </p:cNvSpPr>
          <p:nvPr/>
        </p:nvSpPr>
        <p:spPr bwMode="auto">
          <a:xfrm flipH="1">
            <a:off x="3498673" y="5299565"/>
            <a:ext cx="1216327" cy="1240195"/>
          </a:xfrm>
          <a:prstGeom prst="ellipse">
            <a:avLst/>
          </a:prstGeom>
          <a:solidFill>
            <a:srgbClr val="313C41">
              <a:alpha val="50196"/>
            </a:srgbClr>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7" name="Oval 14"/>
          <p:cNvSpPr>
            <a:spLocks noChangeArrowheads="1"/>
          </p:cNvSpPr>
          <p:nvPr/>
        </p:nvSpPr>
        <p:spPr bwMode="auto">
          <a:xfrm flipH="1">
            <a:off x="3609315" y="5410378"/>
            <a:ext cx="995041" cy="1015807"/>
          </a:xfrm>
          <a:prstGeom prst="ellipse">
            <a:avLst/>
          </a:prstGeom>
          <a:solidFill>
            <a:srgbClr val="313C41"/>
          </a:solidFill>
          <a:ln>
            <a:noFill/>
          </a:ln>
        </p:spPr>
        <p:txBody>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8" name="TextBox 55"/>
          <p:cNvSpPr txBox="1">
            <a:spLocks noChangeArrowheads="1"/>
          </p:cNvSpPr>
          <p:nvPr/>
        </p:nvSpPr>
        <p:spPr bwMode="auto">
          <a:xfrm flipH="1">
            <a:off x="3682655" y="5726516"/>
            <a:ext cx="88662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lvl1pPr>
              <a:spcBef>
                <a:spcPct val="20000"/>
              </a:spcBef>
              <a:buChar char="•"/>
              <a:defRPr sz="2000">
                <a:solidFill>
                  <a:schemeClr val="bg2"/>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bg2"/>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bg1"/>
                </a:solidFill>
                <a:latin typeface="微软雅黑" panose="020B0503020204020204" charset="-122"/>
                <a:ea typeface="微软雅黑" panose="020B0503020204020204" charset="-122"/>
                <a:sym typeface="微软雅黑" panose="020B0503020204020204" charset="-122"/>
              </a:rPr>
              <a:t>国内</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313C41"/>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solidFill>
            <a:srgbClr val="313C41">
              <a:alpha val="27059"/>
            </a:srgbClr>
          </a:solid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02</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849153" y="2804893"/>
            <a:ext cx="4727584"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需求分析</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1"/>
            </p:custDataLst>
          </p:nvPr>
        </p:nvSpPr>
        <p:spPr>
          <a:xfrm>
            <a:off x="4849267" y="3725779"/>
            <a:ext cx="1282439" cy="20383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ea typeface="宋体" panose="02010600030101010101" pitchFamily="2" charset="-122"/>
                <a:cs typeface="+mn-ea"/>
                <a:sym typeface="+mn-lt"/>
              </a:rPr>
              <a:t>功能</a:t>
            </a:r>
            <a:r>
              <a:rPr lang="zh-CN" altLang="zh-CN" sz="1200" dirty="0">
                <a:solidFill>
                  <a:schemeClr val="bg1"/>
                </a:solidFill>
                <a:ea typeface="宋体" panose="02010600030101010101" pitchFamily="2" charset="-122"/>
                <a:cs typeface="+mn-ea"/>
                <a:sym typeface="+mn-lt"/>
              </a:rPr>
              <a:t>模块</a:t>
            </a:r>
            <a:r>
              <a:rPr lang="zh-CN" altLang="en-US" sz="1200" dirty="0">
                <a:solidFill>
                  <a:schemeClr val="bg1"/>
                </a:solidFill>
                <a:ea typeface="宋体" panose="02010600030101010101" pitchFamily="2" charset="-122"/>
                <a:cs typeface="+mn-ea"/>
                <a:sym typeface="+mn-lt"/>
              </a:rPr>
              <a:t>划分</a:t>
            </a:r>
            <a:endParaRPr lang="zh-CN" altLang="zh-CN" sz="1200" dirty="0">
              <a:solidFill>
                <a:schemeClr val="bg1"/>
              </a:solidFill>
              <a:ea typeface="宋体" panose="02010600030101010101" pitchFamily="2" charset="-122"/>
              <a:cs typeface="+mn-ea"/>
              <a:sym typeface="+mn-lt"/>
            </a:endParaRPr>
          </a:p>
        </p:txBody>
      </p:sp>
      <p:sp>
        <p:nvSpPr>
          <p:cNvPr id="3" name="文本框 2"/>
          <p:cNvSpPr txBox="1"/>
          <p:nvPr>
            <p:custDataLst>
              <p:tags r:id="rId2"/>
            </p:custDataLst>
          </p:nvPr>
        </p:nvSpPr>
        <p:spPr>
          <a:xfrm>
            <a:off x="4849267" y="4065504"/>
            <a:ext cx="1964771" cy="203838"/>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200" dirty="0">
                <a:solidFill>
                  <a:schemeClr val="bg1"/>
                </a:solidFill>
                <a:ea typeface="宋体" panose="02010600030101010101" pitchFamily="2" charset="-122"/>
                <a:cs typeface="+mn-ea"/>
                <a:sym typeface="+mn-lt"/>
              </a:rPr>
              <a:t>重点模块需求分析</a:t>
            </a:r>
            <a:endParaRPr lang="zh-CN" altLang="zh-CN" sz="1200" dirty="0">
              <a:solidFill>
                <a:schemeClr val="bg1"/>
              </a:solidFill>
              <a:ea typeface="宋体" panose="02010600030101010101" pitchFamily="2" charset="-122"/>
              <a:cs typeface="+mn-ea"/>
              <a:sym typeface="+mn-lt"/>
            </a:endParaRPr>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需求分析</a:t>
            </a:r>
            <a:r>
              <a:rPr lang="en-US" altLang="zh-CN" dirty="0"/>
              <a:t>-&gt;</a:t>
            </a:r>
            <a:r>
              <a:rPr lang="zh-CN" altLang="en-US" dirty="0"/>
              <a:t>功能结构图</a:t>
            </a:r>
            <a:endParaRPr lang="en-US" dirty="0"/>
          </a:p>
        </p:txBody>
      </p:sp>
      <p:pic>
        <p:nvPicPr>
          <p:cNvPr id="9" name="图片 8"/>
          <p:cNvPicPr>
            <a:picLocks noChangeAspect="1"/>
          </p:cNvPicPr>
          <p:nvPr/>
        </p:nvPicPr>
        <p:blipFill>
          <a:blip r:embed="rId3"/>
          <a:stretch>
            <a:fillRect/>
          </a:stretch>
        </p:blipFill>
        <p:spPr>
          <a:xfrm>
            <a:off x="485884" y="2132886"/>
            <a:ext cx="11211496" cy="3837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需求分析</a:t>
            </a:r>
            <a:r>
              <a:rPr lang="en-US" altLang="zh-CN" dirty="0"/>
              <a:t>-&gt;</a:t>
            </a:r>
            <a:r>
              <a:rPr lang="zh-CN" altLang="en-US" dirty="0"/>
              <a:t>用户模块用例图</a:t>
            </a:r>
            <a:endParaRPr lang="en-US" dirty="0"/>
          </a:p>
        </p:txBody>
      </p:sp>
      <p:pic>
        <p:nvPicPr>
          <p:cNvPr id="6" name="图片 5"/>
          <p:cNvPicPr>
            <a:picLocks noChangeAspect="1"/>
          </p:cNvPicPr>
          <p:nvPr/>
        </p:nvPicPr>
        <p:blipFill>
          <a:blip r:embed="rId3"/>
          <a:stretch>
            <a:fillRect/>
          </a:stretch>
        </p:blipFill>
        <p:spPr>
          <a:xfrm>
            <a:off x="2608105" y="1737213"/>
            <a:ext cx="6976910" cy="46373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需求分析</a:t>
            </a:r>
            <a:r>
              <a:rPr lang="en-US" altLang="zh-CN" dirty="0"/>
              <a:t>-&gt;</a:t>
            </a:r>
            <a:r>
              <a:rPr lang="zh-CN" altLang="en-US" dirty="0"/>
              <a:t>聊天模块用例图</a:t>
            </a:r>
            <a:endParaRPr lang="en-US" dirty="0"/>
          </a:p>
        </p:txBody>
      </p:sp>
      <p:pic>
        <p:nvPicPr>
          <p:cNvPr id="7" name="图片 6"/>
          <p:cNvPicPr>
            <a:picLocks noChangeAspect="1"/>
          </p:cNvPicPr>
          <p:nvPr/>
        </p:nvPicPr>
        <p:blipFill>
          <a:blip r:embed="rId3"/>
          <a:stretch>
            <a:fillRect/>
          </a:stretch>
        </p:blipFill>
        <p:spPr>
          <a:xfrm>
            <a:off x="3340268" y="1684448"/>
            <a:ext cx="5511463" cy="489219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85b4e67-7720-46f8-88e0-3e386abc634c"/>
  <p:tag name="COMMONDATA" val="eyJoZGlkIjoiYzFkNjYzZDhmNzJkYjgyZGVkYjUxMzc2MWI1NmM3NzQifQ=="/>
</p:tagLst>
</file>

<file path=ppt/tags/tag10.xml><?xml version="1.0" encoding="utf-8"?>
<p:tagLst xmlns:a="http://schemas.openxmlformats.org/drawingml/2006/main" xmlns:r="http://schemas.openxmlformats.org/officeDocument/2006/relationships"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ISLIDE.DIAGRAM" val="041611a4-0600-4075-97f6-ca6f2fcb800d"/>
</p:tagLst>
</file>

<file path=ppt/tags/tag6.xml><?xml version="1.0" encoding="utf-8"?>
<p:tagLst xmlns:a="http://schemas.openxmlformats.org/drawingml/2006/main" xmlns:r="http://schemas.openxmlformats.org/officeDocument/2006/relationships" xmlns:p="http://schemas.openxmlformats.org/presentationml/2006/main">
  <p:tag name="ISLIDE.DIAGRAM" val="a409bd5e-f98b-46a7-989e-46135d8ae20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经典加粗块式演示文稿</Template>
  <TotalTime>0</TotalTime>
  <Words>617</Words>
  <Application>Microsoft Office PowerPoint</Application>
  <PresentationFormat>宽屏</PresentationFormat>
  <Paragraphs>131</Paragraphs>
  <Slides>20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Microsoft YaHei UI</vt:lpstr>
      <vt:lpstr>MiSans Bold</vt:lpstr>
      <vt:lpstr>MiSans Light</vt:lpstr>
      <vt:lpstr>华光粗黑_CNKI</vt:lpstr>
      <vt:lpstr>楷体</vt:lpstr>
      <vt:lpstr>微软雅黑</vt:lpstr>
      <vt:lpstr>Agency FB</vt:lpstr>
      <vt:lpstr>Arial</vt:lpstr>
      <vt:lpstr>Calibri Light</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需求分析-&gt;功能结构图</vt:lpstr>
      <vt:lpstr>需求分析-&gt;用户模块用例图</vt:lpstr>
      <vt:lpstr>需求分析-&gt;聊天模块用例图</vt:lpstr>
      <vt:lpstr>需求分析-&gt;博客模块用例图</vt:lpstr>
      <vt:lpstr>PowerPoint 演示文稿</vt:lpstr>
      <vt:lpstr>系统设计-&gt;数据库设计</vt:lpstr>
      <vt:lpstr>系统设计-&gt;微服务架构设计</vt:lpstr>
      <vt:lpstr>系统设计-&gt;系统架构设计</vt:lpstr>
      <vt:lpstr>系统设计-&gt;私聊功能设计</vt:lpstr>
      <vt:lpstr>PowerPoint 演示文稿</vt:lpstr>
      <vt:lpstr>PowerPoint 演示文稿</vt:lpstr>
      <vt:lpstr>PowerPoint 演示文稿</vt:lpstr>
      <vt:lpstr>未来展望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基于微服务的即时交流分享平台设计与实现</dc:title>
  <dc:creator>Pei Hchier</dc:creator>
  <cp:lastModifiedBy>Pei Hchier</cp:lastModifiedBy>
  <cp:revision>171</cp:revision>
  <dcterms:created xsi:type="dcterms:W3CDTF">2023-05-26T07:37:00Z</dcterms:created>
  <dcterms:modified xsi:type="dcterms:W3CDTF">2023-06-05T01:12:14Z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F61AC4C6A4D74F25AA3229B65987A48F_12</vt:lpwstr>
  </property>
  <property fmtid="{D5CDD505-2E9C-101B-9397-08002B2CF9AE}" pid="3" name="KSOProductBuildVer">
    <vt:lpwstr>2052-11.1.0.14309</vt:lpwstr>
  </property>
</Properties>
</file>