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FDA1CB-EF93-447C-A84A-0E0C28E6B1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Business Sales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775CC6-5113-4DAE-85AE-8A87837701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2023-06-28 1:46:01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Sales Insight" id="2" name="slide2">
            <a:extLst>
              <a:ext uri="{FF2B5EF4-FFF2-40B4-BE49-F238E27FC236}">
                <a16:creationId xmlns:a16="http://schemas.microsoft.com/office/drawing/2014/main" id="{F6035B74-89F0-4A21-9909-E34EB9AF8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5" y="0"/>
            <a:ext cx="81049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2023-06-28T17:46:01Z</dcterms:created>
  <dcterms:modified xsi:type="dcterms:W3CDTF">2023-06-28T17:46:01Z</dcterms:modified>
</cp:coreProperties>
</file>