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3A71B5-05F8-41A9-9C27-87406F13E6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Business Sales 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976080-7E1D-492A-848B-CADD5A567A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2023-06-28 1:53:14 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Sales Insight" id="2" name="slide2">
            <a:extLst>
              <a:ext uri="{FF2B5EF4-FFF2-40B4-BE49-F238E27FC236}">
                <a16:creationId xmlns:a16="http://schemas.microsoft.com/office/drawing/2014/main" id="{316614BD-1E9E-4529-A62B-856BD83A3D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45" y="0"/>
            <a:ext cx="81049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2023-06-28T17:53:15Z</dcterms:created>
  <dcterms:modified xsi:type="dcterms:W3CDTF">2023-06-28T17:53:15Z</dcterms:modified>
</cp:coreProperties>
</file>