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ink/ink2.xml" ContentType="application/inkml+xml"/>
  <Override PartName="/ppt/ink/ink3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83" r:id="rId2"/>
    <p:sldMasterId id="2147483696" r:id="rId3"/>
    <p:sldMasterId id="2147483709" r:id="rId4"/>
    <p:sldMasterId id="2147483722" r:id="rId5"/>
    <p:sldMasterId id="2147483735" r:id="rId6"/>
    <p:sldMasterId id="2147483748" r:id="rId7"/>
    <p:sldMasterId id="2147483761" r:id="rId8"/>
  </p:sldMasterIdLst>
  <p:sldIdLst>
    <p:sldId id="260" r:id="rId9"/>
    <p:sldId id="259" r:id="rId10"/>
    <p:sldId id="261" r:id="rId11"/>
    <p:sldId id="262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8C89CF-F6DA-4D8D-865B-202EC4283873}" v="314" dt="2022-01-21T17:03:09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C80837-D90D-4E55-A402-698948637ED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4A7DAD-9600-4E47-B75E-871CBECFDE14}">
      <dgm:prSet phldrT="[Text]" phldr="0"/>
      <dgm:spPr/>
      <dgm:t>
        <a:bodyPr/>
        <a:lstStyle/>
        <a:p>
          <a:r>
            <a:rPr lang="en-US" dirty="0">
              <a:latin typeface="Bembo"/>
            </a:rPr>
            <a:t>CARTAS</a:t>
          </a:r>
          <a:endParaRPr lang="en-US" dirty="0"/>
        </a:p>
      </dgm:t>
    </dgm:pt>
    <dgm:pt modelId="{6B6A7746-2F51-4D3C-A9BE-43B1C07F6F27}" type="parTrans" cxnId="{7D7C20CB-777D-4875-B5C4-0BE16A0B0FA1}">
      <dgm:prSet/>
      <dgm:spPr/>
      <dgm:t>
        <a:bodyPr/>
        <a:lstStyle/>
        <a:p>
          <a:endParaRPr lang="en-US"/>
        </a:p>
      </dgm:t>
    </dgm:pt>
    <dgm:pt modelId="{94A8BB12-5590-4CB5-A3CD-81FDB65F9413}" type="sibTrans" cxnId="{7D7C20CB-777D-4875-B5C4-0BE16A0B0FA1}">
      <dgm:prSet/>
      <dgm:spPr/>
      <dgm:t>
        <a:bodyPr/>
        <a:lstStyle/>
        <a:p>
          <a:endParaRPr lang="en-US"/>
        </a:p>
      </dgm:t>
    </dgm:pt>
    <dgm:pt modelId="{C16EC95E-CAAA-41B2-82F2-AA456356CF99}">
      <dgm:prSet phldrT="[Text]" phldr="0"/>
      <dgm:spPr/>
      <dgm:t>
        <a:bodyPr/>
        <a:lstStyle/>
        <a:p>
          <a:pPr rtl="0"/>
          <a:r>
            <a:rPr lang="en-US" dirty="0">
              <a:latin typeface="Bembo"/>
            </a:rPr>
            <a:t>Init: Nombre, valor, palo, </a:t>
          </a:r>
          <a:r>
            <a:rPr lang="en-US" dirty="0" err="1">
              <a:latin typeface="Bembo"/>
            </a:rPr>
            <a:t>simbolo</a:t>
          </a:r>
          <a:endParaRPr lang="en-US" dirty="0"/>
        </a:p>
      </dgm:t>
    </dgm:pt>
    <dgm:pt modelId="{94D39CDD-5664-498C-95F5-B849EE434F63}" type="parTrans" cxnId="{78BF9554-7C0B-4059-9084-70530D84EE21}">
      <dgm:prSet/>
      <dgm:spPr/>
      <dgm:t>
        <a:bodyPr/>
        <a:lstStyle/>
        <a:p>
          <a:endParaRPr lang="en-US"/>
        </a:p>
      </dgm:t>
    </dgm:pt>
    <dgm:pt modelId="{D592D36D-E1C4-49F6-87D7-2A19D35A7A8D}" type="sibTrans" cxnId="{78BF9554-7C0B-4059-9084-70530D84EE21}">
      <dgm:prSet/>
      <dgm:spPr/>
      <dgm:t>
        <a:bodyPr/>
        <a:lstStyle/>
        <a:p>
          <a:endParaRPr lang="en-US"/>
        </a:p>
      </dgm:t>
    </dgm:pt>
    <dgm:pt modelId="{400442C8-5749-4915-9C11-0021EB28E6E5}">
      <dgm:prSet phldrT="[Text]" phldr="0"/>
      <dgm:spPr/>
      <dgm:t>
        <a:bodyPr/>
        <a:lstStyle/>
        <a:p>
          <a:pPr rtl="0"/>
          <a:r>
            <a:rPr lang="en-US" dirty="0" err="1">
              <a:latin typeface="Bembo"/>
            </a:rPr>
            <a:t>Repr</a:t>
          </a:r>
          <a:r>
            <a:rPr lang="en-US" dirty="0">
              <a:latin typeface="Bembo"/>
            </a:rPr>
            <a:t>: </a:t>
          </a:r>
          <a:r>
            <a:rPr lang="en-US" dirty="0" err="1">
              <a:latin typeface="Bembo"/>
            </a:rPr>
            <a:t>Valor+Simbolo</a:t>
          </a:r>
          <a:endParaRPr lang="en-US" dirty="0"/>
        </a:p>
      </dgm:t>
    </dgm:pt>
    <dgm:pt modelId="{0E9CD41A-3C29-47F3-A152-1DB7CB6F7DD0}" type="parTrans" cxnId="{02E3389B-F119-4E23-93C8-0C3D76F20179}">
      <dgm:prSet/>
      <dgm:spPr/>
      <dgm:t>
        <a:bodyPr/>
        <a:lstStyle/>
        <a:p>
          <a:endParaRPr lang="en-US"/>
        </a:p>
      </dgm:t>
    </dgm:pt>
    <dgm:pt modelId="{E5A788ED-871E-408A-BD9D-A8C8525371BE}" type="sibTrans" cxnId="{02E3389B-F119-4E23-93C8-0C3D76F20179}">
      <dgm:prSet/>
      <dgm:spPr/>
      <dgm:t>
        <a:bodyPr/>
        <a:lstStyle/>
        <a:p>
          <a:endParaRPr lang="en-US"/>
        </a:p>
      </dgm:t>
    </dgm:pt>
    <dgm:pt modelId="{BE37A25D-51F8-4031-B5B3-B1133AFB738A}">
      <dgm:prSet phldrT="[Text]" phldr="0"/>
      <dgm:spPr/>
      <dgm:t>
        <a:bodyPr/>
        <a:lstStyle/>
        <a:p>
          <a:r>
            <a:rPr lang="en-US" dirty="0">
              <a:latin typeface="Bembo"/>
            </a:rPr>
            <a:t>BARAJA</a:t>
          </a:r>
          <a:endParaRPr lang="en-US" dirty="0"/>
        </a:p>
      </dgm:t>
    </dgm:pt>
    <dgm:pt modelId="{6A95573C-652C-44EE-A4EC-2ECABE13AACB}" type="parTrans" cxnId="{17EA619B-8DE4-460D-9383-ECFDC818D25D}">
      <dgm:prSet/>
      <dgm:spPr/>
      <dgm:t>
        <a:bodyPr/>
        <a:lstStyle/>
        <a:p>
          <a:endParaRPr lang="en-US"/>
        </a:p>
      </dgm:t>
    </dgm:pt>
    <dgm:pt modelId="{BD5586F8-0B36-4D0A-8A9E-31B0AF11E61F}" type="sibTrans" cxnId="{17EA619B-8DE4-460D-9383-ECFDC818D25D}">
      <dgm:prSet/>
      <dgm:spPr/>
      <dgm:t>
        <a:bodyPr/>
        <a:lstStyle/>
        <a:p>
          <a:endParaRPr lang="en-US"/>
        </a:p>
      </dgm:t>
    </dgm:pt>
    <dgm:pt modelId="{44CB1305-D47B-46FB-BDA2-DF32122A9122}">
      <dgm:prSet phldrT="[Text]" phldr="0"/>
      <dgm:spPr/>
      <dgm:t>
        <a:bodyPr/>
        <a:lstStyle/>
        <a:p>
          <a:pPr rtl="0"/>
          <a:r>
            <a:rPr lang="en-US" dirty="0" err="1">
              <a:latin typeface="Bembo"/>
            </a:rPr>
            <a:t>Barajear</a:t>
          </a:r>
          <a:r>
            <a:rPr lang="en-US" dirty="0">
              <a:latin typeface="Bembo"/>
            </a:rPr>
            <a:t> (</a:t>
          </a:r>
          <a:r>
            <a:rPr lang="en-US" dirty="0" err="1">
              <a:latin typeface="Bembo"/>
            </a:rPr>
            <a:t>funcion</a:t>
          </a:r>
          <a:r>
            <a:rPr lang="en-US" dirty="0">
              <a:latin typeface="Bembo"/>
            </a:rPr>
            <a:t> shuffle)</a:t>
          </a:r>
          <a:endParaRPr lang="en-US" dirty="0"/>
        </a:p>
      </dgm:t>
    </dgm:pt>
    <dgm:pt modelId="{F1AE4CE9-2E1E-4A79-ABD0-AA604694F124}" type="parTrans" cxnId="{B2BED25B-FF69-4BFF-9FA6-9C2A5794F67E}">
      <dgm:prSet/>
      <dgm:spPr/>
      <dgm:t>
        <a:bodyPr/>
        <a:lstStyle/>
        <a:p>
          <a:endParaRPr lang="en-US"/>
        </a:p>
      </dgm:t>
    </dgm:pt>
    <dgm:pt modelId="{6ED426B3-E664-4E55-82B3-B9BA6FED70AB}" type="sibTrans" cxnId="{B2BED25B-FF69-4BFF-9FA6-9C2A5794F67E}">
      <dgm:prSet/>
      <dgm:spPr/>
      <dgm:t>
        <a:bodyPr/>
        <a:lstStyle/>
        <a:p>
          <a:endParaRPr lang="en-US"/>
        </a:p>
      </dgm:t>
    </dgm:pt>
    <dgm:pt modelId="{14915281-86FD-473A-897A-5B7ADCA51192}">
      <dgm:prSet phldrT="[Text]" phldr="0"/>
      <dgm:spPr/>
      <dgm:t>
        <a:bodyPr/>
        <a:lstStyle/>
        <a:p>
          <a:pPr rtl="0"/>
          <a:r>
            <a:rPr lang="en-US" dirty="0" err="1">
              <a:latin typeface="Bembo"/>
            </a:rPr>
            <a:t>Recibir</a:t>
          </a:r>
          <a:r>
            <a:rPr lang="en-US" dirty="0">
              <a:latin typeface="Bembo"/>
            </a:rPr>
            <a:t> y </a:t>
          </a:r>
          <a:r>
            <a:rPr lang="en-US" dirty="0" err="1">
              <a:latin typeface="Bembo"/>
            </a:rPr>
            <a:t>Descartar</a:t>
          </a:r>
          <a:r>
            <a:rPr lang="en-US" dirty="0">
              <a:latin typeface="Bembo"/>
            </a:rPr>
            <a:t> (</a:t>
          </a:r>
          <a:r>
            <a:rPr lang="en-US" dirty="0" err="1">
              <a:latin typeface="Bembo"/>
            </a:rPr>
            <a:t>funcion</a:t>
          </a:r>
          <a:r>
            <a:rPr lang="en-US" dirty="0">
              <a:latin typeface="Bembo"/>
            </a:rPr>
            <a:t> pop) </a:t>
          </a:r>
          <a:endParaRPr lang="en-US" dirty="0"/>
        </a:p>
      </dgm:t>
    </dgm:pt>
    <dgm:pt modelId="{58CF7F03-8FDB-4938-9ECC-55D5410AC10A}" type="parTrans" cxnId="{FA1C6C0D-1524-40EB-9464-6871955481DA}">
      <dgm:prSet/>
      <dgm:spPr/>
      <dgm:t>
        <a:bodyPr/>
        <a:lstStyle/>
        <a:p>
          <a:endParaRPr lang="en-US"/>
        </a:p>
      </dgm:t>
    </dgm:pt>
    <dgm:pt modelId="{B08D849C-CBB9-4673-8641-18730891B480}" type="sibTrans" cxnId="{FA1C6C0D-1524-40EB-9464-6871955481DA}">
      <dgm:prSet/>
      <dgm:spPr/>
      <dgm:t>
        <a:bodyPr/>
        <a:lstStyle/>
        <a:p>
          <a:endParaRPr lang="en-US"/>
        </a:p>
      </dgm:t>
    </dgm:pt>
    <dgm:pt modelId="{11E74A4F-9011-4010-A815-02095AE67D9D}">
      <dgm:prSet phldrT="[Text]" phldr="0"/>
      <dgm:spPr/>
      <dgm:t>
        <a:bodyPr/>
        <a:lstStyle/>
        <a:p>
          <a:pPr rtl="0"/>
          <a:r>
            <a:rPr lang="en-US" dirty="0">
              <a:latin typeface="Bembo"/>
            </a:rPr>
            <a:t>B. ESTANDAR</a:t>
          </a:r>
          <a:endParaRPr lang="en-US" dirty="0"/>
        </a:p>
      </dgm:t>
    </dgm:pt>
    <dgm:pt modelId="{8F369826-6EF4-4779-97AC-6490E6EC999C}" type="parTrans" cxnId="{A07A51AD-AD2D-4345-8AC6-8FE3FF5069B8}">
      <dgm:prSet/>
      <dgm:spPr/>
      <dgm:t>
        <a:bodyPr/>
        <a:lstStyle/>
        <a:p>
          <a:endParaRPr lang="en-US"/>
        </a:p>
      </dgm:t>
    </dgm:pt>
    <dgm:pt modelId="{88380738-5D54-44D1-96DD-C36754300537}" type="sibTrans" cxnId="{A07A51AD-AD2D-4345-8AC6-8FE3FF5069B8}">
      <dgm:prSet/>
      <dgm:spPr/>
      <dgm:t>
        <a:bodyPr/>
        <a:lstStyle/>
        <a:p>
          <a:endParaRPr lang="en-US"/>
        </a:p>
      </dgm:t>
    </dgm:pt>
    <dgm:pt modelId="{9D813173-B06C-4FEE-B1A6-78D5768CBA86}">
      <dgm:prSet phldrT="[Text]" phldr="0"/>
      <dgm:spPr/>
      <dgm:t>
        <a:bodyPr/>
        <a:lstStyle/>
        <a:p>
          <a:pPr rtl="0"/>
          <a:r>
            <a:rPr lang="en-US" dirty="0">
              <a:latin typeface="Bembo"/>
            </a:rPr>
            <a:t>Se </a:t>
          </a:r>
          <a:r>
            <a:rPr lang="en-US" dirty="0" err="1">
              <a:latin typeface="Bembo"/>
            </a:rPr>
            <a:t>crean</a:t>
          </a:r>
          <a:r>
            <a:rPr lang="en-US" dirty="0">
              <a:latin typeface="Bembo"/>
            </a:rPr>
            <a:t> </a:t>
          </a:r>
          <a:r>
            <a:rPr lang="en-US" dirty="0" err="1">
              <a:latin typeface="Bembo"/>
            </a:rPr>
            <a:t>diccionarios</a:t>
          </a:r>
          <a:r>
            <a:rPr lang="en-US" dirty="0">
              <a:latin typeface="Bembo"/>
            </a:rPr>
            <a:t> y </a:t>
          </a:r>
          <a:r>
            <a:rPr lang="en-US" dirty="0" err="1">
              <a:latin typeface="Bembo"/>
            </a:rPr>
            <a:t>listas</a:t>
          </a:r>
          <a:endParaRPr lang="en-US" dirty="0"/>
        </a:p>
      </dgm:t>
    </dgm:pt>
    <dgm:pt modelId="{8FDC8381-391E-4D1D-93C6-DF634F7DD653}" type="parTrans" cxnId="{1A8D4172-48BC-4CAE-8F89-7F2E7EEA0569}">
      <dgm:prSet/>
      <dgm:spPr/>
      <dgm:t>
        <a:bodyPr/>
        <a:lstStyle/>
        <a:p>
          <a:endParaRPr lang="en-US"/>
        </a:p>
      </dgm:t>
    </dgm:pt>
    <dgm:pt modelId="{7F69A654-02BA-4C5C-A679-8C7B4091E375}" type="sibTrans" cxnId="{1A8D4172-48BC-4CAE-8F89-7F2E7EEA0569}">
      <dgm:prSet/>
      <dgm:spPr/>
      <dgm:t>
        <a:bodyPr/>
        <a:lstStyle/>
        <a:p>
          <a:endParaRPr lang="en-US"/>
        </a:p>
      </dgm:t>
    </dgm:pt>
    <dgm:pt modelId="{B8582118-B1E7-4640-9E9A-1A170643DEED}">
      <dgm:prSet phldrT="[Text]" phldr="0"/>
      <dgm:spPr/>
      <dgm:t>
        <a:bodyPr/>
        <a:lstStyle/>
        <a:p>
          <a:pPr rtl="0"/>
          <a:r>
            <a:rPr lang="en-US" dirty="0" err="1">
              <a:latin typeface="Bembo"/>
            </a:rPr>
            <a:t>Estos</a:t>
          </a:r>
          <a:r>
            <a:rPr lang="en-US" dirty="0">
              <a:latin typeface="Bembo"/>
            </a:rPr>
            <a:t> </a:t>
          </a:r>
          <a:r>
            <a:rPr lang="en-US" dirty="0" err="1">
              <a:latin typeface="Bembo"/>
            </a:rPr>
            <a:t>contendran</a:t>
          </a:r>
          <a:r>
            <a:rPr lang="en-US" dirty="0">
              <a:latin typeface="Bembo"/>
            </a:rPr>
            <a:t> los </a:t>
          </a:r>
          <a:r>
            <a:rPr lang="en-US" dirty="0" err="1">
              <a:latin typeface="Bembo"/>
            </a:rPr>
            <a:t>atributos</a:t>
          </a:r>
          <a:r>
            <a:rPr lang="en-US" dirty="0">
              <a:latin typeface="Bembo"/>
            </a:rPr>
            <a:t> de la </a:t>
          </a:r>
          <a:r>
            <a:rPr lang="en-US" dirty="0" err="1">
              <a:latin typeface="Bembo"/>
            </a:rPr>
            <a:t>baraja</a:t>
          </a:r>
          <a:r>
            <a:rPr lang="en-US" dirty="0">
              <a:latin typeface="Bembo"/>
            </a:rPr>
            <a:t>: </a:t>
          </a:r>
          <a:r>
            <a:rPr lang="en-US" dirty="0" err="1">
              <a:latin typeface="Bembo"/>
            </a:rPr>
            <a:t>simbolo</a:t>
          </a:r>
          <a:r>
            <a:rPr lang="en-US" dirty="0">
              <a:latin typeface="Bembo"/>
            </a:rPr>
            <a:t> y valor</a:t>
          </a:r>
          <a:endParaRPr lang="en-US" dirty="0"/>
        </a:p>
      </dgm:t>
    </dgm:pt>
    <dgm:pt modelId="{E9ECEE55-8B37-40AB-A6CE-0E7B0D02668C}" type="parTrans" cxnId="{0CD67F40-8C10-4C4A-BD36-A3DD8EB80E15}">
      <dgm:prSet/>
      <dgm:spPr/>
      <dgm:t>
        <a:bodyPr/>
        <a:lstStyle/>
        <a:p>
          <a:endParaRPr lang="en-US"/>
        </a:p>
      </dgm:t>
    </dgm:pt>
    <dgm:pt modelId="{C68CD842-2643-4A5D-80FB-BF06654652E5}" type="sibTrans" cxnId="{0CD67F40-8C10-4C4A-BD36-A3DD8EB80E15}">
      <dgm:prSet/>
      <dgm:spPr/>
      <dgm:t>
        <a:bodyPr/>
        <a:lstStyle/>
        <a:p>
          <a:endParaRPr lang="en-US"/>
        </a:p>
      </dgm:t>
    </dgm:pt>
    <dgm:pt modelId="{28876BD2-938A-4151-840D-08A291E9B72C}">
      <dgm:prSet phldr="0"/>
      <dgm:spPr/>
      <dgm:t>
        <a:bodyPr/>
        <a:lstStyle/>
        <a:p>
          <a:pPr rtl="0"/>
          <a:r>
            <a:rPr lang="en-US" dirty="0">
              <a:latin typeface="Bembo"/>
            </a:rPr>
            <a:t>Y las </a:t>
          </a:r>
          <a:r>
            <a:rPr lang="en-US" dirty="0" err="1">
              <a:latin typeface="Bembo"/>
            </a:rPr>
            <a:t>funciones</a:t>
          </a:r>
          <a:r>
            <a:rPr lang="en-US" dirty="0">
              <a:latin typeface="Bembo"/>
            </a:rPr>
            <a:t> de la </a:t>
          </a:r>
          <a:r>
            <a:rPr lang="en-US" dirty="0" err="1">
              <a:latin typeface="Bembo"/>
            </a:rPr>
            <a:t>clase</a:t>
          </a:r>
          <a:r>
            <a:rPr lang="en-US" dirty="0">
              <a:latin typeface="Bembo"/>
            </a:rPr>
            <a:t> </a:t>
          </a:r>
          <a:r>
            <a:rPr lang="en-US" dirty="0" err="1">
              <a:latin typeface="Bembo"/>
            </a:rPr>
            <a:t>baraja</a:t>
          </a:r>
          <a:r>
            <a:rPr lang="en-US" dirty="0">
              <a:latin typeface="Bembo"/>
            </a:rPr>
            <a:t> para </a:t>
          </a:r>
          <a:r>
            <a:rPr lang="en-US" dirty="0" err="1">
              <a:latin typeface="Bembo"/>
            </a:rPr>
            <a:t>barajear</a:t>
          </a:r>
          <a:r>
            <a:rPr lang="en-US" dirty="0">
              <a:latin typeface="Bembo"/>
            </a:rPr>
            <a:t>, </a:t>
          </a:r>
          <a:r>
            <a:rPr lang="en-US" dirty="0" err="1">
              <a:latin typeface="Bembo"/>
            </a:rPr>
            <a:t>descartar</a:t>
          </a:r>
          <a:r>
            <a:rPr lang="en-US" dirty="0">
              <a:latin typeface="Bembo"/>
            </a:rPr>
            <a:t> y recibir</a:t>
          </a:r>
          <a:endParaRPr lang="en-US" dirty="0"/>
        </a:p>
      </dgm:t>
    </dgm:pt>
    <dgm:pt modelId="{C98E927B-4600-4D3A-9FED-641C78F4A163}" type="parTrans" cxnId="{4E7CDB8E-3984-4463-BC2A-37AA82A3D485}">
      <dgm:prSet/>
      <dgm:spPr/>
    </dgm:pt>
    <dgm:pt modelId="{AFE5463B-644D-4079-928B-D20637E023EF}" type="sibTrans" cxnId="{4E7CDB8E-3984-4463-BC2A-37AA82A3D485}">
      <dgm:prSet/>
      <dgm:spPr/>
    </dgm:pt>
    <dgm:pt modelId="{47E14210-0842-47A4-9C0D-7FAF920B13DF}">
      <dgm:prSet phldr="0"/>
      <dgm:spPr/>
      <dgm:t>
        <a:bodyPr/>
        <a:lstStyle/>
        <a:p>
          <a:pPr rtl="0"/>
          <a:r>
            <a:rPr lang="en-US" dirty="0">
              <a:latin typeface="Bembo"/>
            </a:rPr>
            <a:t>JUGADOR</a:t>
          </a:r>
          <a:endParaRPr lang="en-US" dirty="0"/>
        </a:p>
      </dgm:t>
    </dgm:pt>
    <dgm:pt modelId="{CDCBE921-1800-444A-9C3B-648A372ED5BC}" type="parTrans" cxnId="{52F510DE-CB10-4410-9C95-C473EE9EACA1}">
      <dgm:prSet/>
      <dgm:spPr/>
    </dgm:pt>
    <dgm:pt modelId="{DD1C9F75-4C60-43E3-BB33-727B8B34B272}" type="sibTrans" cxnId="{52F510DE-CB10-4410-9C95-C473EE9EACA1}">
      <dgm:prSet/>
      <dgm:spPr/>
    </dgm:pt>
    <dgm:pt modelId="{6117707A-155C-49F5-851E-FFCF345C05E2}">
      <dgm:prSet phldr="0"/>
      <dgm:spPr/>
      <dgm:t>
        <a:bodyPr/>
        <a:lstStyle/>
        <a:p>
          <a:pPr rtl="0"/>
          <a:r>
            <a:rPr lang="en-US" dirty="0">
              <a:latin typeface="Bembo"/>
            </a:rPr>
            <a:t>Se </a:t>
          </a:r>
          <a:r>
            <a:rPr lang="en-US" dirty="0" err="1">
              <a:latin typeface="Bembo"/>
            </a:rPr>
            <a:t>traen</a:t>
          </a:r>
          <a:r>
            <a:rPr lang="en-US" dirty="0">
              <a:latin typeface="Bembo"/>
            </a:rPr>
            <a:t> las </a:t>
          </a:r>
          <a:r>
            <a:rPr lang="en-US" dirty="0" err="1">
              <a:latin typeface="Bembo"/>
            </a:rPr>
            <a:t>funciones</a:t>
          </a:r>
          <a:r>
            <a:rPr lang="en-US" dirty="0">
              <a:latin typeface="Bembo"/>
            </a:rPr>
            <a:t> de la </a:t>
          </a:r>
          <a:r>
            <a:rPr lang="en-US" dirty="0" err="1">
              <a:latin typeface="Bembo"/>
            </a:rPr>
            <a:t>clase</a:t>
          </a:r>
          <a:r>
            <a:rPr lang="en-US" dirty="0">
              <a:latin typeface="Bembo"/>
            </a:rPr>
            <a:t> cartas para </a:t>
          </a:r>
          <a:r>
            <a:rPr lang="en-US" dirty="0" err="1">
              <a:latin typeface="Bembo"/>
            </a:rPr>
            <a:t>traer</a:t>
          </a:r>
          <a:r>
            <a:rPr lang="en-US" dirty="0">
              <a:latin typeface="Bembo"/>
            </a:rPr>
            <a:t> sus </a:t>
          </a:r>
          <a:r>
            <a:rPr lang="en-US" dirty="0" err="1">
              <a:latin typeface="Bembo"/>
            </a:rPr>
            <a:t>atributos</a:t>
          </a:r>
          <a:endParaRPr lang="en-US" dirty="0"/>
        </a:p>
      </dgm:t>
    </dgm:pt>
    <dgm:pt modelId="{108B930E-03CA-4674-AD1C-3768C11DB55E}" type="parTrans" cxnId="{F2F7A59A-BA57-4C54-843F-4D3669267CE3}">
      <dgm:prSet/>
      <dgm:spPr/>
    </dgm:pt>
    <dgm:pt modelId="{5BC6F2C2-A28D-499E-8877-4529FF91F056}" type="sibTrans" cxnId="{F2F7A59A-BA57-4C54-843F-4D3669267CE3}">
      <dgm:prSet/>
      <dgm:spPr/>
    </dgm:pt>
    <dgm:pt modelId="{5E42A3D6-9354-4B09-B342-8F99F2977FA3}">
      <dgm:prSet phldr="0"/>
      <dgm:spPr/>
      <dgm:t>
        <a:bodyPr/>
        <a:lstStyle/>
        <a:p>
          <a:pPr rtl="0"/>
          <a:r>
            <a:rPr lang="en-US" dirty="0">
              <a:latin typeface="Bembo"/>
            </a:rPr>
            <a:t>Por ultimo, </a:t>
          </a:r>
          <a:r>
            <a:rPr lang="en-US" dirty="0" err="1">
              <a:latin typeface="Bembo"/>
            </a:rPr>
            <a:t>el</a:t>
          </a:r>
          <a:r>
            <a:rPr lang="en-US" dirty="0">
              <a:latin typeface="Bembo"/>
            </a:rPr>
            <a:t> </a:t>
          </a:r>
          <a:r>
            <a:rPr lang="en-US" dirty="0" err="1">
              <a:latin typeface="Bembo"/>
            </a:rPr>
            <a:t>usuario</a:t>
          </a:r>
          <a:r>
            <a:rPr lang="en-US" dirty="0">
              <a:latin typeface="Bembo"/>
            </a:rPr>
            <a:t> ingresa valores </a:t>
          </a:r>
          <a:endParaRPr lang="en-US" dirty="0"/>
        </a:p>
      </dgm:t>
    </dgm:pt>
    <dgm:pt modelId="{137137AB-7901-4E7D-8BCA-05CA90CC9F2B}" type="parTrans" cxnId="{DDDFA0F1-09B0-4DBD-B7AE-07CF203384A6}">
      <dgm:prSet/>
      <dgm:spPr/>
    </dgm:pt>
    <dgm:pt modelId="{7E37ED84-D977-4ED5-81A3-E0322BDA6774}" type="sibTrans" cxnId="{DDDFA0F1-09B0-4DBD-B7AE-07CF203384A6}">
      <dgm:prSet/>
      <dgm:spPr/>
    </dgm:pt>
    <dgm:pt modelId="{A79A7B76-0219-45C3-BAD8-D9512061C527}">
      <dgm:prSet phldr="0"/>
      <dgm:spPr/>
      <dgm:t>
        <a:bodyPr/>
        <a:lstStyle/>
        <a:p>
          <a:pPr rtl="0"/>
          <a:r>
            <a:rPr lang="en-US" dirty="0">
              <a:latin typeface="Bembo"/>
            </a:rPr>
            <a:t>PUNTAJE</a:t>
          </a:r>
          <a:endParaRPr lang="en-US" dirty="0"/>
        </a:p>
      </dgm:t>
    </dgm:pt>
    <dgm:pt modelId="{2CFC0838-7176-40F7-A620-F13A81CC6F03}" type="parTrans" cxnId="{A7D1F247-1472-4E97-99B7-0DFDB861607B}">
      <dgm:prSet/>
      <dgm:spPr/>
    </dgm:pt>
    <dgm:pt modelId="{E2ABA0ED-007C-4EB5-B6D4-D84F2BB6A289}" type="sibTrans" cxnId="{A7D1F247-1472-4E97-99B7-0DFDB861607B}">
      <dgm:prSet/>
      <dgm:spPr/>
    </dgm:pt>
    <dgm:pt modelId="{C63F3A76-E61E-43EC-B0D2-DF0DA865F621}">
      <dgm:prSet phldr="0"/>
      <dgm:spPr/>
      <dgm:t>
        <a:bodyPr/>
        <a:lstStyle/>
        <a:p>
          <a:pPr rtl="0"/>
          <a:r>
            <a:rPr lang="en-US" dirty="0"/>
            <a:t>Se</a:t>
          </a:r>
          <a:r>
            <a:rPr lang="en-US" dirty="0">
              <a:latin typeface="Bembo"/>
            </a:rPr>
            <a:t> </a:t>
          </a:r>
          <a:r>
            <a:rPr lang="en-US" dirty="0" err="1">
              <a:latin typeface="Bembo"/>
            </a:rPr>
            <a:t>crean</a:t>
          </a:r>
          <a:r>
            <a:rPr lang="en-US" dirty="0">
              <a:latin typeface="Bembo"/>
            </a:rPr>
            <a:t> la </a:t>
          </a:r>
          <a:r>
            <a:rPr lang="en-US" dirty="0" err="1">
              <a:latin typeface="Bembo"/>
            </a:rPr>
            <a:t>serie</a:t>
          </a:r>
          <a:r>
            <a:rPr lang="en-US" dirty="0">
              <a:latin typeface="Bembo"/>
            </a:rPr>
            <a:t> de </a:t>
          </a:r>
          <a:r>
            <a:rPr lang="en-US" dirty="0" err="1">
              <a:latin typeface="Bembo"/>
            </a:rPr>
            <a:t>condiciones</a:t>
          </a:r>
          <a:r>
            <a:rPr lang="en-US" dirty="0">
              <a:latin typeface="Bembo"/>
            </a:rPr>
            <a:t> </a:t>
          </a:r>
          <a:r>
            <a:rPr lang="en-US" dirty="0" err="1">
              <a:latin typeface="Bembo"/>
            </a:rPr>
            <a:t>necesarias</a:t>
          </a:r>
          <a:r>
            <a:rPr lang="en-US" dirty="0">
              <a:latin typeface="Bembo"/>
            </a:rPr>
            <a:t> para </a:t>
          </a:r>
          <a:r>
            <a:rPr lang="en-US" dirty="0" err="1">
              <a:latin typeface="Bembo"/>
            </a:rPr>
            <a:t>el</a:t>
          </a:r>
          <a:r>
            <a:rPr lang="en-US" dirty="0">
              <a:latin typeface="Bembo"/>
            </a:rPr>
            <a:t> </a:t>
          </a:r>
          <a:r>
            <a:rPr lang="en-US" dirty="0" err="1">
              <a:latin typeface="Bembo"/>
            </a:rPr>
            <a:t>juego</a:t>
          </a:r>
          <a:endParaRPr lang="en-US" dirty="0"/>
        </a:p>
      </dgm:t>
    </dgm:pt>
    <dgm:pt modelId="{25E30F66-84F9-466C-ACFC-CE8F6F978053}" type="parTrans" cxnId="{C3A626E7-32DB-48AE-872A-89881529FDBD}">
      <dgm:prSet/>
      <dgm:spPr/>
    </dgm:pt>
    <dgm:pt modelId="{055D21D3-4BDB-4BA6-A12D-F47E9D7DC870}" type="sibTrans" cxnId="{C3A626E7-32DB-48AE-872A-89881529FDBD}">
      <dgm:prSet/>
      <dgm:spPr/>
    </dgm:pt>
    <dgm:pt modelId="{A7BEE5C7-9667-400F-A4FD-BE0B46B49DD6}" type="pres">
      <dgm:prSet presAssocID="{E8C80837-D90D-4E55-A402-698948637EDA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FA8D04C-C1AC-403C-92A2-4C30515988C7}" type="pres">
      <dgm:prSet presAssocID="{C14A7DAD-9600-4E47-B75E-871CBECFDE14}" presName="horFlow" presStyleCnt="0"/>
      <dgm:spPr/>
    </dgm:pt>
    <dgm:pt modelId="{CDE439FB-5843-414B-9AD5-AF3FBDCB8771}" type="pres">
      <dgm:prSet presAssocID="{C14A7DAD-9600-4E47-B75E-871CBECFDE14}" presName="bigChev" presStyleLbl="node1" presStyleIdx="0" presStyleCnt="5"/>
      <dgm:spPr/>
    </dgm:pt>
    <dgm:pt modelId="{621689C9-0C95-4063-B4EB-6DF633A95A58}" type="pres">
      <dgm:prSet presAssocID="{94D39CDD-5664-498C-95F5-B849EE434F63}" presName="parTrans" presStyleCnt="0"/>
      <dgm:spPr/>
    </dgm:pt>
    <dgm:pt modelId="{D20A864D-0A39-4101-9CFD-D318A9A83B1F}" type="pres">
      <dgm:prSet presAssocID="{C16EC95E-CAAA-41B2-82F2-AA456356CF99}" presName="node" presStyleLbl="alignAccFollowNode1" presStyleIdx="0" presStyleCnt="10">
        <dgm:presLayoutVars>
          <dgm:bulletEnabled val="1"/>
        </dgm:presLayoutVars>
      </dgm:prSet>
      <dgm:spPr/>
    </dgm:pt>
    <dgm:pt modelId="{ED88498F-C62B-4E64-99E8-6A45342DC722}" type="pres">
      <dgm:prSet presAssocID="{D592D36D-E1C4-49F6-87D7-2A19D35A7A8D}" presName="sibTrans" presStyleCnt="0"/>
      <dgm:spPr/>
    </dgm:pt>
    <dgm:pt modelId="{3C491CDD-60D2-4599-80F4-AA1DA379C740}" type="pres">
      <dgm:prSet presAssocID="{400442C8-5749-4915-9C11-0021EB28E6E5}" presName="node" presStyleLbl="alignAccFollowNode1" presStyleIdx="1" presStyleCnt="10">
        <dgm:presLayoutVars>
          <dgm:bulletEnabled val="1"/>
        </dgm:presLayoutVars>
      </dgm:prSet>
      <dgm:spPr/>
    </dgm:pt>
    <dgm:pt modelId="{4E806F5F-ACB0-4F46-8F18-E098051593ED}" type="pres">
      <dgm:prSet presAssocID="{C14A7DAD-9600-4E47-B75E-871CBECFDE14}" presName="vSp" presStyleCnt="0"/>
      <dgm:spPr/>
    </dgm:pt>
    <dgm:pt modelId="{6D1BAA4F-9777-478B-8FB4-D34E4A18FFD6}" type="pres">
      <dgm:prSet presAssocID="{BE37A25D-51F8-4031-B5B3-B1133AFB738A}" presName="horFlow" presStyleCnt="0"/>
      <dgm:spPr/>
    </dgm:pt>
    <dgm:pt modelId="{7C4FD939-D082-46B2-8F78-0AB4E936ABE9}" type="pres">
      <dgm:prSet presAssocID="{BE37A25D-51F8-4031-B5B3-B1133AFB738A}" presName="bigChev" presStyleLbl="node1" presStyleIdx="1" presStyleCnt="5"/>
      <dgm:spPr/>
    </dgm:pt>
    <dgm:pt modelId="{564FC754-9C7E-4820-ABCF-15F5A7D4E71E}" type="pres">
      <dgm:prSet presAssocID="{F1AE4CE9-2E1E-4A79-ABD0-AA604694F124}" presName="parTrans" presStyleCnt="0"/>
      <dgm:spPr/>
    </dgm:pt>
    <dgm:pt modelId="{5BA39585-97B1-4981-B2A2-5D53D9017360}" type="pres">
      <dgm:prSet presAssocID="{44CB1305-D47B-46FB-BDA2-DF32122A9122}" presName="node" presStyleLbl="alignAccFollowNode1" presStyleIdx="2" presStyleCnt="10">
        <dgm:presLayoutVars>
          <dgm:bulletEnabled val="1"/>
        </dgm:presLayoutVars>
      </dgm:prSet>
      <dgm:spPr/>
    </dgm:pt>
    <dgm:pt modelId="{DD442207-5F75-4B95-B633-459291622AA5}" type="pres">
      <dgm:prSet presAssocID="{6ED426B3-E664-4E55-82B3-B9BA6FED70AB}" presName="sibTrans" presStyleCnt="0"/>
      <dgm:spPr/>
    </dgm:pt>
    <dgm:pt modelId="{A1AE89D1-DB00-4F41-96FD-94EC991B0F87}" type="pres">
      <dgm:prSet presAssocID="{14915281-86FD-473A-897A-5B7ADCA51192}" presName="node" presStyleLbl="alignAccFollowNode1" presStyleIdx="3" presStyleCnt="10">
        <dgm:presLayoutVars>
          <dgm:bulletEnabled val="1"/>
        </dgm:presLayoutVars>
      </dgm:prSet>
      <dgm:spPr/>
    </dgm:pt>
    <dgm:pt modelId="{7B6CE4D8-5A26-4E0D-BE65-74D34B1F1D8A}" type="pres">
      <dgm:prSet presAssocID="{BE37A25D-51F8-4031-B5B3-B1133AFB738A}" presName="vSp" presStyleCnt="0"/>
      <dgm:spPr/>
    </dgm:pt>
    <dgm:pt modelId="{16E5B2B6-C8A7-4408-901C-48404D0DCC2C}" type="pres">
      <dgm:prSet presAssocID="{11E74A4F-9011-4010-A815-02095AE67D9D}" presName="horFlow" presStyleCnt="0"/>
      <dgm:spPr/>
    </dgm:pt>
    <dgm:pt modelId="{4EEBDF64-4C46-4419-B60A-E539C5917375}" type="pres">
      <dgm:prSet presAssocID="{11E74A4F-9011-4010-A815-02095AE67D9D}" presName="bigChev" presStyleLbl="node1" presStyleIdx="2" presStyleCnt="5"/>
      <dgm:spPr/>
    </dgm:pt>
    <dgm:pt modelId="{FE08A9B5-2557-472F-BEF1-30B7D1892F68}" type="pres">
      <dgm:prSet presAssocID="{8FDC8381-391E-4D1D-93C6-DF634F7DD653}" presName="parTrans" presStyleCnt="0"/>
      <dgm:spPr/>
    </dgm:pt>
    <dgm:pt modelId="{DC0F5CBF-9A63-4BC5-9B51-F9B3DE162A19}" type="pres">
      <dgm:prSet presAssocID="{9D813173-B06C-4FEE-B1A6-78D5768CBA86}" presName="node" presStyleLbl="alignAccFollowNode1" presStyleIdx="4" presStyleCnt="10">
        <dgm:presLayoutVars>
          <dgm:bulletEnabled val="1"/>
        </dgm:presLayoutVars>
      </dgm:prSet>
      <dgm:spPr/>
    </dgm:pt>
    <dgm:pt modelId="{8E6F5F68-D1F6-46A6-81A1-BA19F9B4CC84}" type="pres">
      <dgm:prSet presAssocID="{7F69A654-02BA-4C5C-A679-8C7B4091E375}" presName="sibTrans" presStyleCnt="0"/>
      <dgm:spPr/>
    </dgm:pt>
    <dgm:pt modelId="{73BC8D78-13FD-4F7B-86BB-26BEC048C96C}" type="pres">
      <dgm:prSet presAssocID="{B8582118-B1E7-4640-9E9A-1A170643DEED}" presName="node" presStyleLbl="alignAccFollowNode1" presStyleIdx="5" presStyleCnt="10">
        <dgm:presLayoutVars>
          <dgm:bulletEnabled val="1"/>
        </dgm:presLayoutVars>
      </dgm:prSet>
      <dgm:spPr/>
    </dgm:pt>
    <dgm:pt modelId="{0EEFB715-7DA5-4933-BD06-F6EB1A27C30E}" type="pres">
      <dgm:prSet presAssocID="{11E74A4F-9011-4010-A815-02095AE67D9D}" presName="vSp" presStyleCnt="0"/>
      <dgm:spPr/>
    </dgm:pt>
    <dgm:pt modelId="{8F791128-1D85-4429-B8B3-A6D1DE7342CB}" type="pres">
      <dgm:prSet presAssocID="{47E14210-0842-47A4-9C0D-7FAF920B13DF}" presName="horFlow" presStyleCnt="0"/>
      <dgm:spPr/>
    </dgm:pt>
    <dgm:pt modelId="{61D69F38-1FAD-4811-8B07-5F3E24882E70}" type="pres">
      <dgm:prSet presAssocID="{47E14210-0842-47A4-9C0D-7FAF920B13DF}" presName="bigChev" presStyleLbl="node1" presStyleIdx="3" presStyleCnt="5"/>
      <dgm:spPr/>
    </dgm:pt>
    <dgm:pt modelId="{71F7DCE9-5B30-4F0C-8C8F-D4D6C00F2947}" type="pres">
      <dgm:prSet presAssocID="{108B930E-03CA-4674-AD1C-3768C11DB55E}" presName="parTrans" presStyleCnt="0"/>
      <dgm:spPr/>
    </dgm:pt>
    <dgm:pt modelId="{DA4C625D-EC35-4893-9832-608B27F7A18C}" type="pres">
      <dgm:prSet presAssocID="{6117707A-155C-49F5-851E-FFCF345C05E2}" presName="node" presStyleLbl="alignAccFollowNode1" presStyleIdx="6" presStyleCnt="10">
        <dgm:presLayoutVars>
          <dgm:bulletEnabled val="1"/>
        </dgm:presLayoutVars>
      </dgm:prSet>
      <dgm:spPr/>
    </dgm:pt>
    <dgm:pt modelId="{14DE7D9C-C3F8-4D73-97EE-98A0EBA49BC0}" type="pres">
      <dgm:prSet presAssocID="{5BC6F2C2-A28D-499E-8877-4529FF91F056}" presName="sibTrans" presStyleCnt="0"/>
      <dgm:spPr/>
    </dgm:pt>
    <dgm:pt modelId="{185B12A6-47EB-4D59-A1DF-5B6021F8612C}" type="pres">
      <dgm:prSet presAssocID="{28876BD2-938A-4151-840D-08A291E9B72C}" presName="node" presStyleLbl="alignAccFollowNode1" presStyleIdx="7" presStyleCnt="10">
        <dgm:presLayoutVars>
          <dgm:bulletEnabled val="1"/>
        </dgm:presLayoutVars>
      </dgm:prSet>
      <dgm:spPr/>
    </dgm:pt>
    <dgm:pt modelId="{2BB0DD2D-4A31-4ED6-BF31-6DEC11D13E62}" type="pres">
      <dgm:prSet presAssocID="{47E14210-0842-47A4-9C0D-7FAF920B13DF}" presName="vSp" presStyleCnt="0"/>
      <dgm:spPr/>
    </dgm:pt>
    <dgm:pt modelId="{467F2466-6CFA-457E-B0E5-956603381142}" type="pres">
      <dgm:prSet presAssocID="{A79A7B76-0219-45C3-BAD8-D9512061C527}" presName="horFlow" presStyleCnt="0"/>
      <dgm:spPr/>
    </dgm:pt>
    <dgm:pt modelId="{9D2161BF-652C-43A8-B729-899A254BA525}" type="pres">
      <dgm:prSet presAssocID="{A79A7B76-0219-45C3-BAD8-D9512061C527}" presName="bigChev" presStyleLbl="node1" presStyleIdx="4" presStyleCnt="5"/>
      <dgm:spPr/>
    </dgm:pt>
    <dgm:pt modelId="{920C2C26-CB88-44F5-B16F-1C05A2C74DB6}" type="pres">
      <dgm:prSet presAssocID="{25E30F66-84F9-466C-ACFC-CE8F6F978053}" presName="parTrans" presStyleCnt="0"/>
      <dgm:spPr/>
    </dgm:pt>
    <dgm:pt modelId="{E92DFC6A-2A9F-4B13-886C-602F82B48611}" type="pres">
      <dgm:prSet presAssocID="{C63F3A76-E61E-43EC-B0D2-DF0DA865F621}" presName="node" presStyleLbl="alignAccFollowNode1" presStyleIdx="8" presStyleCnt="10">
        <dgm:presLayoutVars>
          <dgm:bulletEnabled val="1"/>
        </dgm:presLayoutVars>
      </dgm:prSet>
      <dgm:spPr/>
    </dgm:pt>
    <dgm:pt modelId="{EF67FDFD-DDF0-4A2C-AF3C-2EABCB021040}" type="pres">
      <dgm:prSet presAssocID="{055D21D3-4BDB-4BA6-A12D-F47E9D7DC870}" presName="sibTrans" presStyleCnt="0"/>
      <dgm:spPr/>
    </dgm:pt>
    <dgm:pt modelId="{9D7DAF5B-4E55-444F-A04B-57D48C17BEEA}" type="pres">
      <dgm:prSet presAssocID="{5E42A3D6-9354-4B09-B342-8F99F2977FA3}" presName="node" presStyleLbl="alignAccFollowNode1" presStyleIdx="9" presStyleCnt="10">
        <dgm:presLayoutVars>
          <dgm:bulletEnabled val="1"/>
        </dgm:presLayoutVars>
      </dgm:prSet>
      <dgm:spPr/>
    </dgm:pt>
  </dgm:ptLst>
  <dgm:cxnLst>
    <dgm:cxn modelId="{A6DEFB07-4309-4AB2-A596-878700CC38F3}" type="presOf" srcId="{B8582118-B1E7-4640-9E9A-1A170643DEED}" destId="{73BC8D78-13FD-4F7B-86BB-26BEC048C96C}" srcOrd="0" destOrd="0" presId="urn:microsoft.com/office/officeart/2005/8/layout/lProcess3"/>
    <dgm:cxn modelId="{FA1C6C0D-1524-40EB-9464-6871955481DA}" srcId="{BE37A25D-51F8-4031-B5B3-B1133AFB738A}" destId="{14915281-86FD-473A-897A-5B7ADCA51192}" srcOrd="1" destOrd="0" parTransId="{58CF7F03-8FDB-4938-9ECC-55D5410AC10A}" sibTransId="{B08D849C-CBB9-4673-8641-18730891B480}"/>
    <dgm:cxn modelId="{313DDE25-D62E-46D3-9C99-2F93A0937F04}" type="presOf" srcId="{5E42A3D6-9354-4B09-B342-8F99F2977FA3}" destId="{9D7DAF5B-4E55-444F-A04B-57D48C17BEEA}" srcOrd="0" destOrd="0" presId="urn:microsoft.com/office/officeart/2005/8/layout/lProcess3"/>
    <dgm:cxn modelId="{F606742B-245B-43BC-98FB-6772B3622A72}" type="presOf" srcId="{6117707A-155C-49F5-851E-FFCF345C05E2}" destId="{DA4C625D-EC35-4893-9832-608B27F7A18C}" srcOrd="0" destOrd="0" presId="urn:microsoft.com/office/officeart/2005/8/layout/lProcess3"/>
    <dgm:cxn modelId="{743E3032-72D3-482E-9581-D6746BC3DDA9}" type="presOf" srcId="{9D813173-B06C-4FEE-B1A6-78D5768CBA86}" destId="{DC0F5CBF-9A63-4BC5-9B51-F9B3DE162A19}" srcOrd="0" destOrd="0" presId="urn:microsoft.com/office/officeart/2005/8/layout/lProcess3"/>
    <dgm:cxn modelId="{0CD67F40-8C10-4C4A-BD36-A3DD8EB80E15}" srcId="{11E74A4F-9011-4010-A815-02095AE67D9D}" destId="{B8582118-B1E7-4640-9E9A-1A170643DEED}" srcOrd="1" destOrd="0" parTransId="{E9ECEE55-8B37-40AB-A6CE-0E7B0D02668C}" sibTransId="{C68CD842-2643-4A5D-80FB-BF06654652E5}"/>
    <dgm:cxn modelId="{B2BED25B-FF69-4BFF-9FA6-9C2A5794F67E}" srcId="{BE37A25D-51F8-4031-B5B3-B1133AFB738A}" destId="{44CB1305-D47B-46FB-BDA2-DF32122A9122}" srcOrd="0" destOrd="0" parTransId="{F1AE4CE9-2E1E-4A79-ABD0-AA604694F124}" sibTransId="{6ED426B3-E664-4E55-82B3-B9BA6FED70AB}"/>
    <dgm:cxn modelId="{FCDAD35F-C339-4E5B-B254-5D9E215535E1}" type="presOf" srcId="{11E74A4F-9011-4010-A815-02095AE67D9D}" destId="{4EEBDF64-4C46-4419-B60A-E539C5917375}" srcOrd="0" destOrd="0" presId="urn:microsoft.com/office/officeart/2005/8/layout/lProcess3"/>
    <dgm:cxn modelId="{A7D1F247-1472-4E97-99B7-0DFDB861607B}" srcId="{E8C80837-D90D-4E55-A402-698948637EDA}" destId="{A79A7B76-0219-45C3-BAD8-D9512061C527}" srcOrd="4" destOrd="0" parTransId="{2CFC0838-7176-40F7-A620-F13A81CC6F03}" sibTransId="{E2ABA0ED-007C-4EB5-B6D4-D84F2BB6A289}"/>
    <dgm:cxn modelId="{DB6ACB6E-6C1D-449B-8350-CBD6271B70BD}" type="presOf" srcId="{A79A7B76-0219-45C3-BAD8-D9512061C527}" destId="{9D2161BF-652C-43A8-B729-899A254BA525}" srcOrd="0" destOrd="0" presId="urn:microsoft.com/office/officeart/2005/8/layout/lProcess3"/>
    <dgm:cxn modelId="{69BE594F-251D-4811-8D46-0F9EB495296F}" type="presOf" srcId="{C63F3A76-E61E-43EC-B0D2-DF0DA865F621}" destId="{E92DFC6A-2A9F-4B13-886C-602F82B48611}" srcOrd="0" destOrd="0" presId="urn:microsoft.com/office/officeart/2005/8/layout/lProcess3"/>
    <dgm:cxn modelId="{EDE28670-5930-4E20-9BB0-E1E2677C3597}" type="presOf" srcId="{C14A7DAD-9600-4E47-B75E-871CBECFDE14}" destId="{CDE439FB-5843-414B-9AD5-AF3FBDCB8771}" srcOrd="0" destOrd="0" presId="urn:microsoft.com/office/officeart/2005/8/layout/lProcess3"/>
    <dgm:cxn modelId="{95AE3651-09BF-434F-A336-91E1DFEA0DEC}" type="presOf" srcId="{28876BD2-938A-4151-840D-08A291E9B72C}" destId="{185B12A6-47EB-4D59-A1DF-5B6021F8612C}" srcOrd="0" destOrd="0" presId="urn:microsoft.com/office/officeart/2005/8/layout/lProcess3"/>
    <dgm:cxn modelId="{1A8D4172-48BC-4CAE-8F89-7F2E7EEA0569}" srcId="{11E74A4F-9011-4010-A815-02095AE67D9D}" destId="{9D813173-B06C-4FEE-B1A6-78D5768CBA86}" srcOrd="0" destOrd="0" parTransId="{8FDC8381-391E-4D1D-93C6-DF634F7DD653}" sibTransId="{7F69A654-02BA-4C5C-A679-8C7B4091E375}"/>
    <dgm:cxn modelId="{78BF9554-7C0B-4059-9084-70530D84EE21}" srcId="{C14A7DAD-9600-4E47-B75E-871CBECFDE14}" destId="{C16EC95E-CAAA-41B2-82F2-AA456356CF99}" srcOrd="0" destOrd="0" parTransId="{94D39CDD-5664-498C-95F5-B849EE434F63}" sibTransId="{D592D36D-E1C4-49F6-87D7-2A19D35A7A8D}"/>
    <dgm:cxn modelId="{4E7CDB8E-3984-4463-BC2A-37AA82A3D485}" srcId="{47E14210-0842-47A4-9C0D-7FAF920B13DF}" destId="{28876BD2-938A-4151-840D-08A291E9B72C}" srcOrd="1" destOrd="0" parTransId="{C98E927B-4600-4D3A-9FED-641C78F4A163}" sibTransId="{AFE5463B-644D-4079-928B-D20637E023EF}"/>
    <dgm:cxn modelId="{F2F7A59A-BA57-4C54-843F-4D3669267CE3}" srcId="{47E14210-0842-47A4-9C0D-7FAF920B13DF}" destId="{6117707A-155C-49F5-851E-FFCF345C05E2}" srcOrd="0" destOrd="0" parTransId="{108B930E-03CA-4674-AD1C-3768C11DB55E}" sibTransId="{5BC6F2C2-A28D-499E-8877-4529FF91F056}"/>
    <dgm:cxn modelId="{02E3389B-F119-4E23-93C8-0C3D76F20179}" srcId="{C14A7DAD-9600-4E47-B75E-871CBECFDE14}" destId="{400442C8-5749-4915-9C11-0021EB28E6E5}" srcOrd="1" destOrd="0" parTransId="{0E9CD41A-3C29-47F3-A152-1DB7CB6F7DD0}" sibTransId="{E5A788ED-871E-408A-BD9D-A8C8525371BE}"/>
    <dgm:cxn modelId="{17EA619B-8DE4-460D-9383-ECFDC818D25D}" srcId="{E8C80837-D90D-4E55-A402-698948637EDA}" destId="{BE37A25D-51F8-4031-B5B3-B1133AFB738A}" srcOrd="1" destOrd="0" parTransId="{6A95573C-652C-44EE-A4EC-2ECABE13AACB}" sibTransId="{BD5586F8-0B36-4D0A-8A9E-31B0AF11E61F}"/>
    <dgm:cxn modelId="{A07A51AD-AD2D-4345-8AC6-8FE3FF5069B8}" srcId="{E8C80837-D90D-4E55-A402-698948637EDA}" destId="{11E74A4F-9011-4010-A815-02095AE67D9D}" srcOrd="2" destOrd="0" parTransId="{8F369826-6EF4-4779-97AC-6490E6EC999C}" sibTransId="{88380738-5D54-44D1-96DD-C36754300537}"/>
    <dgm:cxn modelId="{E16B25AE-57A0-414F-9AB9-591478F63036}" type="presOf" srcId="{C16EC95E-CAAA-41B2-82F2-AA456356CF99}" destId="{D20A864D-0A39-4101-9CFD-D318A9A83B1F}" srcOrd="0" destOrd="0" presId="urn:microsoft.com/office/officeart/2005/8/layout/lProcess3"/>
    <dgm:cxn modelId="{0D09FBB1-D22F-40BE-95ED-0E62E793BB44}" type="presOf" srcId="{E8C80837-D90D-4E55-A402-698948637EDA}" destId="{A7BEE5C7-9667-400F-A4FD-BE0B46B49DD6}" srcOrd="0" destOrd="0" presId="urn:microsoft.com/office/officeart/2005/8/layout/lProcess3"/>
    <dgm:cxn modelId="{7D7C20CB-777D-4875-B5C4-0BE16A0B0FA1}" srcId="{E8C80837-D90D-4E55-A402-698948637EDA}" destId="{C14A7DAD-9600-4E47-B75E-871CBECFDE14}" srcOrd="0" destOrd="0" parTransId="{6B6A7746-2F51-4D3C-A9BE-43B1C07F6F27}" sibTransId="{94A8BB12-5590-4CB5-A3CD-81FDB65F9413}"/>
    <dgm:cxn modelId="{B9F766D2-22A0-47DE-98F8-E9FA2BACD9D5}" type="presOf" srcId="{44CB1305-D47B-46FB-BDA2-DF32122A9122}" destId="{5BA39585-97B1-4981-B2A2-5D53D9017360}" srcOrd="0" destOrd="0" presId="urn:microsoft.com/office/officeart/2005/8/layout/lProcess3"/>
    <dgm:cxn modelId="{52F510DE-CB10-4410-9C95-C473EE9EACA1}" srcId="{E8C80837-D90D-4E55-A402-698948637EDA}" destId="{47E14210-0842-47A4-9C0D-7FAF920B13DF}" srcOrd="3" destOrd="0" parTransId="{CDCBE921-1800-444A-9C3B-648A372ED5BC}" sibTransId="{DD1C9F75-4C60-43E3-BB33-727B8B34B272}"/>
    <dgm:cxn modelId="{9E0313E0-51B7-48DB-971E-EADF0F5AA3BE}" type="presOf" srcId="{BE37A25D-51F8-4031-B5B3-B1133AFB738A}" destId="{7C4FD939-D082-46B2-8F78-0AB4E936ABE9}" srcOrd="0" destOrd="0" presId="urn:microsoft.com/office/officeart/2005/8/layout/lProcess3"/>
    <dgm:cxn modelId="{9C5327E0-5973-4C33-9BA1-B7A3FE2B78C7}" type="presOf" srcId="{47E14210-0842-47A4-9C0D-7FAF920B13DF}" destId="{61D69F38-1FAD-4811-8B07-5F3E24882E70}" srcOrd="0" destOrd="0" presId="urn:microsoft.com/office/officeart/2005/8/layout/lProcess3"/>
    <dgm:cxn modelId="{C3A626E7-32DB-48AE-872A-89881529FDBD}" srcId="{A79A7B76-0219-45C3-BAD8-D9512061C527}" destId="{C63F3A76-E61E-43EC-B0D2-DF0DA865F621}" srcOrd="0" destOrd="0" parTransId="{25E30F66-84F9-466C-ACFC-CE8F6F978053}" sibTransId="{055D21D3-4BDB-4BA6-A12D-F47E9D7DC870}"/>
    <dgm:cxn modelId="{8AAF94EA-CA29-4600-93B0-4F2D7902CFBB}" type="presOf" srcId="{400442C8-5749-4915-9C11-0021EB28E6E5}" destId="{3C491CDD-60D2-4599-80F4-AA1DA379C740}" srcOrd="0" destOrd="0" presId="urn:microsoft.com/office/officeart/2005/8/layout/lProcess3"/>
    <dgm:cxn modelId="{DDDFA0F1-09B0-4DBD-B7AE-07CF203384A6}" srcId="{A79A7B76-0219-45C3-BAD8-D9512061C527}" destId="{5E42A3D6-9354-4B09-B342-8F99F2977FA3}" srcOrd="1" destOrd="0" parTransId="{137137AB-7901-4E7D-8BCA-05CA90CC9F2B}" sibTransId="{7E37ED84-D977-4ED5-81A3-E0322BDA6774}"/>
    <dgm:cxn modelId="{968E3BF4-C378-47AC-ADC7-2AB0D717596C}" type="presOf" srcId="{14915281-86FD-473A-897A-5B7ADCA51192}" destId="{A1AE89D1-DB00-4F41-96FD-94EC991B0F87}" srcOrd="0" destOrd="0" presId="urn:microsoft.com/office/officeart/2005/8/layout/lProcess3"/>
    <dgm:cxn modelId="{49586224-5FC0-457E-A38A-12ADCF509898}" type="presParOf" srcId="{A7BEE5C7-9667-400F-A4FD-BE0B46B49DD6}" destId="{2FA8D04C-C1AC-403C-92A2-4C30515988C7}" srcOrd="0" destOrd="0" presId="urn:microsoft.com/office/officeart/2005/8/layout/lProcess3"/>
    <dgm:cxn modelId="{DBC4FE1F-045B-405B-913B-476BD309F869}" type="presParOf" srcId="{2FA8D04C-C1AC-403C-92A2-4C30515988C7}" destId="{CDE439FB-5843-414B-9AD5-AF3FBDCB8771}" srcOrd="0" destOrd="0" presId="urn:microsoft.com/office/officeart/2005/8/layout/lProcess3"/>
    <dgm:cxn modelId="{61DEAF3A-2CFA-4846-B7D0-BC56C580EB4A}" type="presParOf" srcId="{2FA8D04C-C1AC-403C-92A2-4C30515988C7}" destId="{621689C9-0C95-4063-B4EB-6DF633A95A58}" srcOrd="1" destOrd="0" presId="urn:microsoft.com/office/officeart/2005/8/layout/lProcess3"/>
    <dgm:cxn modelId="{113E0EFA-D729-49D2-AC2C-A29E8D37FA8D}" type="presParOf" srcId="{2FA8D04C-C1AC-403C-92A2-4C30515988C7}" destId="{D20A864D-0A39-4101-9CFD-D318A9A83B1F}" srcOrd="2" destOrd="0" presId="urn:microsoft.com/office/officeart/2005/8/layout/lProcess3"/>
    <dgm:cxn modelId="{B5C0CF96-5047-4DCC-8EA8-EADA9AEA9AE2}" type="presParOf" srcId="{2FA8D04C-C1AC-403C-92A2-4C30515988C7}" destId="{ED88498F-C62B-4E64-99E8-6A45342DC722}" srcOrd="3" destOrd="0" presId="urn:microsoft.com/office/officeart/2005/8/layout/lProcess3"/>
    <dgm:cxn modelId="{A58FD835-5BAC-462E-A4CC-09F8AD58418C}" type="presParOf" srcId="{2FA8D04C-C1AC-403C-92A2-4C30515988C7}" destId="{3C491CDD-60D2-4599-80F4-AA1DA379C740}" srcOrd="4" destOrd="0" presId="urn:microsoft.com/office/officeart/2005/8/layout/lProcess3"/>
    <dgm:cxn modelId="{CA3DA8A7-07A3-4AC5-A5C7-A745F68840AE}" type="presParOf" srcId="{A7BEE5C7-9667-400F-A4FD-BE0B46B49DD6}" destId="{4E806F5F-ACB0-4F46-8F18-E098051593ED}" srcOrd="1" destOrd="0" presId="urn:microsoft.com/office/officeart/2005/8/layout/lProcess3"/>
    <dgm:cxn modelId="{66120B50-D23F-4ABB-8074-08C80F58DE69}" type="presParOf" srcId="{A7BEE5C7-9667-400F-A4FD-BE0B46B49DD6}" destId="{6D1BAA4F-9777-478B-8FB4-D34E4A18FFD6}" srcOrd="2" destOrd="0" presId="urn:microsoft.com/office/officeart/2005/8/layout/lProcess3"/>
    <dgm:cxn modelId="{3BE49984-EB16-40C5-95E0-7988E61307DE}" type="presParOf" srcId="{6D1BAA4F-9777-478B-8FB4-D34E4A18FFD6}" destId="{7C4FD939-D082-46B2-8F78-0AB4E936ABE9}" srcOrd="0" destOrd="0" presId="urn:microsoft.com/office/officeart/2005/8/layout/lProcess3"/>
    <dgm:cxn modelId="{DBD23BCA-BA52-4691-B7A8-2613B345D3F2}" type="presParOf" srcId="{6D1BAA4F-9777-478B-8FB4-D34E4A18FFD6}" destId="{564FC754-9C7E-4820-ABCF-15F5A7D4E71E}" srcOrd="1" destOrd="0" presId="urn:microsoft.com/office/officeart/2005/8/layout/lProcess3"/>
    <dgm:cxn modelId="{E924A705-5767-45EB-9E65-CA8D91EFFB82}" type="presParOf" srcId="{6D1BAA4F-9777-478B-8FB4-D34E4A18FFD6}" destId="{5BA39585-97B1-4981-B2A2-5D53D9017360}" srcOrd="2" destOrd="0" presId="urn:microsoft.com/office/officeart/2005/8/layout/lProcess3"/>
    <dgm:cxn modelId="{82174CF5-0A92-4EB1-B038-B11A559B5811}" type="presParOf" srcId="{6D1BAA4F-9777-478B-8FB4-D34E4A18FFD6}" destId="{DD442207-5F75-4B95-B633-459291622AA5}" srcOrd="3" destOrd="0" presId="urn:microsoft.com/office/officeart/2005/8/layout/lProcess3"/>
    <dgm:cxn modelId="{4B9D225C-2727-4D68-BA3B-BC7D17E62F36}" type="presParOf" srcId="{6D1BAA4F-9777-478B-8FB4-D34E4A18FFD6}" destId="{A1AE89D1-DB00-4F41-96FD-94EC991B0F87}" srcOrd="4" destOrd="0" presId="urn:microsoft.com/office/officeart/2005/8/layout/lProcess3"/>
    <dgm:cxn modelId="{9128D70B-DE33-4289-9787-C5C43367C83D}" type="presParOf" srcId="{A7BEE5C7-9667-400F-A4FD-BE0B46B49DD6}" destId="{7B6CE4D8-5A26-4E0D-BE65-74D34B1F1D8A}" srcOrd="3" destOrd="0" presId="urn:microsoft.com/office/officeart/2005/8/layout/lProcess3"/>
    <dgm:cxn modelId="{A265115D-29C4-4D1F-A25D-BBF80B33091F}" type="presParOf" srcId="{A7BEE5C7-9667-400F-A4FD-BE0B46B49DD6}" destId="{16E5B2B6-C8A7-4408-901C-48404D0DCC2C}" srcOrd="4" destOrd="0" presId="urn:microsoft.com/office/officeart/2005/8/layout/lProcess3"/>
    <dgm:cxn modelId="{7D22B2C7-CF82-4E49-A21A-72FF9B403D2F}" type="presParOf" srcId="{16E5B2B6-C8A7-4408-901C-48404D0DCC2C}" destId="{4EEBDF64-4C46-4419-B60A-E539C5917375}" srcOrd="0" destOrd="0" presId="urn:microsoft.com/office/officeart/2005/8/layout/lProcess3"/>
    <dgm:cxn modelId="{BEF883AE-9A1D-4BE2-865C-74585954CAE6}" type="presParOf" srcId="{16E5B2B6-C8A7-4408-901C-48404D0DCC2C}" destId="{FE08A9B5-2557-472F-BEF1-30B7D1892F68}" srcOrd="1" destOrd="0" presId="urn:microsoft.com/office/officeart/2005/8/layout/lProcess3"/>
    <dgm:cxn modelId="{1DC55769-8B0F-4612-8541-2B9D6B8BCE1A}" type="presParOf" srcId="{16E5B2B6-C8A7-4408-901C-48404D0DCC2C}" destId="{DC0F5CBF-9A63-4BC5-9B51-F9B3DE162A19}" srcOrd="2" destOrd="0" presId="urn:microsoft.com/office/officeart/2005/8/layout/lProcess3"/>
    <dgm:cxn modelId="{CF4BEF4E-C8EE-4736-9368-D6E402DD5F08}" type="presParOf" srcId="{16E5B2B6-C8A7-4408-901C-48404D0DCC2C}" destId="{8E6F5F68-D1F6-46A6-81A1-BA19F9B4CC84}" srcOrd="3" destOrd="0" presId="urn:microsoft.com/office/officeart/2005/8/layout/lProcess3"/>
    <dgm:cxn modelId="{C59C9B87-EB3F-41CB-846C-524BCA4C0C4F}" type="presParOf" srcId="{16E5B2B6-C8A7-4408-901C-48404D0DCC2C}" destId="{73BC8D78-13FD-4F7B-86BB-26BEC048C96C}" srcOrd="4" destOrd="0" presId="urn:microsoft.com/office/officeart/2005/8/layout/lProcess3"/>
    <dgm:cxn modelId="{7ACA002F-6F68-44EE-BA8F-8312ED1D33A3}" type="presParOf" srcId="{A7BEE5C7-9667-400F-A4FD-BE0B46B49DD6}" destId="{0EEFB715-7DA5-4933-BD06-F6EB1A27C30E}" srcOrd="5" destOrd="0" presId="urn:microsoft.com/office/officeart/2005/8/layout/lProcess3"/>
    <dgm:cxn modelId="{C1AD7A37-B545-4334-867F-C82C4D89A627}" type="presParOf" srcId="{A7BEE5C7-9667-400F-A4FD-BE0B46B49DD6}" destId="{8F791128-1D85-4429-B8B3-A6D1DE7342CB}" srcOrd="6" destOrd="0" presId="urn:microsoft.com/office/officeart/2005/8/layout/lProcess3"/>
    <dgm:cxn modelId="{0CC0F024-14D5-4356-A2A4-9C35915FEC3D}" type="presParOf" srcId="{8F791128-1D85-4429-B8B3-A6D1DE7342CB}" destId="{61D69F38-1FAD-4811-8B07-5F3E24882E70}" srcOrd="0" destOrd="0" presId="urn:microsoft.com/office/officeart/2005/8/layout/lProcess3"/>
    <dgm:cxn modelId="{0AB31362-B37D-40C4-B0F3-34B0049620F2}" type="presParOf" srcId="{8F791128-1D85-4429-B8B3-A6D1DE7342CB}" destId="{71F7DCE9-5B30-4F0C-8C8F-D4D6C00F2947}" srcOrd="1" destOrd="0" presId="urn:microsoft.com/office/officeart/2005/8/layout/lProcess3"/>
    <dgm:cxn modelId="{93303923-C855-4A28-907F-A0CC8DD8E9BA}" type="presParOf" srcId="{8F791128-1D85-4429-B8B3-A6D1DE7342CB}" destId="{DA4C625D-EC35-4893-9832-608B27F7A18C}" srcOrd="2" destOrd="0" presId="urn:microsoft.com/office/officeart/2005/8/layout/lProcess3"/>
    <dgm:cxn modelId="{DB039BCF-2054-4214-BFD3-A8910DD9C2B2}" type="presParOf" srcId="{8F791128-1D85-4429-B8B3-A6D1DE7342CB}" destId="{14DE7D9C-C3F8-4D73-97EE-98A0EBA49BC0}" srcOrd="3" destOrd="0" presId="urn:microsoft.com/office/officeart/2005/8/layout/lProcess3"/>
    <dgm:cxn modelId="{4FD20932-C3FE-4B01-94F7-72DAE9991C14}" type="presParOf" srcId="{8F791128-1D85-4429-B8B3-A6D1DE7342CB}" destId="{185B12A6-47EB-4D59-A1DF-5B6021F8612C}" srcOrd="4" destOrd="0" presId="urn:microsoft.com/office/officeart/2005/8/layout/lProcess3"/>
    <dgm:cxn modelId="{B1421536-7D5B-45D1-90B4-51789C5226B4}" type="presParOf" srcId="{A7BEE5C7-9667-400F-A4FD-BE0B46B49DD6}" destId="{2BB0DD2D-4A31-4ED6-BF31-6DEC11D13E62}" srcOrd="7" destOrd="0" presId="urn:microsoft.com/office/officeart/2005/8/layout/lProcess3"/>
    <dgm:cxn modelId="{6081D794-84A5-432B-8FFD-7AF9EED8ED88}" type="presParOf" srcId="{A7BEE5C7-9667-400F-A4FD-BE0B46B49DD6}" destId="{467F2466-6CFA-457E-B0E5-956603381142}" srcOrd="8" destOrd="0" presId="urn:microsoft.com/office/officeart/2005/8/layout/lProcess3"/>
    <dgm:cxn modelId="{CFAE466C-AFE5-42DF-8696-EEF1520B85A3}" type="presParOf" srcId="{467F2466-6CFA-457E-B0E5-956603381142}" destId="{9D2161BF-652C-43A8-B729-899A254BA525}" srcOrd="0" destOrd="0" presId="urn:microsoft.com/office/officeart/2005/8/layout/lProcess3"/>
    <dgm:cxn modelId="{9BAC373E-77F7-4BB8-9794-450B979AFEF0}" type="presParOf" srcId="{467F2466-6CFA-457E-B0E5-956603381142}" destId="{920C2C26-CB88-44F5-B16F-1C05A2C74DB6}" srcOrd="1" destOrd="0" presId="urn:microsoft.com/office/officeart/2005/8/layout/lProcess3"/>
    <dgm:cxn modelId="{4EA69881-A031-4286-B3D0-B7D886B4FFC7}" type="presParOf" srcId="{467F2466-6CFA-457E-B0E5-956603381142}" destId="{E92DFC6A-2A9F-4B13-886C-602F82B48611}" srcOrd="2" destOrd="0" presId="urn:microsoft.com/office/officeart/2005/8/layout/lProcess3"/>
    <dgm:cxn modelId="{99CCAE6F-84C4-4418-98FE-DE17A518FB31}" type="presParOf" srcId="{467F2466-6CFA-457E-B0E5-956603381142}" destId="{EF67FDFD-DDF0-4A2C-AF3C-2EABCB021040}" srcOrd="3" destOrd="0" presId="urn:microsoft.com/office/officeart/2005/8/layout/lProcess3"/>
    <dgm:cxn modelId="{F64B4C5E-3568-49D3-A482-B521F8E157B1}" type="presParOf" srcId="{467F2466-6CFA-457E-B0E5-956603381142}" destId="{9D7DAF5B-4E55-444F-A04B-57D48C17BEEA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7DDC8F-B610-4E68-8AE4-1DC2BA24288E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A90A87-8CD3-411E-B9CE-88EE1064CCBF}">
      <dgm:prSet phldrT="[Text]" phldr="0"/>
      <dgm:spPr/>
      <dgm:t>
        <a:bodyPr/>
        <a:lstStyle/>
        <a:p>
          <a:pPr rtl="0"/>
          <a:r>
            <a:rPr lang="en-US" dirty="0">
              <a:latin typeface="Bembo"/>
            </a:rPr>
            <a:t>CREAR UN PYGAME</a:t>
          </a:r>
          <a:endParaRPr lang="en-US" dirty="0"/>
        </a:p>
      </dgm:t>
    </dgm:pt>
    <dgm:pt modelId="{02033D1F-CA36-4095-AC92-9B39DE93E678}" type="parTrans" cxnId="{71C52323-2417-4807-9F78-77CBF4192886}">
      <dgm:prSet/>
      <dgm:spPr/>
    </dgm:pt>
    <dgm:pt modelId="{3727EC86-EF2E-475A-9658-F58FF23D5058}" type="sibTrans" cxnId="{71C52323-2417-4807-9F78-77CBF4192886}">
      <dgm:prSet/>
      <dgm:spPr/>
    </dgm:pt>
    <dgm:pt modelId="{E75A3B1E-398B-41D7-9EEC-FDDC27F318F1}">
      <dgm:prSet phldrT="[Text]" phldr="0"/>
      <dgm:spPr/>
      <dgm:t>
        <a:bodyPr/>
        <a:lstStyle/>
        <a:p>
          <a:pPr rtl="0"/>
          <a:r>
            <a:rPr lang="en-US" dirty="0">
              <a:latin typeface="Bembo"/>
            </a:rPr>
            <a:t>ELEVAR APUESTAS/RETIRARSE</a:t>
          </a:r>
          <a:endParaRPr lang="en-US" dirty="0"/>
        </a:p>
      </dgm:t>
    </dgm:pt>
    <dgm:pt modelId="{66FCDF4A-F51E-4774-B7E3-73C561B64658}" type="parTrans" cxnId="{23E2D93E-2925-42A3-A963-FFA4EDD70FCF}">
      <dgm:prSet/>
      <dgm:spPr/>
    </dgm:pt>
    <dgm:pt modelId="{3EF0EAAA-FE01-45BD-828F-A9BCFFDD1910}" type="sibTrans" cxnId="{23E2D93E-2925-42A3-A963-FFA4EDD70FCF}">
      <dgm:prSet/>
      <dgm:spPr/>
    </dgm:pt>
    <dgm:pt modelId="{A2837E3F-4B3C-47DB-A002-62B6DB5F265F}">
      <dgm:prSet phldrT="[Text]" phldr="0"/>
      <dgm:spPr/>
      <dgm:t>
        <a:bodyPr/>
        <a:lstStyle/>
        <a:p>
          <a:r>
            <a:rPr lang="en-US" dirty="0">
              <a:latin typeface="Bembo"/>
            </a:rPr>
            <a:t>MULTIJUGADOR</a:t>
          </a:r>
          <a:endParaRPr lang="en-US" dirty="0"/>
        </a:p>
      </dgm:t>
    </dgm:pt>
    <dgm:pt modelId="{4E647645-CD2E-4C2E-BBA4-E49DA7AC306A}" type="parTrans" cxnId="{3A6A50CF-96E9-4FB3-947B-76A09D826B5B}">
      <dgm:prSet/>
      <dgm:spPr/>
    </dgm:pt>
    <dgm:pt modelId="{5D1476FC-C25B-4217-8515-6969B53CC070}" type="sibTrans" cxnId="{3A6A50CF-96E9-4FB3-947B-76A09D826B5B}">
      <dgm:prSet/>
      <dgm:spPr/>
    </dgm:pt>
    <dgm:pt modelId="{0D24E125-180F-4E3E-A96F-A973F6706CED}" type="pres">
      <dgm:prSet presAssocID="{147DDC8F-B610-4E68-8AE4-1DC2BA24288E}" presName="compositeShape" presStyleCnt="0">
        <dgm:presLayoutVars>
          <dgm:dir/>
          <dgm:resizeHandles/>
        </dgm:presLayoutVars>
      </dgm:prSet>
      <dgm:spPr/>
    </dgm:pt>
    <dgm:pt modelId="{B9B3E34B-E4DD-44F1-8B84-DD52821F17A7}" type="pres">
      <dgm:prSet presAssocID="{147DDC8F-B610-4E68-8AE4-1DC2BA24288E}" presName="pyramid" presStyleLbl="node1" presStyleIdx="0" presStyleCnt="1"/>
      <dgm:spPr/>
    </dgm:pt>
    <dgm:pt modelId="{F442AC12-457A-4FC3-B327-140D7E636D2E}" type="pres">
      <dgm:prSet presAssocID="{147DDC8F-B610-4E68-8AE4-1DC2BA24288E}" presName="theList" presStyleCnt="0"/>
      <dgm:spPr/>
    </dgm:pt>
    <dgm:pt modelId="{BA71468E-6EB3-47E9-B32A-3DB2B7ECBCBB}" type="pres">
      <dgm:prSet presAssocID="{B5A90A87-8CD3-411E-B9CE-88EE1064CCBF}" presName="aNode" presStyleLbl="fgAcc1" presStyleIdx="0" presStyleCnt="3">
        <dgm:presLayoutVars>
          <dgm:bulletEnabled val="1"/>
        </dgm:presLayoutVars>
      </dgm:prSet>
      <dgm:spPr/>
    </dgm:pt>
    <dgm:pt modelId="{7FEEDE66-A029-43B7-89B2-12B6D8097F9F}" type="pres">
      <dgm:prSet presAssocID="{B5A90A87-8CD3-411E-B9CE-88EE1064CCBF}" presName="aSpace" presStyleCnt="0"/>
      <dgm:spPr/>
    </dgm:pt>
    <dgm:pt modelId="{542E70BB-90AC-45DE-8FC8-09ED01B54DE2}" type="pres">
      <dgm:prSet presAssocID="{E75A3B1E-398B-41D7-9EEC-FDDC27F318F1}" presName="aNode" presStyleLbl="fgAcc1" presStyleIdx="1" presStyleCnt="3">
        <dgm:presLayoutVars>
          <dgm:bulletEnabled val="1"/>
        </dgm:presLayoutVars>
      </dgm:prSet>
      <dgm:spPr/>
    </dgm:pt>
    <dgm:pt modelId="{7DBD61DE-172F-4A14-935D-2F5FF516DA19}" type="pres">
      <dgm:prSet presAssocID="{E75A3B1E-398B-41D7-9EEC-FDDC27F318F1}" presName="aSpace" presStyleCnt="0"/>
      <dgm:spPr/>
    </dgm:pt>
    <dgm:pt modelId="{1E4DA165-822F-45B9-94D7-61FA286342B4}" type="pres">
      <dgm:prSet presAssocID="{A2837E3F-4B3C-47DB-A002-62B6DB5F265F}" presName="aNode" presStyleLbl="fgAcc1" presStyleIdx="2" presStyleCnt="3">
        <dgm:presLayoutVars>
          <dgm:bulletEnabled val="1"/>
        </dgm:presLayoutVars>
      </dgm:prSet>
      <dgm:spPr/>
    </dgm:pt>
    <dgm:pt modelId="{BE5B88C8-73F8-4EE8-8B61-EB7571DEC8B1}" type="pres">
      <dgm:prSet presAssocID="{A2837E3F-4B3C-47DB-A002-62B6DB5F265F}" presName="aSpace" presStyleCnt="0"/>
      <dgm:spPr/>
    </dgm:pt>
  </dgm:ptLst>
  <dgm:cxnLst>
    <dgm:cxn modelId="{71C52323-2417-4807-9F78-77CBF4192886}" srcId="{147DDC8F-B610-4E68-8AE4-1DC2BA24288E}" destId="{B5A90A87-8CD3-411E-B9CE-88EE1064CCBF}" srcOrd="0" destOrd="0" parTransId="{02033D1F-CA36-4095-AC92-9B39DE93E678}" sibTransId="{3727EC86-EF2E-475A-9658-F58FF23D5058}"/>
    <dgm:cxn modelId="{F150DD3B-C60C-410B-A1ED-E51DFED4FDA6}" type="presOf" srcId="{B5A90A87-8CD3-411E-B9CE-88EE1064CCBF}" destId="{BA71468E-6EB3-47E9-B32A-3DB2B7ECBCBB}" srcOrd="0" destOrd="0" presId="urn:microsoft.com/office/officeart/2005/8/layout/pyramid2"/>
    <dgm:cxn modelId="{23E2D93E-2925-42A3-A963-FFA4EDD70FCF}" srcId="{147DDC8F-B610-4E68-8AE4-1DC2BA24288E}" destId="{E75A3B1E-398B-41D7-9EEC-FDDC27F318F1}" srcOrd="1" destOrd="0" parTransId="{66FCDF4A-F51E-4774-B7E3-73C561B64658}" sibTransId="{3EF0EAAA-FE01-45BD-828F-A9BCFFDD1910}"/>
    <dgm:cxn modelId="{97F2B640-A7E6-414C-BDF7-45FBB44F981B}" type="presOf" srcId="{147DDC8F-B610-4E68-8AE4-1DC2BA24288E}" destId="{0D24E125-180F-4E3E-A96F-A973F6706CED}" srcOrd="0" destOrd="0" presId="urn:microsoft.com/office/officeart/2005/8/layout/pyramid2"/>
    <dgm:cxn modelId="{3A6A50CF-96E9-4FB3-947B-76A09D826B5B}" srcId="{147DDC8F-B610-4E68-8AE4-1DC2BA24288E}" destId="{A2837E3F-4B3C-47DB-A002-62B6DB5F265F}" srcOrd="2" destOrd="0" parTransId="{4E647645-CD2E-4C2E-BBA4-E49DA7AC306A}" sibTransId="{5D1476FC-C25B-4217-8515-6969B53CC070}"/>
    <dgm:cxn modelId="{D061C5EC-4CAA-4F7C-A083-189AE4EB9D40}" type="presOf" srcId="{A2837E3F-4B3C-47DB-A002-62B6DB5F265F}" destId="{1E4DA165-822F-45B9-94D7-61FA286342B4}" srcOrd="0" destOrd="0" presId="urn:microsoft.com/office/officeart/2005/8/layout/pyramid2"/>
    <dgm:cxn modelId="{DE1FB0FC-C58E-4A88-A3EB-D59EE5928888}" type="presOf" srcId="{E75A3B1E-398B-41D7-9EEC-FDDC27F318F1}" destId="{542E70BB-90AC-45DE-8FC8-09ED01B54DE2}" srcOrd="0" destOrd="0" presId="urn:microsoft.com/office/officeart/2005/8/layout/pyramid2"/>
    <dgm:cxn modelId="{4F2D5175-ED61-44F7-8402-5B5F2D8AF709}" type="presParOf" srcId="{0D24E125-180F-4E3E-A96F-A973F6706CED}" destId="{B9B3E34B-E4DD-44F1-8B84-DD52821F17A7}" srcOrd="0" destOrd="0" presId="urn:microsoft.com/office/officeart/2005/8/layout/pyramid2"/>
    <dgm:cxn modelId="{BAA33266-18DF-4AC7-8008-29AAC043FD67}" type="presParOf" srcId="{0D24E125-180F-4E3E-A96F-A973F6706CED}" destId="{F442AC12-457A-4FC3-B327-140D7E636D2E}" srcOrd="1" destOrd="0" presId="urn:microsoft.com/office/officeart/2005/8/layout/pyramid2"/>
    <dgm:cxn modelId="{0C8D1F8B-61E9-4CCD-80DE-D3C2205CEF9D}" type="presParOf" srcId="{F442AC12-457A-4FC3-B327-140D7E636D2E}" destId="{BA71468E-6EB3-47E9-B32A-3DB2B7ECBCBB}" srcOrd="0" destOrd="0" presId="urn:microsoft.com/office/officeart/2005/8/layout/pyramid2"/>
    <dgm:cxn modelId="{DB2520D9-22AD-4721-AD36-36E7B9FB5B54}" type="presParOf" srcId="{F442AC12-457A-4FC3-B327-140D7E636D2E}" destId="{7FEEDE66-A029-43B7-89B2-12B6D8097F9F}" srcOrd="1" destOrd="0" presId="urn:microsoft.com/office/officeart/2005/8/layout/pyramid2"/>
    <dgm:cxn modelId="{7C6766BA-90C4-4DDF-A985-6B4EB700A1A6}" type="presParOf" srcId="{F442AC12-457A-4FC3-B327-140D7E636D2E}" destId="{542E70BB-90AC-45DE-8FC8-09ED01B54DE2}" srcOrd="2" destOrd="0" presId="urn:microsoft.com/office/officeart/2005/8/layout/pyramid2"/>
    <dgm:cxn modelId="{B71CAB46-32DF-4576-A798-A1086EC050F2}" type="presParOf" srcId="{F442AC12-457A-4FC3-B327-140D7E636D2E}" destId="{7DBD61DE-172F-4A14-935D-2F5FF516DA19}" srcOrd="3" destOrd="0" presId="urn:microsoft.com/office/officeart/2005/8/layout/pyramid2"/>
    <dgm:cxn modelId="{CF6123C8-EAC9-4EE6-8A52-B4D6E5665AAC}" type="presParOf" srcId="{F442AC12-457A-4FC3-B327-140D7E636D2E}" destId="{1E4DA165-822F-45B9-94D7-61FA286342B4}" srcOrd="4" destOrd="0" presId="urn:microsoft.com/office/officeart/2005/8/layout/pyramid2"/>
    <dgm:cxn modelId="{E077FD2C-E99F-420D-99A8-E58891C5C9E7}" type="presParOf" srcId="{F442AC12-457A-4FC3-B327-140D7E636D2E}" destId="{BE5B88C8-73F8-4EE8-8B61-EB7571DEC8B1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439FB-5843-414B-9AD5-AF3FBDCB8771}">
      <dsp:nvSpPr>
        <dsp:cNvPr id="0" name=""/>
        <dsp:cNvSpPr/>
      </dsp:nvSpPr>
      <dsp:spPr>
        <a:xfrm>
          <a:off x="260103" y="591"/>
          <a:ext cx="2578079" cy="10312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Bembo"/>
            </a:rPr>
            <a:t>CARTAS</a:t>
          </a:r>
          <a:endParaRPr lang="en-US" sz="2200" kern="1200" dirty="0"/>
        </a:p>
      </dsp:txBody>
      <dsp:txXfrm>
        <a:off x="775719" y="591"/>
        <a:ext cx="1546848" cy="1031231"/>
      </dsp:txXfrm>
    </dsp:sp>
    <dsp:sp modelId="{D20A864D-0A39-4101-9CFD-D318A9A83B1F}">
      <dsp:nvSpPr>
        <dsp:cNvPr id="0" name=""/>
        <dsp:cNvSpPr/>
      </dsp:nvSpPr>
      <dsp:spPr>
        <a:xfrm>
          <a:off x="2503033" y="88246"/>
          <a:ext cx="2139805" cy="85592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Bembo"/>
            </a:rPr>
            <a:t>Init: Nombre, valor, palo, </a:t>
          </a:r>
          <a:r>
            <a:rPr lang="en-US" sz="1300" kern="1200" dirty="0" err="1">
              <a:latin typeface="Bembo"/>
            </a:rPr>
            <a:t>simbolo</a:t>
          </a:r>
          <a:endParaRPr lang="en-US" sz="1300" kern="1200" dirty="0"/>
        </a:p>
      </dsp:txBody>
      <dsp:txXfrm>
        <a:off x="2930994" y="88246"/>
        <a:ext cx="1283883" cy="855922"/>
      </dsp:txXfrm>
    </dsp:sp>
    <dsp:sp modelId="{3C491CDD-60D2-4599-80F4-AA1DA379C740}">
      <dsp:nvSpPr>
        <dsp:cNvPr id="0" name=""/>
        <dsp:cNvSpPr/>
      </dsp:nvSpPr>
      <dsp:spPr>
        <a:xfrm>
          <a:off x="4343266" y="88246"/>
          <a:ext cx="2139805" cy="85592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>
              <a:latin typeface="Bembo"/>
            </a:rPr>
            <a:t>Repr</a:t>
          </a:r>
          <a:r>
            <a:rPr lang="en-US" sz="1300" kern="1200" dirty="0">
              <a:latin typeface="Bembo"/>
            </a:rPr>
            <a:t>: </a:t>
          </a:r>
          <a:r>
            <a:rPr lang="en-US" sz="1300" kern="1200" dirty="0" err="1">
              <a:latin typeface="Bembo"/>
            </a:rPr>
            <a:t>Valor+Simbolo</a:t>
          </a:r>
          <a:endParaRPr lang="en-US" sz="1300" kern="1200" dirty="0"/>
        </a:p>
      </dsp:txBody>
      <dsp:txXfrm>
        <a:off x="4771227" y="88246"/>
        <a:ext cx="1283883" cy="855922"/>
      </dsp:txXfrm>
    </dsp:sp>
    <dsp:sp modelId="{7C4FD939-D082-46B2-8F78-0AB4E936ABE9}">
      <dsp:nvSpPr>
        <dsp:cNvPr id="0" name=""/>
        <dsp:cNvSpPr/>
      </dsp:nvSpPr>
      <dsp:spPr>
        <a:xfrm>
          <a:off x="260103" y="1176195"/>
          <a:ext cx="2578079" cy="10312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Bembo"/>
            </a:rPr>
            <a:t>BARAJA</a:t>
          </a:r>
          <a:endParaRPr lang="en-US" sz="2200" kern="1200" dirty="0"/>
        </a:p>
      </dsp:txBody>
      <dsp:txXfrm>
        <a:off x="775719" y="1176195"/>
        <a:ext cx="1546848" cy="1031231"/>
      </dsp:txXfrm>
    </dsp:sp>
    <dsp:sp modelId="{5BA39585-97B1-4981-B2A2-5D53D9017360}">
      <dsp:nvSpPr>
        <dsp:cNvPr id="0" name=""/>
        <dsp:cNvSpPr/>
      </dsp:nvSpPr>
      <dsp:spPr>
        <a:xfrm>
          <a:off x="2503033" y="1263850"/>
          <a:ext cx="2139805" cy="85592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>
              <a:latin typeface="Bembo"/>
            </a:rPr>
            <a:t>Barajear</a:t>
          </a:r>
          <a:r>
            <a:rPr lang="en-US" sz="1300" kern="1200" dirty="0">
              <a:latin typeface="Bembo"/>
            </a:rPr>
            <a:t> (</a:t>
          </a:r>
          <a:r>
            <a:rPr lang="en-US" sz="1300" kern="1200" dirty="0" err="1">
              <a:latin typeface="Bembo"/>
            </a:rPr>
            <a:t>funcion</a:t>
          </a:r>
          <a:r>
            <a:rPr lang="en-US" sz="1300" kern="1200" dirty="0">
              <a:latin typeface="Bembo"/>
            </a:rPr>
            <a:t> shuffle)</a:t>
          </a:r>
          <a:endParaRPr lang="en-US" sz="1300" kern="1200" dirty="0"/>
        </a:p>
      </dsp:txBody>
      <dsp:txXfrm>
        <a:off x="2930994" y="1263850"/>
        <a:ext cx="1283883" cy="855922"/>
      </dsp:txXfrm>
    </dsp:sp>
    <dsp:sp modelId="{A1AE89D1-DB00-4F41-96FD-94EC991B0F87}">
      <dsp:nvSpPr>
        <dsp:cNvPr id="0" name=""/>
        <dsp:cNvSpPr/>
      </dsp:nvSpPr>
      <dsp:spPr>
        <a:xfrm>
          <a:off x="4343266" y="1263850"/>
          <a:ext cx="2139805" cy="85592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>
              <a:latin typeface="Bembo"/>
            </a:rPr>
            <a:t>Recibir</a:t>
          </a:r>
          <a:r>
            <a:rPr lang="en-US" sz="1300" kern="1200" dirty="0">
              <a:latin typeface="Bembo"/>
            </a:rPr>
            <a:t> y </a:t>
          </a:r>
          <a:r>
            <a:rPr lang="en-US" sz="1300" kern="1200" dirty="0" err="1">
              <a:latin typeface="Bembo"/>
            </a:rPr>
            <a:t>Descartar</a:t>
          </a:r>
          <a:r>
            <a:rPr lang="en-US" sz="1300" kern="1200" dirty="0">
              <a:latin typeface="Bembo"/>
            </a:rPr>
            <a:t> (</a:t>
          </a:r>
          <a:r>
            <a:rPr lang="en-US" sz="1300" kern="1200" dirty="0" err="1">
              <a:latin typeface="Bembo"/>
            </a:rPr>
            <a:t>funcion</a:t>
          </a:r>
          <a:r>
            <a:rPr lang="en-US" sz="1300" kern="1200" dirty="0">
              <a:latin typeface="Bembo"/>
            </a:rPr>
            <a:t> pop) </a:t>
          </a:r>
          <a:endParaRPr lang="en-US" sz="1300" kern="1200" dirty="0"/>
        </a:p>
      </dsp:txBody>
      <dsp:txXfrm>
        <a:off x="4771227" y="1263850"/>
        <a:ext cx="1283883" cy="855922"/>
      </dsp:txXfrm>
    </dsp:sp>
    <dsp:sp modelId="{4EEBDF64-4C46-4419-B60A-E539C5917375}">
      <dsp:nvSpPr>
        <dsp:cNvPr id="0" name=""/>
        <dsp:cNvSpPr/>
      </dsp:nvSpPr>
      <dsp:spPr>
        <a:xfrm>
          <a:off x="260103" y="2351800"/>
          <a:ext cx="2578079" cy="10312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Bembo"/>
            </a:rPr>
            <a:t>B. ESTANDAR</a:t>
          </a:r>
          <a:endParaRPr lang="en-US" sz="2200" kern="1200" dirty="0"/>
        </a:p>
      </dsp:txBody>
      <dsp:txXfrm>
        <a:off x="775719" y="2351800"/>
        <a:ext cx="1546848" cy="1031231"/>
      </dsp:txXfrm>
    </dsp:sp>
    <dsp:sp modelId="{DC0F5CBF-9A63-4BC5-9B51-F9B3DE162A19}">
      <dsp:nvSpPr>
        <dsp:cNvPr id="0" name=""/>
        <dsp:cNvSpPr/>
      </dsp:nvSpPr>
      <dsp:spPr>
        <a:xfrm>
          <a:off x="2503033" y="2439454"/>
          <a:ext cx="2139805" cy="85592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Bembo"/>
            </a:rPr>
            <a:t>Se </a:t>
          </a:r>
          <a:r>
            <a:rPr lang="en-US" sz="1300" kern="1200" dirty="0" err="1">
              <a:latin typeface="Bembo"/>
            </a:rPr>
            <a:t>crean</a:t>
          </a:r>
          <a:r>
            <a:rPr lang="en-US" sz="1300" kern="1200" dirty="0">
              <a:latin typeface="Bembo"/>
            </a:rPr>
            <a:t> </a:t>
          </a:r>
          <a:r>
            <a:rPr lang="en-US" sz="1300" kern="1200" dirty="0" err="1">
              <a:latin typeface="Bembo"/>
            </a:rPr>
            <a:t>diccionarios</a:t>
          </a:r>
          <a:r>
            <a:rPr lang="en-US" sz="1300" kern="1200" dirty="0">
              <a:latin typeface="Bembo"/>
            </a:rPr>
            <a:t> y </a:t>
          </a:r>
          <a:r>
            <a:rPr lang="en-US" sz="1300" kern="1200" dirty="0" err="1">
              <a:latin typeface="Bembo"/>
            </a:rPr>
            <a:t>listas</a:t>
          </a:r>
          <a:endParaRPr lang="en-US" sz="1300" kern="1200" dirty="0"/>
        </a:p>
      </dsp:txBody>
      <dsp:txXfrm>
        <a:off x="2930994" y="2439454"/>
        <a:ext cx="1283883" cy="855922"/>
      </dsp:txXfrm>
    </dsp:sp>
    <dsp:sp modelId="{73BC8D78-13FD-4F7B-86BB-26BEC048C96C}">
      <dsp:nvSpPr>
        <dsp:cNvPr id="0" name=""/>
        <dsp:cNvSpPr/>
      </dsp:nvSpPr>
      <dsp:spPr>
        <a:xfrm>
          <a:off x="4343266" y="2439454"/>
          <a:ext cx="2139805" cy="85592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>
              <a:latin typeface="Bembo"/>
            </a:rPr>
            <a:t>Estos</a:t>
          </a:r>
          <a:r>
            <a:rPr lang="en-US" sz="1300" kern="1200" dirty="0">
              <a:latin typeface="Bembo"/>
            </a:rPr>
            <a:t> </a:t>
          </a:r>
          <a:r>
            <a:rPr lang="en-US" sz="1300" kern="1200" dirty="0" err="1">
              <a:latin typeface="Bembo"/>
            </a:rPr>
            <a:t>contendran</a:t>
          </a:r>
          <a:r>
            <a:rPr lang="en-US" sz="1300" kern="1200" dirty="0">
              <a:latin typeface="Bembo"/>
            </a:rPr>
            <a:t> los </a:t>
          </a:r>
          <a:r>
            <a:rPr lang="en-US" sz="1300" kern="1200" dirty="0" err="1">
              <a:latin typeface="Bembo"/>
            </a:rPr>
            <a:t>atributos</a:t>
          </a:r>
          <a:r>
            <a:rPr lang="en-US" sz="1300" kern="1200" dirty="0">
              <a:latin typeface="Bembo"/>
            </a:rPr>
            <a:t> de la </a:t>
          </a:r>
          <a:r>
            <a:rPr lang="en-US" sz="1300" kern="1200" dirty="0" err="1">
              <a:latin typeface="Bembo"/>
            </a:rPr>
            <a:t>baraja</a:t>
          </a:r>
          <a:r>
            <a:rPr lang="en-US" sz="1300" kern="1200" dirty="0">
              <a:latin typeface="Bembo"/>
            </a:rPr>
            <a:t>: </a:t>
          </a:r>
          <a:r>
            <a:rPr lang="en-US" sz="1300" kern="1200" dirty="0" err="1">
              <a:latin typeface="Bembo"/>
            </a:rPr>
            <a:t>simbolo</a:t>
          </a:r>
          <a:r>
            <a:rPr lang="en-US" sz="1300" kern="1200" dirty="0">
              <a:latin typeface="Bembo"/>
            </a:rPr>
            <a:t> y valor</a:t>
          </a:r>
          <a:endParaRPr lang="en-US" sz="1300" kern="1200" dirty="0"/>
        </a:p>
      </dsp:txBody>
      <dsp:txXfrm>
        <a:off x="4771227" y="2439454"/>
        <a:ext cx="1283883" cy="855922"/>
      </dsp:txXfrm>
    </dsp:sp>
    <dsp:sp modelId="{61D69F38-1FAD-4811-8B07-5F3E24882E70}">
      <dsp:nvSpPr>
        <dsp:cNvPr id="0" name=""/>
        <dsp:cNvSpPr/>
      </dsp:nvSpPr>
      <dsp:spPr>
        <a:xfrm>
          <a:off x="260103" y="3527404"/>
          <a:ext cx="2578079" cy="10312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Bembo"/>
            </a:rPr>
            <a:t>JUGADOR</a:t>
          </a:r>
          <a:endParaRPr lang="en-US" sz="2200" kern="1200" dirty="0"/>
        </a:p>
      </dsp:txBody>
      <dsp:txXfrm>
        <a:off x="775719" y="3527404"/>
        <a:ext cx="1546848" cy="1031231"/>
      </dsp:txXfrm>
    </dsp:sp>
    <dsp:sp modelId="{DA4C625D-EC35-4893-9832-608B27F7A18C}">
      <dsp:nvSpPr>
        <dsp:cNvPr id="0" name=""/>
        <dsp:cNvSpPr/>
      </dsp:nvSpPr>
      <dsp:spPr>
        <a:xfrm>
          <a:off x="2503033" y="3615059"/>
          <a:ext cx="2139805" cy="85592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Bembo"/>
            </a:rPr>
            <a:t>Se </a:t>
          </a:r>
          <a:r>
            <a:rPr lang="en-US" sz="1300" kern="1200" dirty="0" err="1">
              <a:latin typeface="Bembo"/>
            </a:rPr>
            <a:t>traen</a:t>
          </a:r>
          <a:r>
            <a:rPr lang="en-US" sz="1300" kern="1200" dirty="0">
              <a:latin typeface="Bembo"/>
            </a:rPr>
            <a:t> las </a:t>
          </a:r>
          <a:r>
            <a:rPr lang="en-US" sz="1300" kern="1200" dirty="0" err="1">
              <a:latin typeface="Bembo"/>
            </a:rPr>
            <a:t>funciones</a:t>
          </a:r>
          <a:r>
            <a:rPr lang="en-US" sz="1300" kern="1200" dirty="0">
              <a:latin typeface="Bembo"/>
            </a:rPr>
            <a:t> de la </a:t>
          </a:r>
          <a:r>
            <a:rPr lang="en-US" sz="1300" kern="1200" dirty="0" err="1">
              <a:latin typeface="Bembo"/>
            </a:rPr>
            <a:t>clase</a:t>
          </a:r>
          <a:r>
            <a:rPr lang="en-US" sz="1300" kern="1200" dirty="0">
              <a:latin typeface="Bembo"/>
            </a:rPr>
            <a:t> cartas para </a:t>
          </a:r>
          <a:r>
            <a:rPr lang="en-US" sz="1300" kern="1200" dirty="0" err="1">
              <a:latin typeface="Bembo"/>
            </a:rPr>
            <a:t>traer</a:t>
          </a:r>
          <a:r>
            <a:rPr lang="en-US" sz="1300" kern="1200" dirty="0">
              <a:latin typeface="Bembo"/>
            </a:rPr>
            <a:t> sus </a:t>
          </a:r>
          <a:r>
            <a:rPr lang="en-US" sz="1300" kern="1200" dirty="0" err="1">
              <a:latin typeface="Bembo"/>
            </a:rPr>
            <a:t>atributos</a:t>
          </a:r>
          <a:endParaRPr lang="en-US" sz="1300" kern="1200" dirty="0"/>
        </a:p>
      </dsp:txBody>
      <dsp:txXfrm>
        <a:off x="2930994" y="3615059"/>
        <a:ext cx="1283883" cy="855922"/>
      </dsp:txXfrm>
    </dsp:sp>
    <dsp:sp modelId="{185B12A6-47EB-4D59-A1DF-5B6021F8612C}">
      <dsp:nvSpPr>
        <dsp:cNvPr id="0" name=""/>
        <dsp:cNvSpPr/>
      </dsp:nvSpPr>
      <dsp:spPr>
        <a:xfrm>
          <a:off x="4343266" y="3615059"/>
          <a:ext cx="2139805" cy="85592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Bembo"/>
            </a:rPr>
            <a:t>Y las </a:t>
          </a:r>
          <a:r>
            <a:rPr lang="en-US" sz="1300" kern="1200" dirty="0" err="1">
              <a:latin typeface="Bembo"/>
            </a:rPr>
            <a:t>funciones</a:t>
          </a:r>
          <a:r>
            <a:rPr lang="en-US" sz="1300" kern="1200" dirty="0">
              <a:latin typeface="Bembo"/>
            </a:rPr>
            <a:t> de la </a:t>
          </a:r>
          <a:r>
            <a:rPr lang="en-US" sz="1300" kern="1200" dirty="0" err="1">
              <a:latin typeface="Bembo"/>
            </a:rPr>
            <a:t>clase</a:t>
          </a:r>
          <a:r>
            <a:rPr lang="en-US" sz="1300" kern="1200" dirty="0">
              <a:latin typeface="Bembo"/>
            </a:rPr>
            <a:t> </a:t>
          </a:r>
          <a:r>
            <a:rPr lang="en-US" sz="1300" kern="1200" dirty="0" err="1">
              <a:latin typeface="Bembo"/>
            </a:rPr>
            <a:t>baraja</a:t>
          </a:r>
          <a:r>
            <a:rPr lang="en-US" sz="1300" kern="1200" dirty="0">
              <a:latin typeface="Bembo"/>
            </a:rPr>
            <a:t> para </a:t>
          </a:r>
          <a:r>
            <a:rPr lang="en-US" sz="1300" kern="1200" dirty="0" err="1">
              <a:latin typeface="Bembo"/>
            </a:rPr>
            <a:t>barajear</a:t>
          </a:r>
          <a:r>
            <a:rPr lang="en-US" sz="1300" kern="1200" dirty="0">
              <a:latin typeface="Bembo"/>
            </a:rPr>
            <a:t>, </a:t>
          </a:r>
          <a:r>
            <a:rPr lang="en-US" sz="1300" kern="1200" dirty="0" err="1">
              <a:latin typeface="Bembo"/>
            </a:rPr>
            <a:t>descartar</a:t>
          </a:r>
          <a:r>
            <a:rPr lang="en-US" sz="1300" kern="1200" dirty="0">
              <a:latin typeface="Bembo"/>
            </a:rPr>
            <a:t> y recibir</a:t>
          </a:r>
          <a:endParaRPr lang="en-US" sz="1300" kern="1200" dirty="0"/>
        </a:p>
      </dsp:txBody>
      <dsp:txXfrm>
        <a:off x="4771227" y="3615059"/>
        <a:ext cx="1283883" cy="855922"/>
      </dsp:txXfrm>
    </dsp:sp>
    <dsp:sp modelId="{9D2161BF-652C-43A8-B729-899A254BA525}">
      <dsp:nvSpPr>
        <dsp:cNvPr id="0" name=""/>
        <dsp:cNvSpPr/>
      </dsp:nvSpPr>
      <dsp:spPr>
        <a:xfrm>
          <a:off x="260103" y="4703008"/>
          <a:ext cx="2578079" cy="10312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Bembo"/>
            </a:rPr>
            <a:t>PUNTAJE</a:t>
          </a:r>
          <a:endParaRPr lang="en-US" sz="2200" kern="1200" dirty="0"/>
        </a:p>
      </dsp:txBody>
      <dsp:txXfrm>
        <a:off x="775719" y="4703008"/>
        <a:ext cx="1546848" cy="1031231"/>
      </dsp:txXfrm>
    </dsp:sp>
    <dsp:sp modelId="{E92DFC6A-2A9F-4B13-886C-602F82B48611}">
      <dsp:nvSpPr>
        <dsp:cNvPr id="0" name=""/>
        <dsp:cNvSpPr/>
      </dsp:nvSpPr>
      <dsp:spPr>
        <a:xfrm>
          <a:off x="2503033" y="4790663"/>
          <a:ext cx="2139805" cy="85592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</a:t>
          </a:r>
          <a:r>
            <a:rPr lang="en-US" sz="1300" kern="1200" dirty="0">
              <a:latin typeface="Bembo"/>
            </a:rPr>
            <a:t> </a:t>
          </a:r>
          <a:r>
            <a:rPr lang="en-US" sz="1300" kern="1200" dirty="0" err="1">
              <a:latin typeface="Bembo"/>
            </a:rPr>
            <a:t>crean</a:t>
          </a:r>
          <a:r>
            <a:rPr lang="en-US" sz="1300" kern="1200" dirty="0">
              <a:latin typeface="Bembo"/>
            </a:rPr>
            <a:t> la </a:t>
          </a:r>
          <a:r>
            <a:rPr lang="en-US" sz="1300" kern="1200" dirty="0" err="1">
              <a:latin typeface="Bembo"/>
            </a:rPr>
            <a:t>serie</a:t>
          </a:r>
          <a:r>
            <a:rPr lang="en-US" sz="1300" kern="1200" dirty="0">
              <a:latin typeface="Bembo"/>
            </a:rPr>
            <a:t> de </a:t>
          </a:r>
          <a:r>
            <a:rPr lang="en-US" sz="1300" kern="1200" dirty="0" err="1">
              <a:latin typeface="Bembo"/>
            </a:rPr>
            <a:t>condiciones</a:t>
          </a:r>
          <a:r>
            <a:rPr lang="en-US" sz="1300" kern="1200" dirty="0">
              <a:latin typeface="Bembo"/>
            </a:rPr>
            <a:t> </a:t>
          </a:r>
          <a:r>
            <a:rPr lang="en-US" sz="1300" kern="1200" dirty="0" err="1">
              <a:latin typeface="Bembo"/>
            </a:rPr>
            <a:t>necesarias</a:t>
          </a:r>
          <a:r>
            <a:rPr lang="en-US" sz="1300" kern="1200" dirty="0">
              <a:latin typeface="Bembo"/>
            </a:rPr>
            <a:t> para </a:t>
          </a:r>
          <a:r>
            <a:rPr lang="en-US" sz="1300" kern="1200" dirty="0" err="1">
              <a:latin typeface="Bembo"/>
            </a:rPr>
            <a:t>el</a:t>
          </a:r>
          <a:r>
            <a:rPr lang="en-US" sz="1300" kern="1200" dirty="0">
              <a:latin typeface="Bembo"/>
            </a:rPr>
            <a:t> </a:t>
          </a:r>
          <a:r>
            <a:rPr lang="en-US" sz="1300" kern="1200" dirty="0" err="1">
              <a:latin typeface="Bembo"/>
            </a:rPr>
            <a:t>juego</a:t>
          </a:r>
          <a:endParaRPr lang="en-US" sz="1300" kern="1200" dirty="0"/>
        </a:p>
      </dsp:txBody>
      <dsp:txXfrm>
        <a:off x="2930994" y="4790663"/>
        <a:ext cx="1283883" cy="855922"/>
      </dsp:txXfrm>
    </dsp:sp>
    <dsp:sp modelId="{9D7DAF5B-4E55-444F-A04B-57D48C17BEEA}">
      <dsp:nvSpPr>
        <dsp:cNvPr id="0" name=""/>
        <dsp:cNvSpPr/>
      </dsp:nvSpPr>
      <dsp:spPr>
        <a:xfrm>
          <a:off x="4343266" y="4790663"/>
          <a:ext cx="2139805" cy="85592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Bembo"/>
            </a:rPr>
            <a:t>Por ultimo, </a:t>
          </a:r>
          <a:r>
            <a:rPr lang="en-US" sz="1300" kern="1200" dirty="0" err="1">
              <a:latin typeface="Bembo"/>
            </a:rPr>
            <a:t>el</a:t>
          </a:r>
          <a:r>
            <a:rPr lang="en-US" sz="1300" kern="1200" dirty="0">
              <a:latin typeface="Bembo"/>
            </a:rPr>
            <a:t> </a:t>
          </a:r>
          <a:r>
            <a:rPr lang="en-US" sz="1300" kern="1200" dirty="0" err="1">
              <a:latin typeface="Bembo"/>
            </a:rPr>
            <a:t>usuario</a:t>
          </a:r>
          <a:r>
            <a:rPr lang="en-US" sz="1300" kern="1200" dirty="0">
              <a:latin typeface="Bembo"/>
            </a:rPr>
            <a:t> ingresa valores </a:t>
          </a:r>
          <a:endParaRPr lang="en-US" sz="1300" kern="1200" dirty="0"/>
        </a:p>
      </dsp:txBody>
      <dsp:txXfrm>
        <a:off x="4771227" y="4790663"/>
        <a:ext cx="1283883" cy="8559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3E34B-E4DD-44F1-8B84-DD52821F17A7}">
      <dsp:nvSpPr>
        <dsp:cNvPr id="0" name=""/>
        <dsp:cNvSpPr/>
      </dsp:nvSpPr>
      <dsp:spPr>
        <a:xfrm>
          <a:off x="0" y="0"/>
          <a:ext cx="3975652" cy="467012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1468E-6EB3-47E9-B32A-3DB2B7ECBCBB}">
      <dsp:nvSpPr>
        <dsp:cNvPr id="0" name=""/>
        <dsp:cNvSpPr/>
      </dsp:nvSpPr>
      <dsp:spPr>
        <a:xfrm>
          <a:off x="1987826" y="469520"/>
          <a:ext cx="2584173" cy="110550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embo"/>
            </a:rPr>
            <a:t>CREAR UN PYGAME</a:t>
          </a:r>
          <a:endParaRPr lang="en-US" sz="1600" kern="1200" dirty="0"/>
        </a:p>
      </dsp:txBody>
      <dsp:txXfrm>
        <a:off x="2041792" y="523486"/>
        <a:ext cx="2476241" cy="997572"/>
      </dsp:txXfrm>
    </dsp:sp>
    <dsp:sp modelId="{542E70BB-90AC-45DE-8FC8-09ED01B54DE2}">
      <dsp:nvSpPr>
        <dsp:cNvPr id="0" name=""/>
        <dsp:cNvSpPr/>
      </dsp:nvSpPr>
      <dsp:spPr>
        <a:xfrm>
          <a:off x="1987826" y="1713213"/>
          <a:ext cx="2584173" cy="110550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embo"/>
            </a:rPr>
            <a:t>ELEVAR APUESTAS/RETIRARSE</a:t>
          </a:r>
          <a:endParaRPr lang="en-US" sz="1600" kern="1200" dirty="0"/>
        </a:p>
      </dsp:txBody>
      <dsp:txXfrm>
        <a:off x="2041792" y="1767179"/>
        <a:ext cx="2476241" cy="997572"/>
      </dsp:txXfrm>
    </dsp:sp>
    <dsp:sp modelId="{1E4DA165-822F-45B9-94D7-61FA286342B4}">
      <dsp:nvSpPr>
        <dsp:cNvPr id="0" name=""/>
        <dsp:cNvSpPr/>
      </dsp:nvSpPr>
      <dsp:spPr>
        <a:xfrm>
          <a:off x="1987826" y="2956906"/>
          <a:ext cx="2584173" cy="110550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embo"/>
            </a:rPr>
            <a:t>MULTIJUGADOR</a:t>
          </a:r>
          <a:endParaRPr lang="en-US" sz="1600" kern="1200" dirty="0"/>
        </a:p>
      </dsp:txBody>
      <dsp:txXfrm>
        <a:off x="2041792" y="3010872"/>
        <a:ext cx="2476241" cy="997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1T15:41:42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1T16:03:40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1T17:02:29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January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6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January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773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January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11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1/21/2022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93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04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1/21/2022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06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1/21/2022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95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3078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819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539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January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015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4539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280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299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670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071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497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13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67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62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1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January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894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35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831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8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087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999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519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81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572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0260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0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January 21,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3780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595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878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636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145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22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943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273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39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208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January 21,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98309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2281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9057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775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615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972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8041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041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7590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4571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42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January 21,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609825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04818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284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5677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8834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4927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7943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7071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229395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033039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84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January 21,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1919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409285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61827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25644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000901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26693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50664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821782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711454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January 21,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091713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January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3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January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1363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January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8178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January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5958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January 21,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6002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January 21,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253160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January 21,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1169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January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8783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January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7533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January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5322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January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1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January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7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_D5B8F433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January 21,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284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456">
          <p15:clr>
            <a:srgbClr val="F26B43"/>
          </p15:clr>
        </p15:guide>
        <p15:guide id="6" pos="7224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696">
          <p15:clr>
            <a:srgbClr val="F26B43"/>
          </p15:clr>
        </p15:guide>
        <p15:guide id="9" orient="horz" pos="864">
          <p15:clr>
            <a:srgbClr val="F26B43"/>
          </p15:clr>
        </p15:guide>
        <p15:guide id="10" orient="horz" pos="3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1/21/2022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5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2" r:id="rId6"/>
    <p:sldLayoutId id="2147483677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8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85" r:id="rId5"/>
    <p:sldLayoutId id="2147483686" r:id="rId6"/>
    <p:sldLayoutId id="2147483691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519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698" r:id="rId6"/>
    <p:sldLayoutId id="2147483703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5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11" r:id="rId5"/>
    <p:sldLayoutId id="2147483712" r:id="rId6"/>
    <p:sldLayoutId id="2147483717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91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4" r:id="rId6"/>
    <p:sldLayoutId id="2147483729" r:id="rId7"/>
    <p:sldLayoutId id="2147483725" r:id="rId8"/>
    <p:sldLayoutId id="2147483726" r:id="rId9"/>
    <p:sldLayoutId id="2147483727" r:id="rId10"/>
    <p:sldLayoutId id="214748372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4056">
          <p15:clr>
            <a:srgbClr val="F26B43"/>
          </p15:clr>
        </p15:guide>
        <p15:guide id="3" orient="horz" pos="1200">
          <p15:clr>
            <a:srgbClr val="F26B43"/>
          </p15:clr>
        </p15:guide>
        <p15:guide id="4" pos="528">
          <p15:clr>
            <a:srgbClr val="F26B43"/>
          </p15:clr>
        </p15:guide>
        <p15:guide id="5" pos="4584">
          <p15:clr>
            <a:srgbClr val="F26B43"/>
          </p15:clr>
        </p15:guide>
        <p15:guide id="6" pos="2424">
          <p15:clr>
            <a:srgbClr val="F26B43"/>
          </p15:clr>
        </p15:guide>
        <p15:guide id="7" pos="5136">
          <p15:clr>
            <a:srgbClr val="F26B43"/>
          </p15:clr>
        </p15:guide>
        <p15:guide id="8" pos="5664">
          <p15:clr>
            <a:srgbClr val="F26B43"/>
          </p15:clr>
        </p15:guide>
        <p15:guide id="9" pos="6216">
          <p15:clr>
            <a:srgbClr val="F26B43"/>
          </p15:clr>
        </p15:guide>
        <p15:guide id="10" pos="2952">
          <p15:clr>
            <a:srgbClr val="F26B43"/>
          </p15:clr>
        </p15:guide>
        <p15:guide id="11" orient="horz" pos="528">
          <p15:clr>
            <a:srgbClr val="F26B43"/>
          </p15:clr>
        </p15:guide>
        <p15:guide id="12" orient="horz" pos="864">
          <p15:clr>
            <a:srgbClr val="F26B43"/>
          </p15:clr>
        </p15:guide>
        <p15:guide id="13" orient="horz" pos="1848">
          <p15:clr>
            <a:srgbClr val="F26B43"/>
          </p15:clr>
        </p15:guide>
        <p15:guide id="14" orient="horz" pos="1512">
          <p15:clr>
            <a:srgbClr val="F26B43"/>
          </p15:clr>
        </p15:guide>
        <p15:guide id="15" orient="horz" pos="3144">
          <p15:clr>
            <a:srgbClr val="F26B43"/>
          </p15:clr>
        </p15:guide>
        <p15:guide id="16" orient="horz" pos="2832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4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7" r:id="rId5"/>
    <p:sldLayoutId id="2147483738" r:id="rId6"/>
    <p:sldLayoutId id="2147483743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January 21,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8252547-C30F-4A22-83C6-1B673F623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09AC32-4BC6-47AE-9DBD-5CC7652A5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7">
            <a:extLst>
              <a:ext uri="{FF2B5EF4-FFF2-40B4-BE49-F238E27FC236}">
                <a16:creationId xmlns:a16="http://schemas.microsoft.com/office/drawing/2014/main" id="{A233CC53-9287-4BD4-A73C-67FBECA18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r="43882" b="-1"/>
          <a:stretch/>
        </p:blipFill>
        <p:spPr>
          <a:xfrm>
            <a:off x="6095994" y="-2"/>
            <a:ext cx="6096000" cy="5920277"/>
          </a:xfrm>
          <a:custGeom>
            <a:avLst/>
            <a:gdLst/>
            <a:ahLst/>
            <a:cxnLst/>
            <a:rect l="l" t="t" r="r" b="b"/>
            <a:pathLst>
              <a:path w="6088058" h="5909518">
                <a:moveTo>
                  <a:pt x="0" y="0"/>
                </a:moveTo>
                <a:lnTo>
                  <a:pt x="6088058" y="0"/>
                </a:lnTo>
                <a:lnTo>
                  <a:pt x="6088058" y="5780407"/>
                </a:lnTo>
                <a:lnTo>
                  <a:pt x="6044861" y="5796240"/>
                </a:lnTo>
                <a:cubicBezTo>
                  <a:pt x="6030657" y="5798401"/>
                  <a:pt x="5997590" y="5852297"/>
                  <a:pt x="5984162" y="5850767"/>
                </a:cubicBezTo>
                <a:cubicBezTo>
                  <a:pt x="5882189" y="5874349"/>
                  <a:pt x="5871362" y="5896856"/>
                  <a:pt x="5821886" y="5885154"/>
                </a:cubicBezTo>
                <a:cubicBezTo>
                  <a:pt x="5776780" y="5883480"/>
                  <a:pt x="5832862" y="5919521"/>
                  <a:pt x="5798611" y="5906790"/>
                </a:cubicBezTo>
                <a:cubicBezTo>
                  <a:pt x="5764360" y="5894058"/>
                  <a:pt x="5640092" y="5832094"/>
                  <a:pt x="5616380" y="5808764"/>
                </a:cubicBezTo>
                <a:cubicBezTo>
                  <a:pt x="5592668" y="5785435"/>
                  <a:pt x="5531913" y="5808370"/>
                  <a:pt x="5489367" y="5766815"/>
                </a:cubicBezTo>
                <a:lnTo>
                  <a:pt x="5420471" y="5691937"/>
                </a:lnTo>
                <a:cubicBezTo>
                  <a:pt x="5372275" y="5690149"/>
                  <a:pt x="5411336" y="5655729"/>
                  <a:pt x="5366693" y="5639652"/>
                </a:cubicBezTo>
                <a:cubicBezTo>
                  <a:pt x="5321568" y="5638064"/>
                  <a:pt x="5312022" y="5587404"/>
                  <a:pt x="5273713" y="5579634"/>
                </a:cubicBezTo>
                <a:cubicBezTo>
                  <a:pt x="5258318" y="5585541"/>
                  <a:pt x="5192329" y="5531945"/>
                  <a:pt x="5177970" y="5521377"/>
                </a:cubicBezTo>
                <a:cubicBezTo>
                  <a:pt x="5135914" y="5522737"/>
                  <a:pt x="5125974" y="5513135"/>
                  <a:pt x="5099085" y="5500856"/>
                </a:cubicBezTo>
                <a:cubicBezTo>
                  <a:pt x="5068087" y="5529933"/>
                  <a:pt x="5075650" y="5504588"/>
                  <a:pt x="5047409" y="5501487"/>
                </a:cubicBezTo>
                <a:cubicBezTo>
                  <a:pt x="5029907" y="5497935"/>
                  <a:pt x="5006604" y="5493892"/>
                  <a:pt x="4989936" y="5492457"/>
                </a:cubicBezTo>
                <a:cubicBezTo>
                  <a:pt x="4961494" y="5492746"/>
                  <a:pt x="4933907" y="5475011"/>
                  <a:pt x="4934954" y="5489644"/>
                </a:cubicBezTo>
                <a:cubicBezTo>
                  <a:pt x="4911785" y="5492102"/>
                  <a:pt x="4886006" y="5496180"/>
                  <a:pt x="4855061" y="5494288"/>
                </a:cubicBezTo>
                <a:cubicBezTo>
                  <a:pt x="4789366" y="5458325"/>
                  <a:pt x="4819289" y="5494022"/>
                  <a:pt x="4761722" y="5481514"/>
                </a:cubicBezTo>
                <a:cubicBezTo>
                  <a:pt x="4710647" y="5469440"/>
                  <a:pt x="4611076" y="5437145"/>
                  <a:pt x="4548617" y="5421842"/>
                </a:cubicBezTo>
                <a:cubicBezTo>
                  <a:pt x="4520447" y="5417141"/>
                  <a:pt x="4462604" y="5406781"/>
                  <a:pt x="4423278" y="5402075"/>
                </a:cubicBezTo>
                <a:cubicBezTo>
                  <a:pt x="4399462" y="5403559"/>
                  <a:pt x="4377831" y="5390433"/>
                  <a:pt x="4349982" y="5400066"/>
                </a:cubicBezTo>
                <a:cubicBezTo>
                  <a:pt x="4340537" y="5404009"/>
                  <a:pt x="4313282" y="5403221"/>
                  <a:pt x="4287866" y="5396310"/>
                </a:cubicBezTo>
                <a:cubicBezTo>
                  <a:pt x="4278828" y="5404323"/>
                  <a:pt x="4251865" y="5395865"/>
                  <a:pt x="4240853" y="5395714"/>
                </a:cubicBezTo>
                <a:cubicBezTo>
                  <a:pt x="4227587" y="5402265"/>
                  <a:pt x="4178742" y="5393413"/>
                  <a:pt x="4165099" y="5386193"/>
                </a:cubicBezTo>
                <a:lnTo>
                  <a:pt x="4030498" y="5374951"/>
                </a:lnTo>
                <a:lnTo>
                  <a:pt x="3986167" y="5372905"/>
                </a:lnTo>
                <a:cubicBezTo>
                  <a:pt x="3978568" y="5374925"/>
                  <a:pt x="3950861" y="5373629"/>
                  <a:pt x="3943238" y="5374530"/>
                </a:cubicBezTo>
                <a:cubicBezTo>
                  <a:pt x="3902459" y="5364668"/>
                  <a:pt x="3888395" y="5364190"/>
                  <a:pt x="3864017" y="5359382"/>
                </a:cubicBezTo>
                <a:cubicBezTo>
                  <a:pt x="3822981" y="5359243"/>
                  <a:pt x="3792742" y="5362367"/>
                  <a:pt x="3751790" y="5352774"/>
                </a:cubicBezTo>
                <a:lnTo>
                  <a:pt x="3632307" y="5333045"/>
                </a:lnTo>
                <a:cubicBezTo>
                  <a:pt x="3579057" y="5342404"/>
                  <a:pt x="3506036" y="5334209"/>
                  <a:pt x="3488505" y="5321895"/>
                </a:cubicBezTo>
                <a:cubicBezTo>
                  <a:pt x="3422953" y="5307957"/>
                  <a:pt x="3319430" y="5282449"/>
                  <a:pt x="3247050" y="5277275"/>
                </a:cubicBezTo>
                <a:lnTo>
                  <a:pt x="3135368" y="5226598"/>
                </a:lnTo>
                <a:lnTo>
                  <a:pt x="3098808" y="5216757"/>
                </a:lnTo>
                <a:lnTo>
                  <a:pt x="3093244" y="5207737"/>
                </a:lnTo>
                <a:lnTo>
                  <a:pt x="3055230" y="5196800"/>
                </a:lnTo>
                <a:lnTo>
                  <a:pt x="3054208" y="5197840"/>
                </a:lnTo>
                <a:cubicBezTo>
                  <a:pt x="3051046" y="5199920"/>
                  <a:pt x="3047083" y="5200986"/>
                  <a:pt x="3041317" y="5199957"/>
                </a:cubicBezTo>
                <a:cubicBezTo>
                  <a:pt x="3042864" y="5218980"/>
                  <a:pt x="3034954" y="5206006"/>
                  <a:pt x="3017811" y="5201291"/>
                </a:cubicBezTo>
                <a:cubicBezTo>
                  <a:pt x="3016390" y="5229784"/>
                  <a:pt x="2972116" y="5196164"/>
                  <a:pt x="2957452" y="5209408"/>
                </a:cubicBezTo>
                <a:lnTo>
                  <a:pt x="2909485" y="5206201"/>
                </a:lnTo>
                <a:lnTo>
                  <a:pt x="2909200" y="5206435"/>
                </a:lnTo>
                <a:cubicBezTo>
                  <a:pt x="2907145" y="5206650"/>
                  <a:pt x="2904326" y="5206330"/>
                  <a:pt x="2900231" y="5205253"/>
                </a:cubicBezTo>
                <a:lnTo>
                  <a:pt x="2894393" y="5203241"/>
                </a:lnTo>
                <a:lnTo>
                  <a:pt x="2878336" y="5200091"/>
                </a:lnTo>
                <a:lnTo>
                  <a:pt x="2872010" y="5200775"/>
                </a:lnTo>
                <a:lnTo>
                  <a:pt x="2867047" y="5202947"/>
                </a:lnTo>
                <a:cubicBezTo>
                  <a:pt x="2858692" y="5195184"/>
                  <a:pt x="2859519" y="5186448"/>
                  <a:pt x="2832987" y="5206060"/>
                </a:cubicBezTo>
                <a:cubicBezTo>
                  <a:pt x="2802033" y="5205064"/>
                  <a:pt x="2693302" y="5190755"/>
                  <a:pt x="2656443" y="5187283"/>
                </a:cubicBezTo>
                <a:cubicBezTo>
                  <a:pt x="2623821" y="5176816"/>
                  <a:pt x="2652196" y="5190154"/>
                  <a:pt x="2611846" y="5185231"/>
                </a:cubicBezTo>
                <a:cubicBezTo>
                  <a:pt x="2575608" y="5166158"/>
                  <a:pt x="2543144" y="5182209"/>
                  <a:pt x="2500070" y="5176862"/>
                </a:cubicBezTo>
                <a:lnTo>
                  <a:pt x="2429229" y="5191353"/>
                </a:lnTo>
                <a:lnTo>
                  <a:pt x="2414982" y="5185578"/>
                </a:lnTo>
                <a:lnTo>
                  <a:pt x="2410166" y="5182648"/>
                </a:lnTo>
                <a:cubicBezTo>
                  <a:pt x="2406648" y="5180913"/>
                  <a:pt x="2404047" y="5180121"/>
                  <a:pt x="2401967" y="5179975"/>
                </a:cubicBezTo>
                <a:lnTo>
                  <a:pt x="2401593" y="5180149"/>
                </a:lnTo>
                <a:lnTo>
                  <a:pt x="2394248" y="5177172"/>
                </a:lnTo>
                <a:lnTo>
                  <a:pt x="2271181" y="5163462"/>
                </a:lnTo>
                <a:cubicBezTo>
                  <a:pt x="2266023" y="5161485"/>
                  <a:pt x="2261732" y="5161824"/>
                  <a:pt x="2257798" y="5163272"/>
                </a:cubicBezTo>
                <a:lnTo>
                  <a:pt x="2256371" y="5164093"/>
                </a:lnTo>
                <a:lnTo>
                  <a:pt x="2224103" y="5147087"/>
                </a:lnTo>
                <a:lnTo>
                  <a:pt x="2218431" y="5146768"/>
                </a:lnTo>
                <a:lnTo>
                  <a:pt x="2199172" y="5133202"/>
                </a:lnTo>
                <a:lnTo>
                  <a:pt x="2188275" y="5127517"/>
                </a:lnTo>
                <a:lnTo>
                  <a:pt x="2187148" y="5123179"/>
                </a:lnTo>
                <a:cubicBezTo>
                  <a:pt x="2184844" y="5120011"/>
                  <a:pt x="2180150" y="5117425"/>
                  <a:pt x="2170074" y="5116174"/>
                </a:cubicBezTo>
                <a:lnTo>
                  <a:pt x="2167375" y="5116398"/>
                </a:lnTo>
                <a:lnTo>
                  <a:pt x="2156032" y="5106788"/>
                </a:lnTo>
                <a:cubicBezTo>
                  <a:pt x="2152858" y="5103029"/>
                  <a:pt x="2150646" y="5098849"/>
                  <a:pt x="2149833" y="5094104"/>
                </a:cubicBezTo>
                <a:cubicBezTo>
                  <a:pt x="2085826" y="5096942"/>
                  <a:pt x="2051129" y="5063627"/>
                  <a:pt x="1994270" y="5049035"/>
                </a:cubicBezTo>
                <a:cubicBezTo>
                  <a:pt x="1929466" y="5026440"/>
                  <a:pt x="1871069" y="5005707"/>
                  <a:pt x="1809406" y="5008055"/>
                </a:cubicBezTo>
                <a:cubicBezTo>
                  <a:pt x="1739118" y="4993496"/>
                  <a:pt x="1684964" y="4991317"/>
                  <a:pt x="1622743" y="4982948"/>
                </a:cubicBezTo>
                <a:lnTo>
                  <a:pt x="1518345" y="4986337"/>
                </a:lnTo>
                <a:lnTo>
                  <a:pt x="1431541" y="4980647"/>
                </a:lnTo>
                <a:lnTo>
                  <a:pt x="1423569" y="4978154"/>
                </a:lnTo>
                <a:cubicBezTo>
                  <a:pt x="1417991" y="4976847"/>
                  <a:pt x="1414171" y="4976505"/>
                  <a:pt x="1411410" y="4976851"/>
                </a:cubicBezTo>
                <a:lnTo>
                  <a:pt x="1411038" y="4977170"/>
                </a:lnTo>
                <a:lnTo>
                  <a:pt x="1399793" y="4975264"/>
                </a:lnTo>
                <a:cubicBezTo>
                  <a:pt x="1380984" y="4971244"/>
                  <a:pt x="1326526" y="4988248"/>
                  <a:pt x="1309389" y="4983178"/>
                </a:cubicBezTo>
                <a:cubicBezTo>
                  <a:pt x="1278787" y="4986058"/>
                  <a:pt x="1237988" y="4987137"/>
                  <a:pt x="1216178" y="4992546"/>
                </a:cubicBezTo>
                <a:lnTo>
                  <a:pt x="1214851" y="4993953"/>
                </a:lnTo>
                <a:lnTo>
                  <a:pt x="1122558" y="4969302"/>
                </a:lnTo>
                <a:lnTo>
                  <a:pt x="1105100" y="4964860"/>
                </a:lnTo>
                <a:lnTo>
                  <a:pt x="1101002" y="4959628"/>
                </a:lnTo>
                <a:cubicBezTo>
                  <a:pt x="1096110" y="4956189"/>
                  <a:pt x="1088504" y="4954100"/>
                  <a:pt x="1074806" y="4955090"/>
                </a:cubicBezTo>
                <a:lnTo>
                  <a:pt x="1000986" y="4943152"/>
                </a:lnTo>
                <a:cubicBezTo>
                  <a:pt x="965146" y="4942197"/>
                  <a:pt x="954187" y="4941243"/>
                  <a:pt x="922494" y="4943517"/>
                </a:cubicBezTo>
                <a:cubicBezTo>
                  <a:pt x="841526" y="4932837"/>
                  <a:pt x="847643" y="4909243"/>
                  <a:pt x="808144" y="4914709"/>
                </a:cubicBezTo>
                <a:cubicBezTo>
                  <a:pt x="775920" y="4919794"/>
                  <a:pt x="691987" y="4901171"/>
                  <a:pt x="612220" y="4887415"/>
                </a:cubicBezTo>
                <a:cubicBezTo>
                  <a:pt x="553104" y="4878184"/>
                  <a:pt x="532104" y="4864417"/>
                  <a:pt x="453453" y="4859320"/>
                </a:cubicBezTo>
                <a:cubicBezTo>
                  <a:pt x="376152" y="4816273"/>
                  <a:pt x="313694" y="4839435"/>
                  <a:pt x="221558" y="4813627"/>
                </a:cubicBezTo>
                <a:cubicBezTo>
                  <a:pt x="201549" y="4798473"/>
                  <a:pt x="113290" y="4815259"/>
                  <a:pt x="72672" y="4811590"/>
                </a:cubicBezTo>
                <a:cubicBezTo>
                  <a:pt x="52363" y="4809755"/>
                  <a:pt x="32830" y="4805531"/>
                  <a:pt x="16287" y="4801380"/>
                </a:cubicBezTo>
                <a:lnTo>
                  <a:pt x="0" y="479724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546BE4-EC3E-4930-87B2-012A2F7D8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072" y="5550912"/>
            <a:ext cx="9697914" cy="73987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astellar"/>
                <a:ea typeface="Batang"/>
                <a:cs typeface="+mj-cs"/>
              </a:rPr>
              <a:t>pOQUER</a:t>
            </a:r>
          </a:p>
        </p:txBody>
      </p:sp>
      <p:pic>
        <p:nvPicPr>
          <p:cNvPr id="4" name="Picture 4" descr="Free photo Universe Abstract Galaxy Gradient Space ...">
            <a:extLst>
              <a:ext uri="{FF2B5EF4-FFF2-40B4-BE49-F238E27FC236}">
                <a16:creationId xmlns:a16="http://schemas.microsoft.com/office/drawing/2014/main" id="{1C016C50-FA34-4551-92E0-7628625FB9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461" r="12983"/>
          <a:stretch/>
        </p:blipFill>
        <p:spPr>
          <a:xfrm>
            <a:off x="7" y="-2"/>
            <a:ext cx="6095999" cy="5481433"/>
          </a:xfrm>
          <a:custGeom>
            <a:avLst/>
            <a:gdLst/>
            <a:ahLst/>
            <a:cxnLst/>
            <a:rect l="l" t="t" r="r" b="b"/>
            <a:pathLst>
              <a:path w="6095999" h="5481433">
                <a:moveTo>
                  <a:pt x="4721174" y="4954056"/>
                </a:moveTo>
                <a:lnTo>
                  <a:pt x="4722109" y="4954261"/>
                </a:lnTo>
                <a:cubicBezTo>
                  <a:pt x="4721144" y="4954888"/>
                  <a:pt x="4718264" y="4955480"/>
                  <a:pt x="4717200" y="4955502"/>
                </a:cubicBezTo>
                <a:close/>
                <a:moveTo>
                  <a:pt x="0" y="0"/>
                </a:moveTo>
                <a:lnTo>
                  <a:pt x="6095999" y="0"/>
                </a:lnTo>
                <a:lnTo>
                  <a:pt x="6095999" y="4797244"/>
                </a:lnTo>
                <a:lnTo>
                  <a:pt x="6073845" y="4791614"/>
                </a:lnTo>
                <a:lnTo>
                  <a:pt x="6068527" y="4793114"/>
                </a:lnTo>
                <a:lnTo>
                  <a:pt x="6048635" y="4792448"/>
                </a:lnTo>
                <a:lnTo>
                  <a:pt x="6041280" y="4800599"/>
                </a:lnTo>
                <a:lnTo>
                  <a:pt x="6010088" y="4805572"/>
                </a:lnTo>
                <a:cubicBezTo>
                  <a:pt x="5998677" y="4806145"/>
                  <a:pt x="5970125" y="4805253"/>
                  <a:pt x="5957373" y="4802014"/>
                </a:cubicBezTo>
                <a:lnTo>
                  <a:pt x="5758916" y="4786693"/>
                </a:lnTo>
                <a:lnTo>
                  <a:pt x="5626958" y="4785694"/>
                </a:lnTo>
                <a:lnTo>
                  <a:pt x="5470904" y="4799383"/>
                </a:lnTo>
                <a:cubicBezTo>
                  <a:pt x="5478132" y="4812102"/>
                  <a:pt x="5439007" y="4798369"/>
                  <a:pt x="5432758" y="4810369"/>
                </a:cubicBezTo>
                <a:cubicBezTo>
                  <a:pt x="5429366" y="4820164"/>
                  <a:pt x="5391825" y="4824737"/>
                  <a:pt x="5381665" y="4827652"/>
                </a:cubicBezTo>
                <a:lnTo>
                  <a:pt x="5261761" y="4847586"/>
                </a:lnTo>
                <a:cubicBezTo>
                  <a:pt x="5251596" y="4847766"/>
                  <a:pt x="5230548" y="4855879"/>
                  <a:pt x="5222960" y="4858447"/>
                </a:cubicBezTo>
                <a:lnTo>
                  <a:pt x="5174659" y="4861366"/>
                </a:lnTo>
                <a:lnTo>
                  <a:pt x="5156552" y="4868419"/>
                </a:lnTo>
                <a:lnTo>
                  <a:pt x="5142597" y="4871738"/>
                </a:lnTo>
                <a:lnTo>
                  <a:pt x="5139593" y="4873789"/>
                </a:lnTo>
                <a:cubicBezTo>
                  <a:pt x="5133874" y="4877734"/>
                  <a:pt x="5128077" y="4881455"/>
                  <a:pt x="5121657" y="4884386"/>
                </a:cubicBezTo>
                <a:cubicBezTo>
                  <a:pt x="5108317" y="4856444"/>
                  <a:pt x="5064854" y="4904710"/>
                  <a:pt x="5065789" y="4877970"/>
                </a:cubicBezTo>
                <a:cubicBezTo>
                  <a:pt x="5028195" y="4889214"/>
                  <a:pt x="5038945" y="4860813"/>
                  <a:pt x="5011511" y="4893964"/>
                </a:cubicBezTo>
                <a:cubicBezTo>
                  <a:pt x="4937023" y="4893590"/>
                  <a:pt x="4916355" y="4880890"/>
                  <a:pt x="4840437" y="4917412"/>
                </a:cubicBezTo>
                <a:cubicBezTo>
                  <a:pt x="4806740" y="4933661"/>
                  <a:pt x="4784107" y="4944543"/>
                  <a:pt x="4762445" y="4944523"/>
                </a:cubicBezTo>
                <a:cubicBezTo>
                  <a:pt x="4741324" y="4948917"/>
                  <a:pt x="4729481" y="4951673"/>
                  <a:pt x="4723183" y="4953324"/>
                </a:cubicBezTo>
                <a:lnTo>
                  <a:pt x="4721174" y="4954056"/>
                </a:lnTo>
                <a:lnTo>
                  <a:pt x="4715524" y="4952810"/>
                </a:lnTo>
                <a:cubicBezTo>
                  <a:pt x="4680149" y="4959602"/>
                  <a:pt x="4524745" y="4960391"/>
                  <a:pt x="4515812" y="4962478"/>
                </a:cubicBezTo>
                <a:cubicBezTo>
                  <a:pt x="4457821" y="4975280"/>
                  <a:pt x="4462661" y="4976003"/>
                  <a:pt x="4428541" y="4972877"/>
                </a:cubicBezTo>
                <a:cubicBezTo>
                  <a:pt x="4423305" y="4969586"/>
                  <a:pt x="4368976" y="4975731"/>
                  <a:pt x="4362874" y="4974191"/>
                </a:cubicBezTo>
                <a:lnTo>
                  <a:pt x="4316964" y="4967733"/>
                </a:lnTo>
                <a:lnTo>
                  <a:pt x="4315107" y="4969042"/>
                </a:lnTo>
                <a:cubicBezTo>
                  <a:pt x="4306125" y="4972333"/>
                  <a:pt x="4299995" y="4972332"/>
                  <a:pt x="4295142" y="4970877"/>
                </a:cubicBezTo>
                <a:lnTo>
                  <a:pt x="4290061" y="4968029"/>
                </a:lnTo>
                <a:lnTo>
                  <a:pt x="4276140" y="4968269"/>
                </a:lnTo>
                <a:lnTo>
                  <a:pt x="4248115" y="4966000"/>
                </a:lnTo>
                <a:lnTo>
                  <a:pt x="4202047" y="4968729"/>
                </a:lnTo>
                <a:cubicBezTo>
                  <a:pt x="4201946" y="4969139"/>
                  <a:pt x="4201844" y="4969548"/>
                  <a:pt x="4201743" y="4969958"/>
                </a:cubicBezTo>
                <a:cubicBezTo>
                  <a:pt x="4200118" y="4972728"/>
                  <a:pt x="4197142" y="4974797"/>
                  <a:pt x="4191247" y="4975459"/>
                </a:cubicBezTo>
                <a:cubicBezTo>
                  <a:pt x="4204214" y="4992339"/>
                  <a:pt x="4161275" y="4990488"/>
                  <a:pt x="4142744" y="4990948"/>
                </a:cubicBezTo>
                <a:cubicBezTo>
                  <a:pt x="4124718" y="4997847"/>
                  <a:pt x="4099100" y="5011106"/>
                  <a:pt x="4083096" y="5016853"/>
                </a:cubicBezTo>
                <a:lnTo>
                  <a:pt x="4074545" y="5017669"/>
                </a:lnTo>
                <a:cubicBezTo>
                  <a:pt x="4074506" y="5017767"/>
                  <a:pt x="4074465" y="5017864"/>
                  <a:pt x="4074426" y="5017961"/>
                </a:cubicBezTo>
                <a:cubicBezTo>
                  <a:pt x="4072679" y="5018726"/>
                  <a:pt x="4069907" y="5019215"/>
                  <a:pt x="4065509" y="5019370"/>
                </a:cubicBezTo>
                <a:lnTo>
                  <a:pt x="4058952" y="5019158"/>
                </a:lnTo>
                <a:lnTo>
                  <a:pt x="4042362" y="5020740"/>
                </a:lnTo>
                <a:lnTo>
                  <a:pt x="4036995" y="5023117"/>
                </a:lnTo>
                <a:lnTo>
                  <a:pt x="4035362" y="5026697"/>
                </a:lnTo>
                <a:lnTo>
                  <a:pt x="4033777" y="5026467"/>
                </a:lnTo>
                <a:cubicBezTo>
                  <a:pt x="4021426" y="5021719"/>
                  <a:pt x="4016875" y="5013541"/>
                  <a:pt x="4004536" y="5038738"/>
                </a:cubicBezTo>
                <a:cubicBezTo>
                  <a:pt x="3976669" y="5031840"/>
                  <a:pt x="3972979" y="5046807"/>
                  <a:pt x="3936845" y="5055782"/>
                </a:cubicBezTo>
                <a:cubicBezTo>
                  <a:pt x="3920508" y="5048241"/>
                  <a:pt x="3908537" y="5052819"/>
                  <a:pt x="3897274" y="5061303"/>
                </a:cubicBezTo>
                <a:cubicBezTo>
                  <a:pt x="3861094" y="5060819"/>
                  <a:pt x="3829629" y="5074361"/>
                  <a:pt x="3789759" y="5081062"/>
                </a:cubicBezTo>
                <a:cubicBezTo>
                  <a:pt x="3741009" y="5095421"/>
                  <a:pt x="3725131" y="5097351"/>
                  <a:pt x="3682512" y="5104419"/>
                </a:cubicBezTo>
                <a:lnTo>
                  <a:pt x="3610034" y="5135927"/>
                </a:lnTo>
                <a:lnTo>
                  <a:pt x="3603854" y="5134597"/>
                </a:lnTo>
                <a:cubicBezTo>
                  <a:pt x="3599582" y="5133993"/>
                  <a:pt x="3596728" y="5133993"/>
                  <a:pt x="3594735" y="5134437"/>
                </a:cubicBezTo>
                <a:lnTo>
                  <a:pt x="3594500" y="5134700"/>
                </a:lnTo>
                <a:lnTo>
                  <a:pt x="3585977" y="5134026"/>
                </a:lnTo>
                <a:cubicBezTo>
                  <a:pt x="3571625" y="5132277"/>
                  <a:pt x="3549391" y="5146140"/>
                  <a:pt x="3536134" y="5143496"/>
                </a:cubicBezTo>
                <a:cubicBezTo>
                  <a:pt x="3513942" y="5147690"/>
                  <a:pt x="3488624" y="5141573"/>
                  <a:pt x="3473222" y="5147070"/>
                </a:cubicBezTo>
                <a:lnTo>
                  <a:pt x="3400727" y="5158833"/>
                </a:lnTo>
                <a:lnTo>
                  <a:pt x="3363887" y="5142282"/>
                </a:lnTo>
                <a:cubicBezTo>
                  <a:pt x="3359858" y="5140038"/>
                  <a:pt x="3353996" y="5138986"/>
                  <a:pt x="3344025" y="5140640"/>
                </a:cubicBezTo>
                <a:lnTo>
                  <a:pt x="3341697" y="5141592"/>
                </a:lnTo>
                <a:cubicBezTo>
                  <a:pt x="3336379" y="5139179"/>
                  <a:pt x="3295545" y="5138076"/>
                  <a:pt x="3262355" y="5135854"/>
                </a:cubicBezTo>
                <a:cubicBezTo>
                  <a:pt x="3209723" y="5133568"/>
                  <a:pt x="3203389" y="5125785"/>
                  <a:pt x="3142555" y="5128263"/>
                </a:cubicBezTo>
                <a:cubicBezTo>
                  <a:pt x="3082690" y="5127063"/>
                  <a:pt x="3072288" y="5121199"/>
                  <a:pt x="3030290" y="5125682"/>
                </a:cubicBezTo>
                <a:lnTo>
                  <a:pt x="2781568" y="5104377"/>
                </a:lnTo>
                <a:cubicBezTo>
                  <a:pt x="2719298" y="5077377"/>
                  <a:pt x="2717601" y="5107223"/>
                  <a:pt x="2646526" y="5094091"/>
                </a:cubicBezTo>
                <a:cubicBezTo>
                  <a:pt x="2582515" y="5152608"/>
                  <a:pt x="2608700" y="5115245"/>
                  <a:pt x="2568027" y="5119711"/>
                </a:cubicBezTo>
                <a:lnTo>
                  <a:pt x="2443254" y="5106139"/>
                </a:lnTo>
                <a:cubicBezTo>
                  <a:pt x="2411580" y="5089971"/>
                  <a:pt x="2354026" y="5119348"/>
                  <a:pt x="2315111" y="5097872"/>
                </a:cubicBezTo>
                <a:cubicBezTo>
                  <a:pt x="2275999" y="5097347"/>
                  <a:pt x="2233181" y="5101443"/>
                  <a:pt x="2208577" y="5102981"/>
                </a:cubicBezTo>
                <a:cubicBezTo>
                  <a:pt x="2171835" y="5106552"/>
                  <a:pt x="2129867" y="5115272"/>
                  <a:pt x="2094664" y="5119297"/>
                </a:cubicBezTo>
                <a:cubicBezTo>
                  <a:pt x="2077538" y="5106010"/>
                  <a:pt x="2045551" y="5127786"/>
                  <a:pt x="1997355" y="5127127"/>
                </a:cubicBezTo>
                <a:cubicBezTo>
                  <a:pt x="1978702" y="5111850"/>
                  <a:pt x="1964848" y="5126869"/>
                  <a:pt x="1928171" y="5105701"/>
                </a:cubicBezTo>
                <a:cubicBezTo>
                  <a:pt x="1926357" y="5107451"/>
                  <a:pt x="1924159" y="5109039"/>
                  <a:pt x="1921649" y="5110418"/>
                </a:cubicBezTo>
                <a:cubicBezTo>
                  <a:pt x="1907075" y="5118418"/>
                  <a:pt x="1885327" y="5117722"/>
                  <a:pt x="1873079" y="5108861"/>
                </a:cubicBezTo>
                <a:cubicBezTo>
                  <a:pt x="1843562" y="5094451"/>
                  <a:pt x="1814689" y="5086858"/>
                  <a:pt x="1786654" y="5081892"/>
                </a:cubicBezTo>
                <a:lnTo>
                  <a:pt x="1738203" y="5086824"/>
                </a:lnTo>
                <a:cubicBezTo>
                  <a:pt x="1719607" y="5090305"/>
                  <a:pt x="1696660" y="5099004"/>
                  <a:pt x="1675070" y="5102786"/>
                </a:cubicBezTo>
                <a:cubicBezTo>
                  <a:pt x="1652707" y="5103963"/>
                  <a:pt x="1628633" y="5097514"/>
                  <a:pt x="1608668" y="5109520"/>
                </a:cubicBezTo>
                <a:cubicBezTo>
                  <a:pt x="1569685" y="5120920"/>
                  <a:pt x="1524372" y="5101241"/>
                  <a:pt x="1496109" y="5134504"/>
                </a:cubicBezTo>
                <a:cubicBezTo>
                  <a:pt x="1418280" y="5148865"/>
                  <a:pt x="1264075" y="5168405"/>
                  <a:pt x="1149978" y="5182770"/>
                </a:cubicBezTo>
                <a:cubicBezTo>
                  <a:pt x="1078957" y="5188536"/>
                  <a:pt x="1007437" y="5178884"/>
                  <a:pt x="948731" y="5180422"/>
                </a:cubicBezTo>
                <a:cubicBezTo>
                  <a:pt x="943263" y="5177153"/>
                  <a:pt x="864621" y="5193495"/>
                  <a:pt x="858268" y="5191980"/>
                </a:cubicBezTo>
                <a:lnTo>
                  <a:pt x="837539" y="5190795"/>
                </a:lnTo>
                <a:cubicBezTo>
                  <a:pt x="828231" y="5194124"/>
                  <a:pt x="821861" y="5194148"/>
                  <a:pt x="816808" y="5192713"/>
                </a:cubicBezTo>
                <a:lnTo>
                  <a:pt x="811505" y="5189887"/>
                </a:lnTo>
                <a:lnTo>
                  <a:pt x="797040" y="5190185"/>
                </a:lnTo>
                <a:lnTo>
                  <a:pt x="767900" y="5188030"/>
                </a:lnTo>
                <a:lnTo>
                  <a:pt x="763052" y="5190199"/>
                </a:lnTo>
                <a:lnTo>
                  <a:pt x="720046" y="5190951"/>
                </a:lnTo>
                <a:cubicBezTo>
                  <a:pt x="719946" y="5191362"/>
                  <a:pt x="719842" y="5191773"/>
                  <a:pt x="719741" y="5192184"/>
                </a:cubicBezTo>
                <a:cubicBezTo>
                  <a:pt x="718073" y="5194959"/>
                  <a:pt x="714995" y="5197041"/>
                  <a:pt x="708874" y="5197726"/>
                </a:cubicBezTo>
                <a:cubicBezTo>
                  <a:pt x="688383" y="5205624"/>
                  <a:pt x="618516" y="5232164"/>
                  <a:pt x="596791" y="5239570"/>
                </a:cubicBezTo>
                <a:cubicBezTo>
                  <a:pt x="586281" y="5240155"/>
                  <a:pt x="582713" y="5241759"/>
                  <a:pt x="578534" y="5242160"/>
                </a:cubicBezTo>
                <a:lnTo>
                  <a:pt x="571716" y="5241975"/>
                </a:lnTo>
                <a:cubicBezTo>
                  <a:pt x="549478" y="5248132"/>
                  <a:pt x="473048" y="5271969"/>
                  <a:pt x="445098" y="5279105"/>
                </a:cubicBezTo>
                <a:cubicBezTo>
                  <a:pt x="428064" y="5271634"/>
                  <a:pt x="415659" y="5276260"/>
                  <a:pt x="404014" y="5284790"/>
                </a:cubicBezTo>
                <a:cubicBezTo>
                  <a:pt x="366417" y="5284457"/>
                  <a:pt x="333819" y="5298130"/>
                  <a:pt x="292434" y="5304997"/>
                </a:cubicBezTo>
                <a:lnTo>
                  <a:pt x="118380" y="5355576"/>
                </a:lnTo>
                <a:cubicBezTo>
                  <a:pt x="72228" y="5364471"/>
                  <a:pt x="35254" y="5357009"/>
                  <a:pt x="15525" y="5358364"/>
                </a:cubicBezTo>
                <a:lnTo>
                  <a:pt x="1" y="5363704"/>
                </a:lnTo>
                <a:lnTo>
                  <a:pt x="1" y="5481433"/>
                </a:lnTo>
                <a:lnTo>
                  <a:pt x="0" y="548143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1317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001C2E05-700E-4FDE-A715-73E8A47953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25" r="3023" b="-2"/>
          <a:stretch/>
        </p:blipFill>
        <p:spPr>
          <a:xfrm>
            <a:off x="3584196" y="-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A12B8B-56D6-46BF-92CE-BB2B7CA2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04" y="474836"/>
            <a:ext cx="3639828" cy="16903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200" b="1" dirty="0">
                <a:ea typeface="Batang"/>
              </a:rPr>
              <a:t>EL </a:t>
            </a:r>
            <a:r>
              <a:rPr lang="en-US" sz="1200" b="1" dirty="0" err="1">
                <a:ea typeface="Batang"/>
              </a:rPr>
              <a:t>pOQUER</a:t>
            </a:r>
            <a:r>
              <a:rPr lang="en-US" sz="1200" b="1" dirty="0">
                <a:ea typeface="Batang"/>
              </a:rPr>
              <a:t> es un </a:t>
            </a:r>
            <a:r>
              <a:rPr lang="en-US" sz="1200" b="1" dirty="0" err="1">
                <a:ea typeface="Batang"/>
              </a:rPr>
              <a:t>juego</a:t>
            </a:r>
            <a:r>
              <a:rPr lang="en-US" sz="1200" b="1" dirty="0">
                <a:ea typeface="Batang"/>
              </a:rPr>
              <a:t> de cartas </a:t>
            </a:r>
            <a:r>
              <a:rPr lang="en-US" sz="1200" b="1" dirty="0" err="1">
                <a:ea typeface="Batang"/>
              </a:rPr>
              <a:t>cuyo</a:t>
            </a:r>
            <a:r>
              <a:rPr lang="en-US" sz="1200" b="1" dirty="0">
                <a:ea typeface="Batang"/>
              </a:rPr>
              <a:t> </a:t>
            </a:r>
            <a:r>
              <a:rPr lang="en-US" sz="1200" b="1" dirty="0" err="1">
                <a:ea typeface="Batang"/>
              </a:rPr>
              <a:t>objetivo</a:t>
            </a:r>
            <a:r>
              <a:rPr lang="en-US" sz="1200" b="1" dirty="0">
                <a:ea typeface="Batang"/>
              </a:rPr>
              <a:t> es </a:t>
            </a:r>
            <a:r>
              <a:rPr lang="en-US" sz="1200" b="1" dirty="0" err="1">
                <a:ea typeface="Batang"/>
              </a:rPr>
              <a:t>conseguir</a:t>
            </a:r>
            <a:r>
              <a:rPr lang="en-US" sz="1200" b="1" dirty="0">
                <a:ea typeface="Batang"/>
              </a:rPr>
              <a:t> la </a:t>
            </a:r>
            <a:r>
              <a:rPr lang="en-US" sz="1200" b="1" dirty="0" err="1">
                <a:ea typeface="Batang"/>
              </a:rPr>
              <a:t>mejor</a:t>
            </a:r>
            <a:r>
              <a:rPr lang="en-US" sz="1200" b="1" dirty="0">
                <a:ea typeface="Batang"/>
              </a:rPr>
              <a:t> </a:t>
            </a:r>
            <a:r>
              <a:rPr lang="en-US" sz="1200" b="1" dirty="0" err="1">
                <a:ea typeface="Batang"/>
              </a:rPr>
              <a:t>combinación</a:t>
            </a:r>
            <a:r>
              <a:rPr lang="en-US" sz="1200" b="1" dirty="0">
                <a:ea typeface="Batang"/>
              </a:rPr>
              <a:t> </a:t>
            </a:r>
            <a:r>
              <a:rPr lang="en-US" sz="1200" b="1" dirty="0" err="1">
                <a:ea typeface="Batang"/>
              </a:rPr>
              <a:t>posible</a:t>
            </a:r>
            <a:r>
              <a:rPr lang="en-US" sz="1200" b="1" dirty="0">
                <a:ea typeface="Batang"/>
              </a:rPr>
              <a:t> de 5 cartas.</a:t>
            </a:r>
            <a:br>
              <a:rPr lang="en-US" sz="1200" b="1" dirty="0"/>
            </a:br>
            <a:endParaRPr lang="en-US" sz="1200" b="1"/>
          </a:p>
          <a:p>
            <a:pPr>
              <a:lnSpc>
                <a:spcPct val="100000"/>
              </a:lnSpc>
            </a:pPr>
            <a:endParaRPr lang="en-US" sz="1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6BB4F-2EF7-448A-B8B0-F2A019258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4305" y="5676900"/>
            <a:ext cx="3439235" cy="9553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spc="16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DAE204-0D75-4203-BE83-A622EE4EBF87}"/>
              </a:ext>
            </a:extLst>
          </p:cNvPr>
          <p:cNvSpPr txBox="1">
            <a:spLocks/>
          </p:cNvSpPr>
          <p:nvPr/>
        </p:nvSpPr>
        <p:spPr>
          <a:xfrm>
            <a:off x="129529" y="2130359"/>
            <a:ext cx="4307882" cy="27237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b="1" dirty="0">
                <a:ea typeface="Batang"/>
              </a:rPr>
              <a:t>EL SIGNIFICADO DE LOS 4 PALOS CON LOS QUE SE JUEGA SON:</a:t>
            </a:r>
            <a:endParaRPr lang="en-US" sz="1200" b="1" dirty="0"/>
          </a:p>
          <a:p>
            <a:pPr>
              <a:lnSpc>
                <a:spcPct val="100000"/>
              </a:lnSpc>
            </a:pPr>
            <a:endParaRPr lang="en-US" sz="1200" b="1" dirty="0"/>
          </a:p>
          <a:p>
            <a:pPr marL="171450" indent="-171450">
              <a:lnSpc>
                <a:spcPct val="100000"/>
              </a:lnSpc>
              <a:buFont typeface="Arial"/>
              <a:buChar char="•"/>
            </a:pPr>
            <a:r>
              <a:rPr lang="en-US" sz="1200" b="1" dirty="0">
                <a:ea typeface="Batang"/>
              </a:rPr>
              <a:t>PICAS: </a:t>
            </a:r>
            <a:r>
              <a:rPr lang="en-US" sz="1200" b="1" dirty="0" err="1">
                <a:ea typeface="Batang"/>
              </a:rPr>
              <a:t>sOBERANOS</a:t>
            </a:r>
            <a:r>
              <a:rPr lang="en-US" sz="1200" b="1" dirty="0">
                <a:ea typeface="Batang"/>
              </a:rPr>
              <a:t> Y MILITARES</a:t>
            </a:r>
            <a:endParaRPr lang="en-US" sz="1200" b="1" dirty="0"/>
          </a:p>
          <a:p>
            <a:pPr marL="171450" indent="-171450">
              <a:lnSpc>
                <a:spcPct val="100000"/>
              </a:lnSpc>
              <a:buFont typeface="Arial"/>
              <a:buChar char="•"/>
            </a:pPr>
            <a:r>
              <a:rPr lang="en-US" sz="1200" b="1" dirty="0">
                <a:ea typeface="Batang"/>
              </a:rPr>
              <a:t>DIAMANTES: COMERCIO</a:t>
            </a:r>
            <a:endParaRPr lang="en-US" sz="1200" b="1" dirty="0"/>
          </a:p>
          <a:p>
            <a:pPr marL="171450" indent="-171450">
              <a:lnSpc>
                <a:spcPct val="100000"/>
              </a:lnSpc>
              <a:buFont typeface="Arial"/>
              <a:buChar char="•"/>
            </a:pPr>
            <a:r>
              <a:rPr lang="en-US" sz="1200" b="1" dirty="0">
                <a:ea typeface="Batang"/>
              </a:rPr>
              <a:t>CORAZONES: CLERO</a:t>
            </a:r>
            <a:endParaRPr lang="en-US" sz="1200" b="1" dirty="0"/>
          </a:p>
          <a:p>
            <a:pPr marL="171450" indent="-171450">
              <a:lnSpc>
                <a:spcPct val="100000"/>
              </a:lnSpc>
              <a:buFont typeface="Arial"/>
              <a:buChar char="•"/>
            </a:pPr>
            <a:r>
              <a:rPr lang="en-US" sz="1200" b="1" dirty="0">
                <a:ea typeface="Batang"/>
              </a:rPr>
              <a:t>TREBOL: CAMPESINADO</a:t>
            </a:r>
            <a:endParaRPr lang="en-US" sz="1200" b="1" dirty="0"/>
          </a:p>
          <a:p>
            <a:pPr>
              <a:lnSpc>
                <a:spcPct val="100000"/>
              </a:lnSpc>
            </a:pPr>
            <a:endParaRPr lang="en-US" sz="1200" dirty="0"/>
          </a:p>
          <a:p>
            <a:pPr>
              <a:lnSpc>
                <a:spcPct val="100000"/>
              </a:lnSpc>
            </a:pPr>
            <a:br>
              <a:rPr lang="en-US" sz="1200" dirty="0"/>
            </a:br>
            <a:endParaRPr lang="en-US" sz="1200"/>
          </a:p>
          <a:p>
            <a:pPr>
              <a:lnSpc>
                <a:spcPct val="100000"/>
              </a:lnSpc>
            </a:pPr>
            <a:endParaRPr lang="en-US" sz="1200"/>
          </a:p>
        </p:txBody>
      </p:sp>
      <p:pic>
        <p:nvPicPr>
          <p:cNvPr id="9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3D4330D9-27E9-45F8-9F04-92C7EE979D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824" y="4438444"/>
            <a:ext cx="1657611" cy="177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8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9E1C9F1-A010-4152-BDBB-49F2DD33E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001C2E05-700E-4FDE-A715-73E8A4795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" b="23570"/>
          <a:stretch/>
        </p:blipFill>
        <p:spPr>
          <a:xfrm>
            <a:off x="20" y="1"/>
            <a:ext cx="12191979" cy="6857999"/>
          </a:xfrm>
          <a:prstGeom prst="rect">
            <a:avLst/>
          </a:pr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184D4F00-53F5-4F7F-AFDA-4F20F0A4B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5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72BFF3C-EA2F-4505-B609-BF3FC520B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1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12B8B-56D6-46BF-92CE-BB2B7CA22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968" y="1182525"/>
            <a:ext cx="3430481" cy="3175388"/>
          </a:xfrm>
        </p:spPr>
        <p:txBody>
          <a:bodyPr>
            <a:normAutofit fontScale="90000"/>
          </a:bodyPr>
          <a:lstStyle/>
          <a:p>
            <a:pPr algn="l"/>
            <a:r>
              <a:rPr lang="en-US" sz="1200" b="1" dirty="0">
                <a:latin typeface="Arial"/>
                <a:ea typeface="Batang"/>
                <a:cs typeface="Arial"/>
              </a:rPr>
              <a:t>EL PUNTAJE DEL POQUER DE MENOR A MAYOR ES EL SIGUIENTE:</a:t>
            </a:r>
            <a:br>
              <a:rPr lang="en-US" sz="1200" b="1" dirty="0">
                <a:latin typeface="Arial"/>
                <a:ea typeface="Batang"/>
                <a:cs typeface="Arial"/>
              </a:rPr>
            </a:br>
            <a:br>
              <a:rPr lang="en-US" sz="1200" b="1" dirty="0">
                <a:latin typeface="Arial"/>
                <a:ea typeface="Batang"/>
                <a:cs typeface="Arial"/>
              </a:rPr>
            </a:br>
            <a:r>
              <a:rPr lang="en-US" sz="1200" b="1" dirty="0">
                <a:solidFill>
                  <a:schemeClr val="tx1"/>
                </a:solidFill>
                <a:latin typeface="Arial"/>
                <a:ea typeface="Batang"/>
                <a:cs typeface="Arial"/>
              </a:rPr>
              <a:t>1.cARTA ALTA</a:t>
            </a:r>
            <a:br>
              <a:rPr lang="en-US" sz="1200" b="1" dirty="0">
                <a:solidFill>
                  <a:schemeClr val="tx1"/>
                </a:solidFill>
                <a:latin typeface="Arial"/>
                <a:ea typeface="Batang"/>
                <a:cs typeface="Arial"/>
              </a:rPr>
            </a:br>
            <a:r>
              <a:rPr lang="en-US" sz="1200" b="1" dirty="0">
                <a:solidFill>
                  <a:schemeClr val="tx1"/>
                </a:solidFill>
                <a:latin typeface="Arial"/>
                <a:ea typeface="Batang"/>
                <a:cs typeface="Arial"/>
              </a:rPr>
              <a:t>2.PAR</a:t>
            </a:r>
            <a:br>
              <a:rPr lang="en-US" sz="1200" b="1" dirty="0">
                <a:latin typeface="Arial"/>
                <a:cs typeface="Arial"/>
              </a:rPr>
            </a:br>
            <a:r>
              <a:rPr lang="en-US" sz="1200" b="1" dirty="0">
                <a:solidFill>
                  <a:schemeClr val="tx1"/>
                </a:solidFill>
                <a:latin typeface="Arial"/>
                <a:ea typeface="Batang"/>
                <a:cs typeface="Arial"/>
              </a:rPr>
              <a:t>3.DOS PARES</a:t>
            </a:r>
            <a:br>
              <a:rPr lang="en-US" sz="1200" b="1" dirty="0">
                <a:solidFill>
                  <a:schemeClr val="tx1"/>
                </a:solidFill>
                <a:latin typeface="Arial"/>
                <a:ea typeface="Batang"/>
                <a:cs typeface="Arial"/>
              </a:rPr>
            </a:br>
            <a:r>
              <a:rPr lang="en-US" sz="1200" b="1" dirty="0">
                <a:solidFill>
                  <a:schemeClr val="tx1"/>
                </a:solidFill>
                <a:latin typeface="Arial"/>
                <a:ea typeface="Batang"/>
                <a:cs typeface="Arial"/>
              </a:rPr>
              <a:t>4.TERCIA</a:t>
            </a:r>
            <a:br>
              <a:rPr lang="en-US" sz="1200" b="1" dirty="0">
                <a:latin typeface="Arial"/>
                <a:cs typeface="Arial"/>
              </a:rPr>
            </a:br>
            <a:r>
              <a:rPr lang="en-US" sz="1200" b="1" dirty="0">
                <a:solidFill>
                  <a:schemeClr val="tx1"/>
                </a:solidFill>
                <a:latin typeface="Arial"/>
                <a:ea typeface="Batang"/>
                <a:cs typeface="Arial"/>
              </a:rPr>
              <a:t>5.ESCALERA</a:t>
            </a:r>
            <a:br>
              <a:rPr lang="en-US" sz="1200" b="1" dirty="0">
                <a:latin typeface="Arial"/>
                <a:cs typeface="Arial"/>
              </a:rPr>
            </a:br>
            <a:r>
              <a:rPr lang="en-US" sz="1200" b="1" dirty="0">
                <a:solidFill>
                  <a:schemeClr val="tx1"/>
                </a:solidFill>
                <a:latin typeface="Arial"/>
                <a:ea typeface="Batang"/>
                <a:cs typeface="Arial"/>
              </a:rPr>
              <a:t>6.COLOR</a:t>
            </a:r>
            <a:br>
              <a:rPr lang="en-US" sz="1200" b="1" dirty="0">
                <a:solidFill>
                  <a:schemeClr val="tx1"/>
                </a:solidFill>
                <a:latin typeface="Arial"/>
                <a:ea typeface="Batang"/>
                <a:cs typeface="Arial"/>
              </a:rPr>
            </a:br>
            <a:r>
              <a:rPr lang="en-US" sz="1200" b="1" dirty="0">
                <a:solidFill>
                  <a:schemeClr val="tx1"/>
                </a:solidFill>
                <a:latin typeface="Arial"/>
                <a:ea typeface="Batang"/>
                <a:cs typeface="Arial"/>
              </a:rPr>
              <a:t>7.FULL HOUSE</a:t>
            </a:r>
            <a:br>
              <a:rPr lang="en-US" sz="1200" b="1" dirty="0">
                <a:latin typeface="Arial"/>
                <a:cs typeface="Arial"/>
              </a:rPr>
            </a:br>
            <a:r>
              <a:rPr lang="en-US" sz="1200" b="1" dirty="0">
                <a:solidFill>
                  <a:schemeClr val="tx1"/>
                </a:solidFill>
                <a:latin typeface="Arial"/>
                <a:ea typeface="Batang"/>
                <a:cs typeface="Arial"/>
              </a:rPr>
              <a:t>8.POQUER</a:t>
            </a:r>
            <a:br>
              <a:rPr lang="en-US" sz="1200" b="1" dirty="0">
                <a:latin typeface="Arial"/>
                <a:cs typeface="Arial"/>
              </a:rPr>
            </a:br>
            <a:r>
              <a:rPr lang="en-US" sz="1200" b="1" dirty="0">
                <a:solidFill>
                  <a:schemeClr val="tx1"/>
                </a:solidFill>
                <a:latin typeface="Arial"/>
                <a:ea typeface="Batang"/>
                <a:cs typeface="Arial"/>
              </a:rPr>
              <a:t>9.ESCALERA DE COLOR</a:t>
            </a:r>
            <a:br>
              <a:rPr lang="en-US" sz="1200" b="1" dirty="0">
                <a:latin typeface="Arial"/>
                <a:ea typeface="Batang"/>
                <a:cs typeface="Arial"/>
              </a:rPr>
            </a:br>
            <a:r>
              <a:rPr lang="en-US" sz="1200" b="1" dirty="0">
                <a:solidFill>
                  <a:schemeClr val="tx1"/>
                </a:solidFill>
                <a:latin typeface="Arial"/>
                <a:ea typeface="Batang"/>
                <a:cs typeface="Arial"/>
              </a:rPr>
              <a:t>10.FLOR IMPERIAL</a:t>
            </a:r>
            <a:br>
              <a:rPr lang="en-US" sz="1200" b="1" dirty="0">
                <a:latin typeface="Arial"/>
                <a:cs typeface="Arial"/>
              </a:rPr>
            </a:br>
            <a:endParaRPr lang="en-US" sz="1200" b="1">
              <a:solidFill>
                <a:schemeClr val="tx1"/>
              </a:solidFill>
              <a:latin typeface="Bembo"/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6BB4F-2EF7-448A-B8B0-F2A019258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927" y="3719014"/>
            <a:ext cx="3002509" cy="634622"/>
          </a:xfrm>
        </p:spPr>
        <p:txBody>
          <a:bodyPr>
            <a:normAutofit/>
          </a:bodyPr>
          <a:lstStyle/>
          <a:p>
            <a:r>
              <a:rPr lang="en-US" sz="1800"/>
              <a:t> 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E24E5D46-0D63-409C-B1CB-09DDD9100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5860" y="500513"/>
            <a:ext cx="1464561" cy="477162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31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6BB4F-2EF7-448A-B8B0-F2A019258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731" y="4112623"/>
            <a:ext cx="5078996" cy="1594839"/>
          </a:xfrm>
        </p:spPr>
        <p:txBody>
          <a:bodyPr>
            <a:normAutofit/>
          </a:bodyPr>
          <a:lstStyle/>
          <a:p>
            <a:r>
              <a:rPr lang="en-US"/>
              <a:t> </a:t>
            </a:r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001C2E05-700E-4FDE-A715-73E8A4795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11" r="9400" b="1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85F7AEAB-DBF3-4991-B13B-04C6A3F428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3028261"/>
              </p:ext>
            </p:extLst>
          </p:nvPr>
        </p:nvGraphicFramePr>
        <p:xfrm>
          <a:off x="490604" y="660748"/>
          <a:ext cx="6743176" cy="5734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859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001C2E05-700E-4FDE-A715-73E8A4795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5" r="3023" b="-2"/>
          <a:stretch/>
        </p:blipFill>
        <p:spPr>
          <a:xfrm>
            <a:off x="3584196" y="-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5C6BB4F-2EF7-448A-B8B0-F2A019258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305" y="5676900"/>
            <a:ext cx="3439235" cy="955315"/>
          </a:xfrm>
        </p:spPr>
        <p:txBody>
          <a:bodyPr>
            <a:normAutofit/>
          </a:bodyPr>
          <a:lstStyle/>
          <a:p>
            <a:pPr algn="l"/>
            <a:r>
              <a:rPr lang="en-US"/>
              <a:t> </a:t>
            </a:r>
          </a:p>
        </p:txBody>
      </p:sp>
      <p:graphicFrame>
        <p:nvGraphicFramePr>
          <p:cNvPr id="7" name="Diagram 7">
            <a:extLst>
              <a:ext uri="{FF2B5EF4-FFF2-40B4-BE49-F238E27FC236}">
                <a16:creationId xmlns:a16="http://schemas.microsoft.com/office/drawing/2014/main" id="{8E67B8C3-3239-4F37-8864-B7E541A4C2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9266151"/>
              </p:ext>
            </p:extLst>
          </p:nvPr>
        </p:nvGraphicFramePr>
        <p:xfrm>
          <a:off x="0" y="1380995"/>
          <a:ext cx="4572000" cy="467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864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D6B1B050-23D3-48C5-9FC3-4ED75469F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7">
            <a:extLst>
              <a:ext uri="{FF2B5EF4-FFF2-40B4-BE49-F238E27FC236}">
                <a16:creationId xmlns:a16="http://schemas.microsoft.com/office/drawing/2014/main" id="{A233CC53-9287-4BD4-A73C-67FBECA18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10647" r="55031" b="1"/>
          <a:stretch/>
        </p:blipFill>
        <p:spPr>
          <a:xfrm>
            <a:off x="7873010" y="10"/>
            <a:ext cx="4318990" cy="6857990"/>
          </a:xfrm>
          <a:custGeom>
            <a:avLst/>
            <a:gdLst/>
            <a:ahLst/>
            <a:cxnLst/>
            <a:rect l="l" t="t" r="r" b="b"/>
            <a:pathLst>
              <a:path w="4318990" h="6858000">
                <a:moveTo>
                  <a:pt x="582034" y="0"/>
                </a:moveTo>
                <a:lnTo>
                  <a:pt x="2791446" y="0"/>
                </a:lnTo>
                <a:lnTo>
                  <a:pt x="3149409" y="0"/>
                </a:lnTo>
                <a:lnTo>
                  <a:pt x="4318990" y="0"/>
                </a:lnTo>
                <a:lnTo>
                  <a:pt x="4318990" y="6858000"/>
                </a:lnTo>
                <a:lnTo>
                  <a:pt x="3149409" y="6858000"/>
                </a:lnTo>
                <a:lnTo>
                  <a:pt x="2791446" y="6858000"/>
                </a:lnTo>
                <a:lnTo>
                  <a:pt x="9767" y="6858000"/>
                </a:lnTo>
                <a:lnTo>
                  <a:pt x="22089" y="6775418"/>
                </a:lnTo>
                <a:cubicBezTo>
                  <a:pt x="26452" y="6745643"/>
                  <a:pt x="28018" y="6714565"/>
                  <a:pt x="18025" y="6682345"/>
                </a:cubicBezTo>
                <a:cubicBezTo>
                  <a:pt x="13414" y="6631956"/>
                  <a:pt x="3676" y="6572538"/>
                  <a:pt x="0" y="6534330"/>
                </a:cubicBezTo>
                <a:cubicBezTo>
                  <a:pt x="7723" y="6471684"/>
                  <a:pt x="1220" y="6448278"/>
                  <a:pt x="9315" y="6403486"/>
                </a:cubicBezTo>
                <a:cubicBezTo>
                  <a:pt x="6294" y="6399965"/>
                  <a:pt x="41682" y="6350413"/>
                  <a:pt x="49465" y="6318838"/>
                </a:cubicBezTo>
                <a:cubicBezTo>
                  <a:pt x="57249" y="6287263"/>
                  <a:pt x="56901" y="6245012"/>
                  <a:pt x="56019" y="6214038"/>
                </a:cubicBezTo>
                <a:cubicBezTo>
                  <a:pt x="85725" y="6088051"/>
                  <a:pt x="97291" y="6121809"/>
                  <a:pt x="121754" y="6042436"/>
                </a:cubicBezTo>
                <a:cubicBezTo>
                  <a:pt x="141126" y="5962501"/>
                  <a:pt x="116761" y="5977427"/>
                  <a:pt x="149025" y="5915980"/>
                </a:cubicBezTo>
                <a:lnTo>
                  <a:pt x="161878" y="5894515"/>
                </a:lnTo>
                <a:lnTo>
                  <a:pt x="153218" y="5850668"/>
                </a:lnTo>
                <a:cubicBezTo>
                  <a:pt x="147546" y="5814227"/>
                  <a:pt x="154949" y="5802565"/>
                  <a:pt x="158898" y="5790699"/>
                </a:cubicBezTo>
                <a:lnTo>
                  <a:pt x="158919" y="5790342"/>
                </a:lnTo>
                <a:lnTo>
                  <a:pt x="153462" y="5779421"/>
                </a:lnTo>
                <a:cubicBezTo>
                  <a:pt x="148408" y="5769776"/>
                  <a:pt x="145352" y="5760653"/>
                  <a:pt x="152100" y="5748807"/>
                </a:cubicBezTo>
                <a:lnTo>
                  <a:pt x="152630" y="5748144"/>
                </a:lnTo>
                <a:lnTo>
                  <a:pt x="146828" y="5682512"/>
                </a:lnTo>
                <a:cubicBezTo>
                  <a:pt x="148092" y="5669461"/>
                  <a:pt x="151724" y="5663781"/>
                  <a:pt x="151431" y="5651190"/>
                </a:cubicBezTo>
                <a:lnTo>
                  <a:pt x="145065" y="5606970"/>
                </a:lnTo>
                <a:lnTo>
                  <a:pt x="142833" y="5591358"/>
                </a:lnTo>
                <a:lnTo>
                  <a:pt x="147999" y="5575845"/>
                </a:lnTo>
                <a:lnTo>
                  <a:pt x="170431" y="5535560"/>
                </a:lnTo>
                <a:cubicBezTo>
                  <a:pt x="172855" y="5524304"/>
                  <a:pt x="174519" y="5525592"/>
                  <a:pt x="174023" y="5516143"/>
                </a:cubicBezTo>
                <a:cubicBezTo>
                  <a:pt x="173525" y="5506695"/>
                  <a:pt x="168736" y="5485632"/>
                  <a:pt x="167451" y="5478869"/>
                </a:cubicBezTo>
                <a:lnTo>
                  <a:pt x="195457" y="5418755"/>
                </a:lnTo>
                <a:lnTo>
                  <a:pt x="211359" y="5321757"/>
                </a:lnTo>
                <a:cubicBezTo>
                  <a:pt x="234612" y="5249123"/>
                  <a:pt x="221674" y="5245322"/>
                  <a:pt x="223087" y="5180203"/>
                </a:cubicBezTo>
                <a:cubicBezTo>
                  <a:pt x="204392" y="5140947"/>
                  <a:pt x="231479" y="5077855"/>
                  <a:pt x="224772" y="5042216"/>
                </a:cubicBezTo>
                <a:lnTo>
                  <a:pt x="234595" y="5010131"/>
                </a:lnTo>
                <a:lnTo>
                  <a:pt x="250438" y="4983368"/>
                </a:lnTo>
                <a:lnTo>
                  <a:pt x="252657" y="4984855"/>
                </a:lnTo>
                <a:cubicBezTo>
                  <a:pt x="254377" y="4984997"/>
                  <a:pt x="255017" y="4983427"/>
                  <a:pt x="255196" y="4980628"/>
                </a:cubicBezTo>
                <a:cubicBezTo>
                  <a:pt x="255162" y="4978919"/>
                  <a:pt x="255127" y="4977211"/>
                  <a:pt x="255093" y="4975502"/>
                </a:cubicBezTo>
                <a:lnTo>
                  <a:pt x="258095" y="4970434"/>
                </a:lnTo>
                <a:lnTo>
                  <a:pt x="265684" y="4956230"/>
                </a:lnTo>
                <a:lnTo>
                  <a:pt x="271971" y="4953580"/>
                </a:lnTo>
                <a:cubicBezTo>
                  <a:pt x="277995" y="4947949"/>
                  <a:pt x="281460" y="4935140"/>
                  <a:pt x="285262" y="4923104"/>
                </a:cubicBezTo>
                <a:lnTo>
                  <a:pt x="295237" y="4856030"/>
                </a:lnTo>
                <a:lnTo>
                  <a:pt x="335120" y="4795214"/>
                </a:lnTo>
                <a:cubicBezTo>
                  <a:pt x="379137" y="4715942"/>
                  <a:pt x="360775" y="4695932"/>
                  <a:pt x="386103" y="4586019"/>
                </a:cubicBezTo>
                <a:cubicBezTo>
                  <a:pt x="410278" y="4533478"/>
                  <a:pt x="445723" y="4486198"/>
                  <a:pt x="461872" y="4452294"/>
                </a:cubicBezTo>
                <a:cubicBezTo>
                  <a:pt x="479142" y="4401637"/>
                  <a:pt x="496374" y="4403213"/>
                  <a:pt x="509816" y="4357441"/>
                </a:cubicBezTo>
                <a:cubicBezTo>
                  <a:pt x="505365" y="4305327"/>
                  <a:pt x="549738" y="4258600"/>
                  <a:pt x="577691" y="4202792"/>
                </a:cubicBezTo>
                <a:cubicBezTo>
                  <a:pt x="568505" y="4169951"/>
                  <a:pt x="590833" y="4172609"/>
                  <a:pt x="595177" y="4143867"/>
                </a:cubicBezTo>
                <a:cubicBezTo>
                  <a:pt x="595300" y="4106895"/>
                  <a:pt x="610324" y="4006786"/>
                  <a:pt x="635146" y="3943102"/>
                </a:cubicBezTo>
                <a:cubicBezTo>
                  <a:pt x="675265" y="3902153"/>
                  <a:pt x="685595" y="3843431"/>
                  <a:pt x="711952" y="3775294"/>
                </a:cubicBezTo>
                <a:cubicBezTo>
                  <a:pt x="739772" y="3757091"/>
                  <a:pt x="751953" y="3688677"/>
                  <a:pt x="768596" y="3667453"/>
                </a:cubicBezTo>
                <a:cubicBezTo>
                  <a:pt x="767709" y="3646725"/>
                  <a:pt x="771846" y="3646094"/>
                  <a:pt x="770959" y="3625366"/>
                </a:cubicBezTo>
                <a:cubicBezTo>
                  <a:pt x="783742" y="3599906"/>
                  <a:pt x="816457" y="3571988"/>
                  <a:pt x="820172" y="3544838"/>
                </a:cubicBezTo>
                <a:cubicBezTo>
                  <a:pt x="820024" y="3528756"/>
                  <a:pt x="821405" y="3513110"/>
                  <a:pt x="823397" y="3497638"/>
                </a:cubicBezTo>
                <a:lnTo>
                  <a:pt x="824389" y="3489945"/>
                </a:lnTo>
                <a:cubicBezTo>
                  <a:pt x="824373" y="3489712"/>
                  <a:pt x="824358" y="3489480"/>
                  <a:pt x="824342" y="3489247"/>
                </a:cubicBezTo>
                <a:cubicBezTo>
                  <a:pt x="824411" y="3489060"/>
                  <a:pt x="824481" y="3488872"/>
                  <a:pt x="824550" y="3488686"/>
                </a:cubicBezTo>
                <a:lnTo>
                  <a:pt x="835354" y="3404803"/>
                </a:lnTo>
                <a:cubicBezTo>
                  <a:pt x="832660" y="3392168"/>
                  <a:pt x="833459" y="3377137"/>
                  <a:pt x="836928" y="3363051"/>
                </a:cubicBezTo>
                <a:lnTo>
                  <a:pt x="841984" y="3352681"/>
                </a:lnTo>
                <a:cubicBezTo>
                  <a:pt x="842101" y="3351066"/>
                  <a:pt x="842218" y="3349451"/>
                  <a:pt x="842334" y="3347837"/>
                </a:cubicBezTo>
                <a:cubicBezTo>
                  <a:pt x="842185" y="3340114"/>
                  <a:pt x="840915" y="3332151"/>
                  <a:pt x="837323" y="3322714"/>
                </a:cubicBezTo>
                <a:cubicBezTo>
                  <a:pt x="841875" y="3293793"/>
                  <a:pt x="849816" y="3270167"/>
                  <a:pt x="857319" y="3250121"/>
                </a:cubicBezTo>
                <a:lnTo>
                  <a:pt x="843481" y="3180656"/>
                </a:lnTo>
                <a:lnTo>
                  <a:pt x="842080" y="3115997"/>
                </a:lnTo>
                <a:cubicBezTo>
                  <a:pt x="836551" y="3078697"/>
                  <a:pt x="844707" y="3065344"/>
                  <a:pt x="836564" y="3019064"/>
                </a:cubicBezTo>
                <a:cubicBezTo>
                  <a:pt x="822367" y="2989681"/>
                  <a:pt x="834015" y="2963362"/>
                  <a:pt x="831837" y="2927840"/>
                </a:cubicBezTo>
                <a:cubicBezTo>
                  <a:pt x="840859" y="2924408"/>
                  <a:pt x="838653" y="2874387"/>
                  <a:pt x="836227" y="2867704"/>
                </a:cubicBezTo>
                <a:cubicBezTo>
                  <a:pt x="842081" y="2867988"/>
                  <a:pt x="859592" y="2822475"/>
                  <a:pt x="854825" y="2817054"/>
                </a:cubicBezTo>
                <a:cubicBezTo>
                  <a:pt x="868991" y="2745604"/>
                  <a:pt x="876967" y="2756650"/>
                  <a:pt x="845117" y="2689947"/>
                </a:cubicBezTo>
                <a:cubicBezTo>
                  <a:pt x="851430" y="2634204"/>
                  <a:pt x="828080" y="2549511"/>
                  <a:pt x="834293" y="2489804"/>
                </a:cubicBezTo>
                <a:cubicBezTo>
                  <a:pt x="834267" y="2439748"/>
                  <a:pt x="874316" y="2465312"/>
                  <a:pt x="846247" y="2419021"/>
                </a:cubicBezTo>
                <a:cubicBezTo>
                  <a:pt x="854276" y="2402314"/>
                  <a:pt x="837381" y="2306355"/>
                  <a:pt x="824834" y="2289849"/>
                </a:cubicBezTo>
                <a:cubicBezTo>
                  <a:pt x="826247" y="2257579"/>
                  <a:pt x="831640" y="2201028"/>
                  <a:pt x="829694" y="2175617"/>
                </a:cubicBezTo>
                <a:cubicBezTo>
                  <a:pt x="835298" y="2139712"/>
                  <a:pt x="807872" y="2056726"/>
                  <a:pt x="813242" y="2029203"/>
                </a:cubicBezTo>
                <a:cubicBezTo>
                  <a:pt x="811155" y="1978799"/>
                  <a:pt x="826300" y="1935615"/>
                  <a:pt x="817173" y="1873195"/>
                </a:cubicBezTo>
                <a:cubicBezTo>
                  <a:pt x="802418" y="1816912"/>
                  <a:pt x="805055" y="1775186"/>
                  <a:pt x="803699" y="1699900"/>
                </a:cubicBezTo>
                <a:cubicBezTo>
                  <a:pt x="793147" y="1647064"/>
                  <a:pt x="762122" y="1598180"/>
                  <a:pt x="753865" y="1556182"/>
                </a:cubicBezTo>
                <a:cubicBezTo>
                  <a:pt x="748366" y="1503295"/>
                  <a:pt x="772326" y="1464577"/>
                  <a:pt x="754151" y="1447912"/>
                </a:cubicBezTo>
                <a:cubicBezTo>
                  <a:pt x="757028" y="1421623"/>
                  <a:pt x="781575" y="1388441"/>
                  <a:pt x="762238" y="1365854"/>
                </a:cubicBezTo>
                <a:cubicBezTo>
                  <a:pt x="758680" y="1338108"/>
                  <a:pt x="738301" y="1308739"/>
                  <a:pt x="732800" y="1281436"/>
                </a:cubicBezTo>
                <a:cubicBezTo>
                  <a:pt x="741537" y="1267127"/>
                  <a:pt x="737644" y="1217553"/>
                  <a:pt x="729237" y="1202035"/>
                </a:cubicBezTo>
                <a:cubicBezTo>
                  <a:pt x="729393" y="1160591"/>
                  <a:pt x="732149" y="1065238"/>
                  <a:pt x="733738" y="1032771"/>
                </a:cubicBezTo>
                <a:lnTo>
                  <a:pt x="738767" y="1007231"/>
                </a:lnTo>
                <a:lnTo>
                  <a:pt x="746522" y="1001305"/>
                </a:lnTo>
                <a:lnTo>
                  <a:pt x="729333" y="940616"/>
                </a:lnTo>
                <a:cubicBezTo>
                  <a:pt x="722712" y="911559"/>
                  <a:pt x="719307" y="874211"/>
                  <a:pt x="716849" y="831988"/>
                </a:cubicBezTo>
                <a:cubicBezTo>
                  <a:pt x="728795" y="786126"/>
                  <a:pt x="691832" y="762623"/>
                  <a:pt x="709553" y="702352"/>
                </a:cubicBezTo>
                <a:cubicBezTo>
                  <a:pt x="687782" y="662161"/>
                  <a:pt x="703898" y="606428"/>
                  <a:pt x="697250" y="584267"/>
                </a:cubicBezTo>
                <a:cubicBezTo>
                  <a:pt x="718483" y="550009"/>
                  <a:pt x="694056" y="437300"/>
                  <a:pt x="703525" y="378785"/>
                </a:cubicBezTo>
                <a:cubicBezTo>
                  <a:pt x="691691" y="309995"/>
                  <a:pt x="648713" y="303018"/>
                  <a:pt x="661416" y="196650"/>
                </a:cubicBezTo>
                <a:cubicBezTo>
                  <a:pt x="655979" y="193328"/>
                  <a:pt x="617608" y="102586"/>
                  <a:pt x="613945" y="97299"/>
                </a:cubicBezTo>
                <a:lnTo>
                  <a:pt x="605408" y="80389"/>
                </a:lnTo>
                <a:lnTo>
                  <a:pt x="606368" y="77674"/>
                </a:lnTo>
                <a:cubicBezTo>
                  <a:pt x="607455" y="66443"/>
                  <a:pt x="605579" y="60166"/>
                  <a:pt x="602399" y="56103"/>
                </a:cubicBezTo>
                <a:lnTo>
                  <a:pt x="597525" y="52668"/>
                </a:lnTo>
                <a:lnTo>
                  <a:pt x="593547" y="38268"/>
                </a:lnTo>
                <a:lnTo>
                  <a:pt x="582329" y="10993"/>
                </a:lnTo>
                <a:cubicBezTo>
                  <a:pt x="582687" y="8953"/>
                  <a:pt x="583044" y="6912"/>
                  <a:pt x="583401" y="4872"/>
                </a:cubicBezTo>
                <a:close/>
              </a:path>
            </a:pathLst>
          </a:custGeom>
        </p:spPr>
      </p:pic>
      <p:pic>
        <p:nvPicPr>
          <p:cNvPr id="4" name="Picture 4" descr="Free photo Universe Abstract Galaxy Gradient Space ...">
            <a:extLst>
              <a:ext uri="{FF2B5EF4-FFF2-40B4-BE49-F238E27FC236}">
                <a16:creationId xmlns:a16="http://schemas.microsoft.com/office/drawing/2014/main" id="{1C016C50-FA34-4551-92E0-7628625FB9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212" r="8733"/>
          <a:stretch/>
        </p:blipFill>
        <p:spPr>
          <a:xfrm>
            <a:off x="-16574" y="10"/>
            <a:ext cx="8663068" cy="6857990"/>
          </a:xfrm>
          <a:custGeom>
            <a:avLst/>
            <a:gdLst/>
            <a:ahLst/>
            <a:cxnLst/>
            <a:rect l="l" t="t" r="r" b="b"/>
            <a:pathLst>
              <a:path w="8663068" h="6858000">
                <a:moveTo>
                  <a:pt x="0" y="0"/>
                </a:moveTo>
                <a:lnTo>
                  <a:pt x="8468196" y="0"/>
                </a:lnTo>
                <a:lnTo>
                  <a:pt x="8469537" y="3441"/>
                </a:lnTo>
                <a:cubicBezTo>
                  <a:pt x="8471041" y="7727"/>
                  <a:pt x="8468926" y="9233"/>
                  <a:pt x="8456673" y="7372"/>
                </a:cubicBezTo>
                <a:cubicBezTo>
                  <a:pt x="8457443" y="13543"/>
                  <a:pt x="8455676" y="17592"/>
                  <a:pt x="8452669" y="20685"/>
                </a:cubicBezTo>
                <a:lnTo>
                  <a:pt x="8451220" y="21644"/>
                </a:lnTo>
                <a:lnTo>
                  <a:pt x="8461693" y="62793"/>
                </a:lnTo>
                <a:lnTo>
                  <a:pt x="8460286" y="68565"/>
                </a:lnTo>
                <a:lnTo>
                  <a:pt x="8470691" y="94993"/>
                </a:lnTo>
                <a:lnTo>
                  <a:pt x="8474157" y="108859"/>
                </a:lnTo>
                <a:lnTo>
                  <a:pt x="8479076" y="112342"/>
                </a:lnTo>
                <a:cubicBezTo>
                  <a:pt x="8482199" y="116346"/>
                  <a:pt x="8483858" y="122397"/>
                  <a:pt x="8482194" y="133025"/>
                </a:cubicBezTo>
                <a:lnTo>
                  <a:pt x="8481064" y="135564"/>
                </a:lnTo>
                <a:lnTo>
                  <a:pt x="8489164" y="152019"/>
                </a:lnTo>
                <a:cubicBezTo>
                  <a:pt x="8492732" y="157209"/>
                  <a:pt x="8492967" y="219734"/>
                  <a:pt x="8498479" y="223134"/>
                </a:cubicBezTo>
                <a:cubicBezTo>
                  <a:pt x="8524553" y="293044"/>
                  <a:pt x="8508471" y="279162"/>
                  <a:pt x="8508232" y="343256"/>
                </a:cubicBezTo>
                <a:cubicBezTo>
                  <a:pt x="8537277" y="379636"/>
                  <a:pt x="8536184" y="467084"/>
                  <a:pt x="8571150" y="490695"/>
                </a:cubicBezTo>
                <a:cubicBezTo>
                  <a:pt x="8575889" y="513138"/>
                  <a:pt x="8588161" y="568387"/>
                  <a:pt x="8564405" y="600010"/>
                </a:cubicBezTo>
                <a:cubicBezTo>
                  <a:pt x="8570288" y="621373"/>
                  <a:pt x="8538785" y="686603"/>
                  <a:pt x="8559579" y="725780"/>
                </a:cubicBezTo>
                <a:cubicBezTo>
                  <a:pt x="8585394" y="784301"/>
                  <a:pt x="8556554" y="787195"/>
                  <a:pt x="8577169" y="860486"/>
                </a:cubicBezTo>
                <a:cubicBezTo>
                  <a:pt x="8543347" y="905373"/>
                  <a:pt x="8575771" y="879502"/>
                  <a:pt x="8571954" y="922637"/>
                </a:cubicBezTo>
                <a:cubicBezTo>
                  <a:pt x="8604968" y="907342"/>
                  <a:pt x="8556676" y="976169"/>
                  <a:pt x="8595047" y="974311"/>
                </a:cubicBezTo>
                <a:cubicBezTo>
                  <a:pt x="8593137" y="982219"/>
                  <a:pt x="8590077" y="989940"/>
                  <a:pt x="8586716" y="997703"/>
                </a:cubicBezTo>
                <a:lnTo>
                  <a:pt x="8584976" y="1001769"/>
                </a:lnTo>
                <a:lnTo>
                  <a:pt x="8584622" y="1017323"/>
                </a:lnTo>
                <a:lnTo>
                  <a:pt x="8576257" y="1022612"/>
                </a:lnTo>
                <a:lnTo>
                  <a:pt x="8569806" y="1046668"/>
                </a:lnTo>
                <a:cubicBezTo>
                  <a:pt x="8568664" y="1055536"/>
                  <a:pt x="8568932" y="1064916"/>
                  <a:pt x="8571460" y="1075044"/>
                </a:cubicBezTo>
                <a:cubicBezTo>
                  <a:pt x="8594092" y="1106680"/>
                  <a:pt x="8558631" y="1170010"/>
                  <a:pt x="8588536" y="1208721"/>
                </a:cubicBezTo>
                <a:cubicBezTo>
                  <a:pt x="8596566" y="1223848"/>
                  <a:pt x="8603279" y="1276149"/>
                  <a:pt x="8593495" y="1289364"/>
                </a:cubicBezTo>
                <a:cubicBezTo>
                  <a:pt x="8592618" y="1300954"/>
                  <a:pt x="8598383" y="1312433"/>
                  <a:pt x="8587115" y="1321044"/>
                </a:cubicBezTo>
                <a:cubicBezTo>
                  <a:pt x="8573879" y="1333663"/>
                  <a:pt x="8601546" y="1364878"/>
                  <a:pt x="8583765" y="1364585"/>
                </a:cubicBezTo>
                <a:cubicBezTo>
                  <a:pt x="8602856" y="1386919"/>
                  <a:pt x="8605841" y="1422395"/>
                  <a:pt x="8601599" y="1447258"/>
                </a:cubicBezTo>
                <a:cubicBezTo>
                  <a:pt x="8602894" y="1490318"/>
                  <a:pt x="8615086" y="1578492"/>
                  <a:pt x="8621681" y="1617919"/>
                </a:cubicBezTo>
                <a:cubicBezTo>
                  <a:pt x="8628276" y="1657346"/>
                  <a:pt x="8629017" y="1671845"/>
                  <a:pt x="8641170" y="1683820"/>
                </a:cubicBezTo>
                <a:cubicBezTo>
                  <a:pt x="8681636" y="1742912"/>
                  <a:pt x="8641222" y="1791966"/>
                  <a:pt x="8653942" y="1846128"/>
                </a:cubicBezTo>
                <a:cubicBezTo>
                  <a:pt x="8664149" y="1897473"/>
                  <a:pt x="8657755" y="1949115"/>
                  <a:pt x="8657192" y="1981839"/>
                </a:cubicBezTo>
                <a:cubicBezTo>
                  <a:pt x="8661329" y="2012058"/>
                  <a:pt x="8626993" y="2014908"/>
                  <a:pt x="8650566" y="2042477"/>
                </a:cubicBezTo>
                <a:cubicBezTo>
                  <a:pt x="8631695" y="2039761"/>
                  <a:pt x="8678198" y="2101208"/>
                  <a:pt x="8657760" y="2090063"/>
                </a:cubicBezTo>
                <a:cubicBezTo>
                  <a:pt x="8657994" y="2107736"/>
                  <a:pt x="8650960" y="2115972"/>
                  <a:pt x="8651979" y="2148516"/>
                </a:cubicBezTo>
                <a:cubicBezTo>
                  <a:pt x="8652806" y="2172760"/>
                  <a:pt x="8637846" y="2254716"/>
                  <a:pt x="8634847" y="2285330"/>
                </a:cubicBezTo>
                <a:cubicBezTo>
                  <a:pt x="8647147" y="2301581"/>
                  <a:pt x="8630696" y="2354004"/>
                  <a:pt x="8621537" y="2369529"/>
                </a:cubicBezTo>
                <a:cubicBezTo>
                  <a:pt x="8648609" y="2414785"/>
                  <a:pt x="8627829" y="2413477"/>
                  <a:pt x="8625489" y="2461064"/>
                </a:cubicBezTo>
                <a:cubicBezTo>
                  <a:pt x="8616188" y="2517548"/>
                  <a:pt x="8616762" y="2574326"/>
                  <a:pt x="8607545" y="2627038"/>
                </a:cubicBezTo>
                <a:cubicBezTo>
                  <a:pt x="8637595" y="2691868"/>
                  <a:pt x="8629801" y="2681012"/>
                  <a:pt x="8611654" y="2748306"/>
                </a:cubicBezTo>
                <a:cubicBezTo>
                  <a:pt x="8616367" y="2753671"/>
                  <a:pt x="8595959" y="2796160"/>
                  <a:pt x="8589870" y="2795629"/>
                </a:cubicBezTo>
                <a:cubicBezTo>
                  <a:pt x="8592083" y="2802090"/>
                  <a:pt x="8592017" y="2849741"/>
                  <a:pt x="8582450" y="2852602"/>
                </a:cubicBezTo>
                <a:cubicBezTo>
                  <a:pt x="8583040" y="2886469"/>
                  <a:pt x="8569654" y="2910971"/>
                  <a:pt x="8583064" y="2939536"/>
                </a:cubicBezTo>
                <a:cubicBezTo>
                  <a:pt x="8589363" y="2983895"/>
                  <a:pt x="8603805" y="3049882"/>
                  <a:pt x="8607805" y="3085588"/>
                </a:cubicBezTo>
                <a:lnTo>
                  <a:pt x="8614296" y="3090028"/>
                </a:lnTo>
                <a:lnTo>
                  <a:pt x="8614293" y="3112315"/>
                </a:lnTo>
                <a:cubicBezTo>
                  <a:pt x="8607080" y="3139805"/>
                  <a:pt x="8581718" y="3173656"/>
                  <a:pt x="8569493" y="3228238"/>
                </a:cubicBezTo>
                <a:cubicBezTo>
                  <a:pt x="8582688" y="3264762"/>
                  <a:pt x="8558258" y="3277214"/>
                  <a:pt x="8572683" y="3344100"/>
                </a:cubicBezTo>
                <a:cubicBezTo>
                  <a:pt x="8569764" y="3345855"/>
                  <a:pt x="8566920" y="3348268"/>
                  <a:pt x="8564241" y="3351269"/>
                </a:cubicBezTo>
                <a:cubicBezTo>
                  <a:pt x="8548663" y="3368710"/>
                  <a:pt x="8541827" y="3401768"/>
                  <a:pt x="8548970" y="3425106"/>
                </a:cubicBezTo>
                <a:cubicBezTo>
                  <a:pt x="8549591" y="3484451"/>
                  <a:pt x="8529477" y="3539649"/>
                  <a:pt x="8550833" y="3603141"/>
                </a:cubicBezTo>
                <a:cubicBezTo>
                  <a:pt x="8550559" y="3618396"/>
                  <a:pt x="8532012" y="3650462"/>
                  <a:pt x="8528747" y="3666110"/>
                </a:cubicBezTo>
                <a:lnTo>
                  <a:pt x="8470945" y="3703895"/>
                </a:lnTo>
                <a:cubicBezTo>
                  <a:pt x="8454889" y="3724645"/>
                  <a:pt x="8470685" y="3759732"/>
                  <a:pt x="8442799" y="3778263"/>
                </a:cubicBezTo>
                <a:cubicBezTo>
                  <a:pt x="8419458" y="3843412"/>
                  <a:pt x="8367940" y="3863481"/>
                  <a:pt x="8372922" y="3939355"/>
                </a:cubicBezTo>
                <a:cubicBezTo>
                  <a:pt x="8350911" y="4000255"/>
                  <a:pt x="8317029" y="4044095"/>
                  <a:pt x="8310188" y="4102713"/>
                </a:cubicBezTo>
                <a:cubicBezTo>
                  <a:pt x="8290784" y="4116548"/>
                  <a:pt x="8279045" y="4133522"/>
                  <a:pt x="8290602" y="4163734"/>
                </a:cubicBezTo>
                <a:cubicBezTo>
                  <a:pt x="8264851" y="4217440"/>
                  <a:pt x="8234112" y="4215743"/>
                  <a:pt x="8241900" y="4264235"/>
                </a:cubicBezTo>
                <a:cubicBezTo>
                  <a:pt x="8233629" y="4296712"/>
                  <a:pt x="8244093" y="4331815"/>
                  <a:pt x="8240973" y="4358596"/>
                </a:cubicBezTo>
                <a:cubicBezTo>
                  <a:pt x="8214129" y="4378313"/>
                  <a:pt x="8253362" y="4406141"/>
                  <a:pt x="8223178" y="4424923"/>
                </a:cubicBezTo>
                <a:cubicBezTo>
                  <a:pt x="8208403" y="4457505"/>
                  <a:pt x="8174331" y="4503641"/>
                  <a:pt x="8152320" y="4554087"/>
                </a:cubicBezTo>
                <a:cubicBezTo>
                  <a:pt x="8132577" y="4658245"/>
                  <a:pt x="8120598" y="4663501"/>
                  <a:pt x="8111850" y="4752480"/>
                </a:cubicBezTo>
                <a:cubicBezTo>
                  <a:pt x="8110361" y="4772479"/>
                  <a:pt x="8086546" y="4772159"/>
                  <a:pt x="8083229" y="4799484"/>
                </a:cubicBezTo>
                <a:lnTo>
                  <a:pt x="8077011" y="4858498"/>
                </a:lnTo>
                <a:lnTo>
                  <a:pt x="8067636" y="4874779"/>
                </a:lnTo>
                <a:cubicBezTo>
                  <a:pt x="8064403" y="4886241"/>
                  <a:pt x="8061567" y="4898407"/>
                  <a:pt x="8055631" y="4904000"/>
                </a:cubicBezTo>
                <a:lnTo>
                  <a:pt x="8049241" y="4906820"/>
                </a:lnTo>
                <a:lnTo>
                  <a:pt x="8042192" y="4920514"/>
                </a:lnTo>
                <a:lnTo>
                  <a:pt x="8039372" y="4925417"/>
                </a:lnTo>
                <a:lnTo>
                  <a:pt x="8039789" y="4930205"/>
                </a:lnTo>
                <a:cubicBezTo>
                  <a:pt x="8039772" y="4932832"/>
                  <a:pt x="8039199" y="4934335"/>
                  <a:pt x="8037399" y="4934295"/>
                </a:cubicBezTo>
                <a:lnTo>
                  <a:pt x="8034997" y="4933025"/>
                </a:lnTo>
                <a:lnTo>
                  <a:pt x="8020109" y="4958912"/>
                </a:lnTo>
                <a:lnTo>
                  <a:pt x="8011814" y="4989449"/>
                </a:lnTo>
                <a:cubicBezTo>
                  <a:pt x="8020957" y="5022412"/>
                  <a:pt x="7996550" y="5082882"/>
                  <a:pt x="8018402" y="5118577"/>
                </a:cubicBezTo>
                <a:cubicBezTo>
                  <a:pt x="8020868" y="5179548"/>
                  <a:pt x="7996719" y="5165515"/>
                  <a:pt x="7976884" y="5234700"/>
                </a:cubicBezTo>
                <a:lnTo>
                  <a:pt x="7984688" y="5287594"/>
                </a:lnTo>
                <a:lnTo>
                  <a:pt x="7978495" y="5400890"/>
                </a:lnTo>
                <a:cubicBezTo>
                  <a:pt x="7980243" y="5407145"/>
                  <a:pt x="7986506" y="5426581"/>
                  <a:pt x="7987595" y="5435390"/>
                </a:cubicBezTo>
                <a:cubicBezTo>
                  <a:pt x="7988684" y="5444199"/>
                  <a:pt x="7987913" y="5445618"/>
                  <a:pt x="7985027" y="5453742"/>
                </a:cubicBezTo>
                <a:cubicBezTo>
                  <a:pt x="7974875" y="5451708"/>
                  <a:pt x="7975456" y="5466702"/>
                  <a:pt x="7976329" y="5482840"/>
                </a:cubicBezTo>
                <a:cubicBezTo>
                  <a:pt x="7976375" y="5487669"/>
                  <a:pt x="7976422" y="5492498"/>
                  <a:pt x="7976468" y="5497327"/>
                </a:cubicBezTo>
                <a:lnTo>
                  <a:pt x="7976899" y="5498830"/>
                </a:lnTo>
                <a:lnTo>
                  <a:pt x="7976522" y="5499337"/>
                </a:lnTo>
                <a:lnTo>
                  <a:pt x="7972744" y="5497561"/>
                </a:lnTo>
                <a:lnTo>
                  <a:pt x="7964091" y="5492632"/>
                </a:lnTo>
                <a:lnTo>
                  <a:pt x="7961489" y="5503232"/>
                </a:lnTo>
                <a:lnTo>
                  <a:pt x="7959647" y="5507418"/>
                </a:lnTo>
                <a:lnTo>
                  <a:pt x="7962915" y="5521897"/>
                </a:lnTo>
                <a:lnTo>
                  <a:pt x="7972223" y="5562904"/>
                </a:lnTo>
                <a:cubicBezTo>
                  <a:pt x="7973290" y="5574662"/>
                  <a:pt x="7969849" y="5580170"/>
                  <a:pt x="7969320" y="5592443"/>
                </a:cubicBezTo>
                <a:lnTo>
                  <a:pt x="7979335" y="5653504"/>
                </a:lnTo>
                <a:lnTo>
                  <a:pt x="7978822" y="5654153"/>
                </a:lnTo>
                <a:cubicBezTo>
                  <a:pt x="7972508" y="5665596"/>
                  <a:pt x="7976243" y="5673962"/>
                  <a:pt x="7982093" y="5682707"/>
                </a:cubicBezTo>
                <a:lnTo>
                  <a:pt x="7988438" y="5692623"/>
                </a:lnTo>
                <a:lnTo>
                  <a:pt x="7988438" y="5692958"/>
                </a:lnTo>
                <a:cubicBezTo>
                  <a:pt x="7985042" y="5704269"/>
                  <a:pt x="7978033" y="5715576"/>
                  <a:pt x="7986146" y="5749346"/>
                </a:cubicBezTo>
                <a:lnTo>
                  <a:pt x="7997821" y="5789879"/>
                </a:lnTo>
                <a:lnTo>
                  <a:pt x="7985727" y="5810649"/>
                </a:lnTo>
                <a:cubicBezTo>
                  <a:pt x="7955826" y="5869861"/>
                  <a:pt x="8005876" y="5843819"/>
                  <a:pt x="7990525" y="5919620"/>
                </a:cubicBezTo>
                <a:cubicBezTo>
                  <a:pt x="7969836" y="5995173"/>
                  <a:pt x="7932307" y="6007880"/>
                  <a:pt x="7934844" y="6121247"/>
                </a:cubicBezTo>
                <a:cubicBezTo>
                  <a:pt x="7915784" y="6137159"/>
                  <a:pt x="7917222" y="6167301"/>
                  <a:pt x="7906355" y="6192779"/>
                </a:cubicBezTo>
                <a:cubicBezTo>
                  <a:pt x="7895488" y="6218257"/>
                  <a:pt x="7866281" y="6270987"/>
                  <a:pt x="7869642" y="6274116"/>
                </a:cubicBezTo>
                <a:cubicBezTo>
                  <a:pt x="7863915" y="6316443"/>
                  <a:pt x="7872105" y="6337977"/>
                  <a:pt x="7867847" y="6396979"/>
                </a:cubicBezTo>
                <a:cubicBezTo>
                  <a:pt x="7873987" y="6432509"/>
                  <a:pt x="7903127" y="6482029"/>
                  <a:pt x="7873121" y="6512014"/>
                </a:cubicBezTo>
                <a:cubicBezTo>
                  <a:pt x="7876292" y="6562883"/>
                  <a:pt x="7886101" y="6651551"/>
                  <a:pt x="7886872" y="6702192"/>
                </a:cubicBezTo>
                <a:cubicBezTo>
                  <a:pt x="7894343" y="6711953"/>
                  <a:pt x="7889928" y="6756454"/>
                  <a:pt x="7882054" y="6801106"/>
                </a:cubicBezTo>
                <a:lnTo>
                  <a:pt x="78699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94CDA06B-59AA-47E2-A05D-BAEF3EE05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237" y="1143382"/>
            <a:ext cx="4454157" cy="457123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46BE4-EC3E-4930-87B2-012A2F7D8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151" y="1645921"/>
            <a:ext cx="3642328" cy="262393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/>
                <a:cs typeface="+mj-cs"/>
              </a:rPr>
              <a:t>DEMO</a:t>
            </a:r>
            <a:endParaRPr lang="en-US" b="1" noProof="1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Batang" panose="02030600000101010101" pitchFamily="18" charset="-127"/>
              <a:cs typeface="+mj-cs"/>
            </a:endParaRPr>
          </a:p>
        </p:txBody>
      </p:sp>
      <p:sp>
        <p:nvSpPr>
          <p:cNvPr id="53" name="Rectangle 6">
            <a:extLst>
              <a:ext uri="{FF2B5EF4-FFF2-40B4-BE49-F238E27FC236}">
                <a16:creationId xmlns:a16="http://schemas.microsoft.com/office/drawing/2014/main" id="{373B57D8-1F1C-4E3F-9FAC-885054E4C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1503" y="942616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55474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0F3F0"/>
      </a:lt2>
      <a:accent1>
        <a:srgbClr val="DE32D5"/>
      </a:accent1>
      <a:accent2>
        <a:srgbClr val="8D20CC"/>
      </a:accent2>
      <a:accent3>
        <a:srgbClr val="5832DE"/>
      </a:accent3>
      <a:accent4>
        <a:srgbClr val="2547CD"/>
      </a:accent4>
      <a:accent5>
        <a:srgbClr val="329CDE"/>
      </a:accent5>
      <a:accent6>
        <a:srgbClr val="1FC0BB"/>
      </a:accent6>
      <a:hlink>
        <a:srgbClr val="3F79BF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Juxtapos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3.xml><?xml version="1.0" encoding="utf-8"?>
<a:theme xmlns:a="http://schemas.openxmlformats.org/drawingml/2006/main" name="LuminousVTI">
  <a:themeElements>
    <a:clrScheme name="AnalogousFromRegularSeedRightStep">
      <a:dk1>
        <a:srgbClr val="000000"/>
      </a:dk1>
      <a:lt1>
        <a:srgbClr val="FFFFFF"/>
      </a:lt1>
      <a:dk2>
        <a:srgbClr val="1C2F32"/>
      </a:dk2>
      <a:lt2>
        <a:srgbClr val="F3F2F0"/>
      </a:lt2>
      <a:accent1>
        <a:srgbClr val="4D79C3"/>
      </a:accent1>
      <a:accent2>
        <a:srgbClr val="504BB8"/>
      </a:accent2>
      <a:accent3>
        <a:srgbClr val="834DC3"/>
      </a:accent3>
      <a:accent4>
        <a:srgbClr val="A33BB1"/>
      </a:accent4>
      <a:accent5>
        <a:srgbClr val="C34DA0"/>
      </a:accent5>
      <a:accent6>
        <a:srgbClr val="B13B5D"/>
      </a:accent6>
      <a:hlink>
        <a:srgbClr val="AE833A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4.xml><?xml version="1.0" encoding="utf-8"?>
<a:theme xmlns:a="http://schemas.openxmlformats.org/drawingml/2006/main" name="Dividend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5.xml><?xml version="1.0" encoding="utf-8"?>
<a:theme xmlns:a="http://schemas.openxmlformats.org/drawingml/2006/main" name="MarrakeshVTI">
  <a:themeElements>
    <a:clrScheme name="AnalogousFromDarkSeedRightStep">
      <a:dk1>
        <a:srgbClr val="000000"/>
      </a:dk1>
      <a:lt1>
        <a:srgbClr val="FFFFFF"/>
      </a:lt1>
      <a:dk2>
        <a:srgbClr val="29301B"/>
      </a:dk2>
      <a:lt2>
        <a:srgbClr val="F3F1F0"/>
      </a:lt2>
      <a:accent1>
        <a:srgbClr val="4AA6C6"/>
      </a:accent1>
      <a:accent2>
        <a:srgbClr val="3861B4"/>
      </a:accent2>
      <a:accent3>
        <a:srgbClr val="584EC7"/>
      </a:accent3>
      <a:accent4>
        <a:srgbClr val="7638B4"/>
      </a:accent4>
      <a:accent5>
        <a:srgbClr val="BC4AC6"/>
      </a:accent5>
      <a:accent6>
        <a:srgbClr val="B4388A"/>
      </a:accent6>
      <a:hlink>
        <a:srgbClr val="4E9C34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ppt/theme/theme6.xml><?xml version="1.0" encoding="utf-8"?>
<a:theme xmlns:a="http://schemas.openxmlformats.org/drawingml/2006/main" name="MemoVTI">
  <a:themeElements>
    <a:clrScheme name="AnalogousFromDarkSeedLeftStep">
      <a:dk1>
        <a:srgbClr val="000000"/>
      </a:dk1>
      <a:lt1>
        <a:srgbClr val="FFFFFF"/>
      </a:lt1>
      <a:dk2>
        <a:srgbClr val="2E1B30"/>
      </a:dk2>
      <a:lt2>
        <a:srgbClr val="F0F3F3"/>
      </a:lt2>
      <a:accent1>
        <a:srgbClr val="D65039"/>
      </a:accent1>
      <a:accent2>
        <a:srgbClr val="C52853"/>
      </a:accent2>
      <a:accent3>
        <a:srgbClr val="D639A6"/>
      </a:accent3>
      <a:accent4>
        <a:srgbClr val="B428C5"/>
      </a:accent4>
      <a:accent5>
        <a:srgbClr val="8439D6"/>
      </a:accent5>
      <a:accent6>
        <a:srgbClr val="4138C9"/>
      </a:accent6>
      <a:hlink>
        <a:srgbClr val="913FBF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ppt/theme/theme7.xml><?xml version="1.0" encoding="utf-8"?>
<a:theme xmlns:a="http://schemas.openxmlformats.org/drawingml/2006/main" name="ShapesVTI">
  <a:themeElements>
    <a:clrScheme name="AnalogousFromRegularSeedRightStep">
      <a:dk1>
        <a:srgbClr val="000000"/>
      </a:dk1>
      <a:lt1>
        <a:srgbClr val="FFFFFF"/>
      </a:lt1>
      <a:dk2>
        <a:srgbClr val="223C2D"/>
      </a:dk2>
      <a:lt2>
        <a:srgbClr val="E2E8E8"/>
      </a:lt2>
      <a:accent1>
        <a:srgbClr val="E72931"/>
      </a:accent1>
      <a:accent2>
        <a:srgbClr val="D55E17"/>
      </a:accent2>
      <a:accent3>
        <a:srgbClr val="C1A022"/>
      </a:accent3>
      <a:accent4>
        <a:srgbClr val="90B013"/>
      </a:accent4>
      <a:accent5>
        <a:srgbClr val="59B721"/>
      </a:accent5>
      <a:accent6>
        <a:srgbClr val="15BE1B"/>
      </a:accent6>
      <a:hlink>
        <a:srgbClr val="30918D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8.xml><?xml version="1.0" encoding="utf-8"?>
<a:theme xmlns:a="http://schemas.openxmlformats.org/drawingml/2006/main" name="3DFloatVTI">
  <a:themeElements>
    <a:clrScheme name="AnalogousFromLightSeedLeftStep">
      <a:dk1>
        <a:srgbClr val="000000"/>
      </a:dk1>
      <a:lt1>
        <a:srgbClr val="FFFFFF"/>
      </a:lt1>
      <a:dk2>
        <a:srgbClr val="41242A"/>
      </a:dk2>
      <a:lt2>
        <a:srgbClr val="E2E4E8"/>
      </a:lt2>
      <a:accent1>
        <a:srgbClr val="DA9428"/>
      </a:accent1>
      <a:accent2>
        <a:srgbClr val="EB6C4E"/>
      </a:accent2>
      <a:accent3>
        <a:srgbClr val="EE6E8B"/>
      </a:accent3>
      <a:accent4>
        <a:srgbClr val="EB4EB3"/>
      </a:accent4>
      <a:accent5>
        <a:srgbClr val="E76EEE"/>
      </a:accent5>
      <a:accent6>
        <a:srgbClr val="A04EEB"/>
      </a:accent6>
      <a:hlink>
        <a:srgbClr val="6682AC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ArchiveVTI</vt:lpstr>
      <vt:lpstr>JuxtaposeVTI</vt:lpstr>
      <vt:lpstr>LuminousVTI</vt:lpstr>
      <vt:lpstr>DividendVTI</vt:lpstr>
      <vt:lpstr>MarrakeshVTI</vt:lpstr>
      <vt:lpstr>MemoVTI</vt:lpstr>
      <vt:lpstr>ShapesVTI</vt:lpstr>
      <vt:lpstr>3DFloatVTI</vt:lpstr>
      <vt:lpstr>pOQUER</vt:lpstr>
      <vt:lpstr>EL pOQUER es un juego de cartas cuyo objetivo es conseguir la mejor combinación posible de 5 cartas.  </vt:lpstr>
      <vt:lpstr>EL PUNTAJE DEL POQUER DE MENOR A MAYOR ES EL SIGUIENTE:  1.cARTA ALTA 2.PAR 3.DOS PARES 4.TERCIA 5.ESCALERA 6.COLOR 7.FULL HOUSE 8.POQUER 9.ESCALERA DE COLOR 10.FLOR IMPERIAL 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Futuristic pitch deck</dc:title>
  <dc:creator/>
  <cp:lastModifiedBy/>
  <cp:revision>243</cp:revision>
  <dcterms:created xsi:type="dcterms:W3CDTF">2022-01-21T15:35:19Z</dcterms:created>
  <dcterms:modified xsi:type="dcterms:W3CDTF">2022-01-21T17:05:56Z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2020-03-13T04:15:13Z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4ddf67fa-94c4-4d54-a3db-00003dcf17f4</vt:lpwstr>
  </property>
  <property fmtid="{D5CDD505-2E9C-101B-9397-08002B2CF9AE}" pid="8" name="MSIP_Label_f42aa342-8706-4288-bd11-ebb85995028c_ContentBits">
    <vt:lpwstr>0</vt:lpwstr>
  </property>
</Properties>
</file>