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2" r:id="rId1"/>
  </p:sldMasterIdLst>
  <p:notesMasterIdLst>
    <p:notesMasterId r:id="rId11"/>
  </p:notesMasterIdLst>
  <p:sldIdLst>
    <p:sldId id="271" r:id="rId2"/>
    <p:sldId id="258" r:id="rId3"/>
    <p:sldId id="301" r:id="rId4"/>
    <p:sldId id="261" r:id="rId5"/>
    <p:sldId id="259" r:id="rId6"/>
    <p:sldId id="260" r:id="rId7"/>
    <p:sldId id="277" r:id="rId8"/>
    <p:sldId id="263" r:id="rId9"/>
    <p:sldId id="303" r:id="rId10"/>
  </p:sldIdLst>
  <p:sldSz cx="9144000" cy="5143500" type="screen16x9"/>
  <p:notesSz cx="6858000" cy="9144000"/>
  <p:embeddedFontLst>
    <p:embeddedFont>
      <p:font typeface="Adamina" panose="02000503000000020004" pitchFamily="2" charset="0"/>
      <p:regular r:id="rId12"/>
    </p:embeddedFont>
    <p:embeddedFont>
      <p:font typeface="Bebas Neue" panose="020B0606020202050201" pitchFamily="34" charset="77"/>
      <p:regular r:id="rId13"/>
    </p:embeddedFont>
    <p:embeddedFont>
      <p:font typeface="Mulish" pitchFamily="2" charset="77"/>
      <p:regular r:id="rId14"/>
      <p:bold r:id="rId15"/>
      <p:italic r:id="rId16"/>
      <p:boldItalic r:id="rId17"/>
    </p:embeddedFont>
    <p:embeddedFont>
      <p:font typeface="Roboto Condensed Light" panose="020F0302020204030204" pitchFamily="34"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577"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B69"/>
    <a:srgbClr val="638F8C"/>
    <a:srgbClr val="0F1B28"/>
    <a:srgbClr val="6C9B98"/>
    <a:srgbClr val="51757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7EB73B-95AD-415B-91E4-F64C7590D60B}">
  <a:tblStyle styleId="{D17EB73B-95AD-415B-91E4-F64C7590D6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548"/>
  </p:normalViewPr>
  <p:slideViewPr>
    <p:cSldViewPr snapToGrid="0">
      <p:cViewPr varScale="1">
        <p:scale>
          <a:sx n="140" d="100"/>
          <a:sy n="140" d="100"/>
        </p:scale>
        <p:origin x="840" y="176"/>
      </p:cViewPr>
      <p:guideLst>
        <p:guide orient="horz" pos="1620"/>
        <p:guide pos="2880"/>
        <p:guide orient="horz" pos="5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g11ad10e9eea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4" name="Google Shape;1674;g11ad10e9eea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598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1ad10e9eea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1ad10e9eea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1ad10e9ee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1ad10e9ee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1ad10e9ee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1ad10e9ee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11ad10e9eea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11ad10e9eea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11ad10e9eea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11ad10e9eea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g11ad10e9eea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4" name="Google Shape;1674;g11ad10e9eea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4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844350" y="2595832"/>
            <a:ext cx="4407300" cy="731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34" name="Google Shape;34;p3"/>
          <p:cNvSpPr txBox="1">
            <a:spLocks noGrp="1"/>
          </p:cNvSpPr>
          <p:nvPr>
            <p:ph type="title" idx="2" hasCustomPrompt="1"/>
          </p:nvPr>
        </p:nvSpPr>
        <p:spPr>
          <a:xfrm>
            <a:off x="2590800" y="1453652"/>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 name="Google Shape;35;p3"/>
          <p:cNvSpPr txBox="1">
            <a:spLocks noGrp="1"/>
          </p:cNvSpPr>
          <p:nvPr>
            <p:ph type="subTitle" idx="1"/>
          </p:nvPr>
        </p:nvSpPr>
        <p:spPr>
          <a:xfrm>
            <a:off x="846000" y="3555844"/>
            <a:ext cx="4404000" cy="365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6" name="Google Shape;36;p3"/>
          <p:cNvGrpSpPr/>
          <p:nvPr/>
        </p:nvGrpSpPr>
        <p:grpSpPr>
          <a:xfrm rot="10800000" flipH="1">
            <a:off x="-152400" y="-228603"/>
            <a:ext cx="1138550" cy="3112118"/>
            <a:chOff x="-143200" y="2391747"/>
            <a:chExt cx="1138550" cy="3112118"/>
          </a:xfrm>
        </p:grpSpPr>
        <p:sp>
          <p:nvSpPr>
            <p:cNvPr id="37" name="Google Shape;37;p3"/>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3"/>
          <p:cNvGrpSpPr/>
          <p:nvPr/>
        </p:nvGrpSpPr>
        <p:grpSpPr>
          <a:xfrm flipH="1">
            <a:off x="8148400" y="2496897"/>
            <a:ext cx="1138550" cy="3112118"/>
            <a:chOff x="-143200" y="2391747"/>
            <a:chExt cx="1138550" cy="3112118"/>
          </a:xfrm>
        </p:grpSpPr>
        <p:sp>
          <p:nvSpPr>
            <p:cNvPr id="46" name="Google Shape;46;p3"/>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
          <p:cNvSpPr/>
          <p:nvPr/>
        </p:nvSpPr>
        <p:spPr>
          <a:xfrm rot="5400000" flipH="1">
            <a:off x="7885128" y="4753940"/>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5400000" flipH="1">
            <a:off x="7676088" y="4801358"/>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009150" y="162113"/>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056594" y="466014"/>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52"/>
        <p:cNvGrpSpPr/>
        <p:nvPr/>
      </p:nvGrpSpPr>
      <p:grpSpPr>
        <a:xfrm>
          <a:off x="0" y="0"/>
          <a:ext cx="0" cy="0"/>
          <a:chOff x="0" y="0"/>
          <a:chExt cx="0" cy="0"/>
        </a:xfrm>
      </p:grpSpPr>
      <p:sp>
        <p:nvSpPr>
          <p:cNvPr id="553" name="Google Shape;553;p23"/>
          <p:cNvSpPr/>
          <p:nvPr/>
        </p:nvSpPr>
        <p:spPr>
          <a:xfrm flipH="1">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4"/>
          <p:cNvSpPr/>
          <p:nvPr/>
        </p:nvSpPr>
        <p:spPr>
          <a:xfrm>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61" name="Google Shape;61;p4"/>
          <p:cNvSpPr txBox="1">
            <a:spLocks noGrp="1"/>
          </p:cNvSpPr>
          <p:nvPr>
            <p:ph type="body" idx="1"/>
          </p:nvPr>
        </p:nvSpPr>
        <p:spPr>
          <a:xfrm>
            <a:off x="720000" y="1078373"/>
            <a:ext cx="7704000" cy="548700"/>
          </a:xfrm>
          <a:prstGeom prst="rect">
            <a:avLst/>
          </a:prstGeom>
        </p:spPr>
        <p:txBody>
          <a:bodyPr spcFirstLastPara="1" wrap="square" lIns="91425" tIns="91425" rIns="91425" bIns="91425" anchor="ctr" anchorCtr="0">
            <a:noAutofit/>
          </a:bodyPr>
          <a:lstStyle>
            <a:lvl1pPr marL="457200" lvl="0" indent="-330200" algn="ctr" rtl="0">
              <a:lnSpc>
                <a:spcPct val="100000"/>
              </a:lnSpc>
              <a:spcBef>
                <a:spcPts val="0"/>
              </a:spcBef>
              <a:spcAft>
                <a:spcPts val="0"/>
              </a:spcAft>
              <a:buSzPts val="1600"/>
              <a:buFont typeface="Mulish SemiBold"/>
              <a:buAutoNum type="arabicPeriod"/>
              <a:defRPr sz="14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62" name="Google Shape;62;p4"/>
          <p:cNvSpPr/>
          <p:nvPr/>
        </p:nvSpPr>
        <p:spPr>
          <a:xfrm rot="10800000" flipH="1">
            <a:off x="8862725" y="2577130"/>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rot="10800000" flipH="1">
            <a:off x="8734950" y="2355292"/>
            <a:ext cx="138769" cy="138744"/>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532965" flipH="1">
            <a:off x="197926" y="3042569"/>
            <a:ext cx="211117" cy="211079"/>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rot="10800000" flipH="1">
            <a:off x="245369" y="2833513"/>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p:nvPr/>
        </p:nvSpPr>
        <p:spPr>
          <a:xfrm flipH="1">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grpSp>
        <p:nvGrpSpPr>
          <p:cNvPr id="98" name="Google Shape;98;p6"/>
          <p:cNvGrpSpPr/>
          <p:nvPr/>
        </p:nvGrpSpPr>
        <p:grpSpPr>
          <a:xfrm rot="-10173253" flipH="1">
            <a:off x="8669574" y="-460405"/>
            <a:ext cx="1150992" cy="3259434"/>
            <a:chOff x="8612552" y="2501250"/>
            <a:chExt cx="1151024" cy="3259523"/>
          </a:xfrm>
        </p:grpSpPr>
        <p:sp>
          <p:nvSpPr>
            <p:cNvPr id="99" name="Google Shape;99;p6"/>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6"/>
          <p:cNvSpPr/>
          <p:nvPr/>
        </p:nvSpPr>
        <p:spPr>
          <a:xfrm>
            <a:off x="201375" y="2443663"/>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248819" y="2747564"/>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8618800" y="2103880"/>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666244" y="1894825"/>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4"/>
        <p:cNvGrpSpPr/>
        <p:nvPr/>
      </p:nvGrpSpPr>
      <p:grpSpPr>
        <a:xfrm>
          <a:off x="0" y="0"/>
          <a:ext cx="0" cy="0"/>
          <a:chOff x="0" y="0"/>
          <a:chExt cx="0" cy="0"/>
        </a:xfrm>
      </p:grpSpPr>
      <p:sp>
        <p:nvSpPr>
          <p:cNvPr id="155" name="Google Shape;155;p9"/>
          <p:cNvSpPr/>
          <p:nvPr/>
        </p:nvSpPr>
        <p:spPr>
          <a:xfrm>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txBox="1">
            <a:spLocks noGrp="1"/>
          </p:cNvSpPr>
          <p:nvPr>
            <p:ph type="title"/>
          </p:nvPr>
        </p:nvSpPr>
        <p:spPr>
          <a:xfrm>
            <a:off x="4629150" y="1336800"/>
            <a:ext cx="3813000" cy="822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3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7" name="Google Shape;157;p9"/>
          <p:cNvSpPr txBox="1">
            <a:spLocks noGrp="1"/>
          </p:cNvSpPr>
          <p:nvPr>
            <p:ph type="subTitle" idx="1"/>
          </p:nvPr>
        </p:nvSpPr>
        <p:spPr>
          <a:xfrm>
            <a:off x="4629150" y="2160900"/>
            <a:ext cx="3813000" cy="164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8" name="Google Shape;158;p9"/>
          <p:cNvGrpSpPr/>
          <p:nvPr/>
        </p:nvGrpSpPr>
        <p:grpSpPr>
          <a:xfrm rot="10800000">
            <a:off x="8162925" y="-800103"/>
            <a:ext cx="1138550" cy="3112118"/>
            <a:chOff x="-143200" y="2391747"/>
            <a:chExt cx="1138550" cy="3112118"/>
          </a:xfrm>
        </p:grpSpPr>
        <p:sp>
          <p:nvSpPr>
            <p:cNvPr id="159" name="Google Shape;159;p9"/>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9"/>
          <p:cNvGrpSpPr/>
          <p:nvPr/>
        </p:nvGrpSpPr>
        <p:grpSpPr>
          <a:xfrm rot="10800000" flipH="1">
            <a:off x="-152400" y="-762003"/>
            <a:ext cx="1138550" cy="3112118"/>
            <a:chOff x="-143200" y="2391747"/>
            <a:chExt cx="1138550" cy="3112118"/>
          </a:xfrm>
        </p:grpSpPr>
        <p:sp>
          <p:nvSpPr>
            <p:cNvPr id="168" name="Google Shape;168;p9"/>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9"/>
          <p:cNvSpPr/>
          <p:nvPr/>
        </p:nvSpPr>
        <p:spPr>
          <a:xfrm>
            <a:off x="351925" y="1727363"/>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399369" y="2031264"/>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rot="10800000" flipH="1">
            <a:off x="8761675" y="2687118"/>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10800000" flipH="1">
            <a:off x="8809119" y="2478063"/>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25"/>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6"/>
        <p:cNvGrpSpPr/>
        <p:nvPr/>
      </p:nvGrpSpPr>
      <p:grpSpPr>
        <a:xfrm>
          <a:off x="0" y="0"/>
          <a:ext cx="0" cy="0"/>
          <a:chOff x="0" y="0"/>
          <a:chExt cx="0" cy="0"/>
        </a:xfrm>
      </p:grpSpPr>
      <p:sp>
        <p:nvSpPr>
          <p:cNvPr id="227" name="Google Shape;227;p13"/>
          <p:cNvSpPr/>
          <p:nvPr/>
        </p:nvSpPr>
        <p:spPr>
          <a:xfrm flipH="1">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txBox="1">
            <a:spLocks noGrp="1"/>
          </p:cNvSpPr>
          <p:nvPr>
            <p:ph type="title"/>
          </p:nvPr>
        </p:nvSpPr>
        <p:spPr>
          <a:xfrm>
            <a:off x="2047815" y="1558075"/>
            <a:ext cx="2448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13"/>
          <p:cNvSpPr txBox="1">
            <a:spLocks noGrp="1"/>
          </p:cNvSpPr>
          <p:nvPr>
            <p:ph type="subTitle" idx="1"/>
          </p:nvPr>
        </p:nvSpPr>
        <p:spPr>
          <a:xfrm>
            <a:off x="2047815" y="1924216"/>
            <a:ext cx="24489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13"/>
          <p:cNvSpPr txBox="1">
            <a:spLocks noGrp="1"/>
          </p:cNvSpPr>
          <p:nvPr>
            <p:ph type="title" idx="2"/>
          </p:nvPr>
        </p:nvSpPr>
        <p:spPr>
          <a:xfrm flipH="1">
            <a:off x="5613092" y="1558079"/>
            <a:ext cx="2448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13"/>
          <p:cNvSpPr txBox="1">
            <a:spLocks noGrp="1"/>
          </p:cNvSpPr>
          <p:nvPr>
            <p:ph type="subTitle" idx="3"/>
          </p:nvPr>
        </p:nvSpPr>
        <p:spPr>
          <a:xfrm flipH="1">
            <a:off x="5612836" y="1924223"/>
            <a:ext cx="24489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13"/>
          <p:cNvSpPr txBox="1">
            <a:spLocks noGrp="1"/>
          </p:cNvSpPr>
          <p:nvPr>
            <p:ph type="title" idx="4" hasCustomPrompt="1"/>
          </p:nvPr>
        </p:nvSpPr>
        <p:spPr>
          <a:xfrm>
            <a:off x="1122352" y="1766687"/>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a:spLocks noGrp="1"/>
          </p:cNvSpPr>
          <p:nvPr>
            <p:ph type="title" idx="5" hasCustomPrompt="1"/>
          </p:nvPr>
        </p:nvSpPr>
        <p:spPr>
          <a:xfrm flipH="1">
            <a:off x="4686464" y="1766687"/>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4" name="Google Shape;234;p13"/>
          <p:cNvSpPr txBox="1">
            <a:spLocks noGrp="1"/>
          </p:cNvSpPr>
          <p:nvPr>
            <p:ph type="title" idx="6"/>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35" name="Google Shape;235;p13"/>
          <p:cNvSpPr txBox="1">
            <a:spLocks noGrp="1"/>
          </p:cNvSpPr>
          <p:nvPr>
            <p:ph type="title" idx="7"/>
          </p:nvPr>
        </p:nvSpPr>
        <p:spPr>
          <a:xfrm>
            <a:off x="2047815" y="3045391"/>
            <a:ext cx="2448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6" name="Google Shape;236;p13"/>
          <p:cNvSpPr txBox="1">
            <a:spLocks noGrp="1"/>
          </p:cNvSpPr>
          <p:nvPr>
            <p:ph type="subTitle" idx="8"/>
          </p:nvPr>
        </p:nvSpPr>
        <p:spPr>
          <a:xfrm>
            <a:off x="2047815" y="3412771"/>
            <a:ext cx="24495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7" name="Google Shape;237;p13"/>
          <p:cNvSpPr txBox="1">
            <a:spLocks noGrp="1"/>
          </p:cNvSpPr>
          <p:nvPr>
            <p:ph type="title" idx="9"/>
          </p:nvPr>
        </p:nvSpPr>
        <p:spPr>
          <a:xfrm flipH="1">
            <a:off x="5613092" y="3045391"/>
            <a:ext cx="2448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8" name="Google Shape;238;p13"/>
          <p:cNvSpPr txBox="1">
            <a:spLocks noGrp="1"/>
          </p:cNvSpPr>
          <p:nvPr>
            <p:ph type="subTitle" idx="13"/>
          </p:nvPr>
        </p:nvSpPr>
        <p:spPr>
          <a:xfrm flipH="1">
            <a:off x="5612836" y="3412771"/>
            <a:ext cx="24489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13"/>
          <p:cNvSpPr txBox="1">
            <a:spLocks noGrp="1"/>
          </p:cNvSpPr>
          <p:nvPr>
            <p:ph type="title" idx="14" hasCustomPrompt="1"/>
          </p:nvPr>
        </p:nvSpPr>
        <p:spPr>
          <a:xfrm>
            <a:off x="1122352" y="3224208"/>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0" name="Google Shape;240;p13"/>
          <p:cNvSpPr txBox="1">
            <a:spLocks noGrp="1"/>
          </p:cNvSpPr>
          <p:nvPr>
            <p:ph type="title" idx="15" hasCustomPrompt="1"/>
          </p:nvPr>
        </p:nvSpPr>
        <p:spPr>
          <a:xfrm flipH="1">
            <a:off x="4686464" y="3224208"/>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241" name="Google Shape;241;p13"/>
          <p:cNvGrpSpPr/>
          <p:nvPr/>
        </p:nvGrpSpPr>
        <p:grpSpPr>
          <a:xfrm>
            <a:off x="-118375" y="2573097"/>
            <a:ext cx="1138550" cy="3112118"/>
            <a:chOff x="-143200" y="2391747"/>
            <a:chExt cx="1138550" cy="3112118"/>
          </a:xfrm>
        </p:grpSpPr>
        <p:sp>
          <p:nvSpPr>
            <p:cNvPr id="242" name="Google Shape;242;p13"/>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3"/>
          <p:cNvGrpSpPr/>
          <p:nvPr/>
        </p:nvGrpSpPr>
        <p:grpSpPr>
          <a:xfrm flipH="1">
            <a:off x="8148400" y="2496897"/>
            <a:ext cx="1138550" cy="3112118"/>
            <a:chOff x="-143200" y="2391747"/>
            <a:chExt cx="1138550" cy="3112118"/>
          </a:xfrm>
        </p:grpSpPr>
        <p:sp>
          <p:nvSpPr>
            <p:cNvPr id="251" name="Google Shape;251;p13"/>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13"/>
          <p:cNvSpPr/>
          <p:nvPr/>
        </p:nvSpPr>
        <p:spPr>
          <a:xfrm rot="-1645862" flipH="1">
            <a:off x="8769658" y="2081563"/>
            <a:ext cx="211112" cy="211074"/>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rot="-1645914" flipH="1">
            <a:off x="8719567" y="1792758"/>
            <a:ext cx="124979" cy="124957"/>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rot="-5400000" flipH="1">
            <a:off x="72122" y="2118315"/>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rot="-5400000" flipH="1">
            <a:off x="376039" y="2165744"/>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929507" y="1612958"/>
            <a:ext cx="3024900" cy="548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9" name="Google Shape;289;p15"/>
          <p:cNvSpPr txBox="1">
            <a:spLocks noGrp="1"/>
          </p:cNvSpPr>
          <p:nvPr>
            <p:ph type="subTitle" idx="1"/>
          </p:nvPr>
        </p:nvSpPr>
        <p:spPr>
          <a:xfrm>
            <a:off x="930132" y="2158942"/>
            <a:ext cx="3023700" cy="137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0" name="Google Shape;290;p15"/>
          <p:cNvGrpSpPr/>
          <p:nvPr/>
        </p:nvGrpSpPr>
        <p:grpSpPr>
          <a:xfrm>
            <a:off x="-143200" y="2391747"/>
            <a:ext cx="1138550" cy="3112118"/>
            <a:chOff x="-143200" y="2391747"/>
            <a:chExt cx="1138550" cy="3112118"/>
          </a:xfrm>
        </p:grpSpPr>
        <p:sp>
          <p:nvSpPr>
            <p:cNvPr id="291" name="Google Shape;291;p15"/>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15"/>
          <p:cNvSpPr/>
          <p:nvPr/>
        </p:nvSpPr>
        <p:spPr>
          <a:xfrm flipH="1">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rot="4214906">
            <a:off x="8640928" y="4770604"/>
            <a:ext cx="211117" cy="211079"/>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rot="4215071">
            <a:off x="8446980" y="4904706"/>
            <a:ext cx="116233" cy="116230"/>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rot="4214906">
            <a:off x="1638103" y="150979"/>
            <a:ext cx="211117" cy="211079"/>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rot="4215071">
            <a:off x="1444155" y="285081"/>
            <a:ext cx="116233" cy="116230"/>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01"/>
        <p:cNvGrpSpPr/>
        <p:nvPr/>
      </p:nvGrpSpPr>
      <p:grpSpPr>
        <a:xfrm>
          <a:off x="0" y="0"/>
          <a:ext cx="0" cy="0"/>
          <a:chOff x="0" y="0"/>
          <a:chExt cx="0" cy="0"/>
        </a:xfrm>
      </p:grpSpPr>
      <p:sp>
        <p:nvSpPr>
          <p:cNvPr id="402" name="Google Shape;402;p19"/>
          <p:cNvSpPr/>
          <p:nvPr/>
        </p:nvSpPr>
        <p:spPr>
          <a:xfrm flipH="1">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txBox="1">
            <a:spLocks noGrp="1"/>
          </p:cNvSpPr>
          <p:nvPr>
            <p:ph type="title"/>
          </p:nvPr>
        </p:nvSpPr>
        <p:spPr>
          <a:xfrm>
            <a:off x="2369614" y="1188679"/>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4" name="Google Shape;404;p19"/>
          <p:cNvSpPr txBox="1">
            <a:spLocks noGrp="1"/>
          </p:cNvSpPr>
          <p:nvPr>
            <p:ph type="subTitle" idx="1"/>
          </p:nvPr>
        </p:nvSpPr>
        <p:spPr>
          <a:xfrm>
            <a:off x="2369614" y="1556129"/>
            <a:ext cx="1986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19"/>
          <p:cNvSpPr txBox="1">
            <a:spLocks noGrp="1"/>
          </p:cNvSpPr>
          <p:nvPr>
            <p:ph type="title" idx="2"/>
          </p:nvPr>
        </p:nvSpPr>
        <p:spPr>
          <a:xfrm>
            <a:off x="5875079" y="1188679"/>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6" name="Google Shape;406;p19"/>
          <p:cNvSpPr txBox="1">
            <a:spLocks noGrp="1"/>
          </p:cNvSpPr>
          <p:nvPr>
            <p:ph type="subTitle" idx="3"/>
          </p:nvPr>
        </p:nvSpPr>
        <p:spPr>
          <a:xfrm>
            <a:off x="5875079" y="1556129"/>
            <a:ext cx="1986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7" name="Google Shape;407;p19"/>
          <p:cNvSpPr txBox="1">
            <a:spLocks noGrp="1"/>
          </p:cNvSpPr>
          <p:nvPr>
            <p:ph type="title" idx="4"/>
          </p:nvPr>
        </p:nvSpPr>
        <p:spPr>
          <a:xfrm>
            <a:off x="2369614" y="2340530"/>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8" name="Google Shape;408;p19"/>
          <p:cNvSpPr txBox="1">
            <a:spLocks noGrp="1"/>
          </p:cNvSpPr>
          <p:nvPr>
            <p:ph type="subTitle" idx="5"/>
          </p:nvPr>
        </p:nvSpPr>
        <p:spPr>
          <a:xfrm>
            <a:off x="2369614" y="2707980"/>
            <a:ext cx="1986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9" name="Google Shape;409;p19"/>
          <p:cNvSpPr txBox="1">
            <a:spLocks noGrp="1"/>
          </p:cNvSpPr>
          <p:nvPr>
            <p:ph type="title" idx="6"/>
          </p:nvPr>
        </p:nvSpPr>
        <p:spPr>
          <a:xfrm>
            <a:off x="5875079" y="2340530"/>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0" name="Google Shape;410;p19"/>
          <p:cNvSpPr txBox="1">
            <a:spLocks noGrp="1"/>
          </p:cNvSpPr>
          <p:nvPr>
            <p:ph type="subTitle" idx="7"/>
          </p:nvPr>
        </p:nvSpPr>
        <p:spPr>
          <a:xfrm>
            <a:off x="5875079" y="2707980"/>
            <a:ext cx="1986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1" name="Google Shape;411;p19"/>
          <p:cNvSpPr txBox="1">
            <a:spLocks noGrp="1"/>
          </p:cNvSpPr>
          <p:nvPr>
            <p:ph type="title" idx="8"/>
          </p:nvPr>
        </p:nvSpPr>
        <p:spPr>
          <a:xfrm>
            <a:off x="5875079" y="3490316"/>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2" name="Google Shape;412;p19"/>
          <p:cNvSpPr txBox="1">
            <a:spLocks noGrp="1"/>
          </p:cNvSpPr>
          <p:nvPr>
            <p:ph type="subTitle" idx="9"/>
          </p:nvPr>
        </p:nvSpPr>
        <p:spPr>
          <a:xfrm>
            <a:off x="5875079" y="3857766"/>
            <a:ext cx="1986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3" name="Google Shape;413;p19"/>
          <p:cNvSpPr txBox="1">
            <a:spLocks noGrp="1"/>
          </p:cNvSpPr>
          <p:nvPr>
            <p:ph type="title" idx="13"/>
          </p:nvPr>
        </p:nvSpPr>
        <p:spPr>
          <a:xfrm>
            <a:off x="2369614" y="3490316"/>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4" name="Google Shape;414;p19"/>
          <p:cNvSpPr txBox="1">
            <a:spLocks noGrp="1"/>
          </p:cNvSpPr>
          <p:nvPr>
            <p:ph type="subTitle" idx="14"/>
          </p:nvPr>
        </p:nvSpPr>
        <p:spPr>
          <a:xfrm>
            <a:off x="2369614" y="3857766"/>
            <a:ext cx="1986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5" name="Google Shape;415;p19"/>
          <p:cNvSpPr txBox="1">
            <a:spLocks noGrp="1"/>
          </p:cNvSpPr>
          <p:nvPr>
            <p:ph type="title" idx="15"/>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16" name="Google Shape;416;p19"/>
          <p:cNvGrpSpPr/>
          <p:nvPr/>
        </p:nvGrpSpPr>
        <p:grpSpPr>
          <a:xfrm>
            <a:off x="8612552" y="2501250"/>
            <a:ext cx="1151024" cy="3259523"/>
            <a:chOff x="8612552" y="2501250"/>
            <a:chExt cx="1151024" cy="3259523"/>
          </a:xfrm>
        </p:grpSpPr>
        <p:sp>
          <p:nvSpPr>
            <p:cNvPr id="417" name="Google Shape;417;p19"/>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19"/>
          <p:cNvGrpSpPr/>
          <p:nvPr/>
        </p:nvGrpSpPr>
        <p:grpSpPr>
          <a:xfrm rot="10800000" flipH="1">
            <a:off x="-152400" y="-762003"/>
            <a:ext cx="1138550" cy="3112118"/>
            <a:chOff x="-143200" y="2391747"/>
            <a:chExt cx="1138550" cy="3112118"/>
          </a:xfrm>
        </p:grpSpPr>
        <p:sp>
          <p:nvSpPr>
            <p:cNvPr id="425" name="Google Shape;425;p19"/>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19"/>
          <p:cNvSpPr/>
          <p:nvPr/>
        </p:nvSpPr>
        <p:spPr>
          <a:xfrm rot="-1484199">
            <a:off x="8134009" y="4633922"/>
            <a:ext cx="211114" cy="211076"/>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rot="-1484067">
            <a:off x="8288769" y="4914295"/>
            <a:ext cx="116236" cy="116233"/>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rot="-1484199">
            <a:off x="1152809" y="123922"/>
            <a:ext cx="211114" cy="211076"/>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rot="-1484067">
            <a:off x="1307569" y="404295"/>
            <a:ext cx="116236" cy="116233"/>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89"/>
        <p:cNvGrpSpPr/>
        <p:nvPr/>
      </p:nvGrpSpPr>
      <p:grpSpPr>
        <a:xfrm>
          <a:off x="0" y="0"/>
          <a:ext cx="0" cy="0"/>
          <a:chOff x="0" y="0"/>
          <a:chExt cx="0" cy="0"/>
        </a:xfrm>
      </p:grpSpPr>
      <p:sp>
        <p:nvSpPr>
          <p:cNvPr id="490" name="Google Shape;490;p22"/>
          <p:cNvSpPr/>
          <p:nvPr/>
        </p:nvSpPr>
        <p:spPr>
          <a:xfrm>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2"/>
          <p:cNvGrpSpPr/>
          <p:nvPr/>
        </p:nvGrpSpPr>
        <p:grpSpPr>
          <a:xfrm>
            <a:off x="-143200" y="2391747"/>
            <a:ext cx="1138550" cy="3112118"/>
            <a:chOff x="-143200" y="2391747"/>
            <a:chExt cx="1138550" cy="3112118"/>
          </a:xfrm>
        </p:grpSpPr>
        <p:sp>
          <p:nvSpPr>
            <p:cNvPr id="492" name="Google Shape;492;p22"/>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22"/>
          <p:cNvGrpSpPr/>
          <p:nvPr/>
        </p:nvGrpSpPr>
        <p:grpSpPr>
          <a:xfrm>
            <a:off x="8612552" y="2501250"/>
            <a:ext cx="1151024" cy="3259523"/>
            <a:chOff x="8612552" y="2501250"/>
            <a:chExt cx="1151024" cy="3259523"/>
          </a:xfrm>
        </p:grpSpPr>
        <p:sp>
          <p:nvSpPr>
            <p:cNvPr id="501" name="Google Shape;501;p22"/>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2"/>
          <p:cNvGrpSpPr/>
          <p:nvPr/>
        </p:nvGrpSpPr>
        <p:grpSpPr>
          <a:xfrm flipH="1">
            <a:off x="3706651" y="-1995412"/>
            <a:ext cx="793625" cy="1995400"/>
            <a:chOff x="1211088" y="1995225"/>
            <a:chExt cx="793625" cy="1995400"/>
          </a:xfrm>
        </p:grpSpPr>
        <p:sp>
          <p:nvSpPr>
            <p:cNvPr id="509" name="Google Shape;509;p22"/>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2"/>
          <p:cNvGrpSpPr/>
          <p:nvPr/>
        </p:nvGrpSpPr>
        <p:grpSpPr>
          <a:xfrm>
            <a:off x="2910174" y="-1522491"/>
            <a:ext cx="560306" cy="1522503"/>
            <a:chOff x="6909776" y="2415188"/>
            <a:chExt cx="677025" cy="1839438"/>
          </a:xfrm>
        </p:grpSpPr>
        <p:sp>
          <p:nvSpPr>
            <p:cNvPr id="523" name="Google Shape;523;p22"/>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2"/>
          <p:cNvGrpSpPr/>
          <p:nvPr/>
        </p:nvGrpSpPr>
        <p:grpSpPr>
          <a:xfrm rot="10800000" flipH="1">
            <a:off x="-152400" y="-762003"/>
            <a:ext cx="1138550" cy="3112118"/>
            <a:chOff x="-143200" y="2391747"/>
            <a:chExt cx="1138550" cy="3112118"/>
          </a:xfrm>
        </p:grpSpPr>
        <p:sp>
          <p:nvSpPr>
            <p:cNvPr id="535" name="Google Shape;535;p22"/>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22"/>
          <p:cNvGrpSpPr/>
          <p:nvPr/>
        </p:nvGrpSpPr>
        <p:grpSpPr>
          <a:xfrm rot="10800000">
            <a:off x="8162925" y="-800103"/>
            <a:ext cx="1138550" cy="3112118"/>
            <a:chOff x="-143200" y="2391747"/>
            <a:chExt cx="1138550" cy="3112118"/>
          </a:xfrm>
        </p:grpSpPr>
        <p:sp>
          <p:nvSpPr>
            <p:cNvPr id="544" name="Google Shape;544;p22"/>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6"/>
              </a:buClr>
              <a:buSzPts val="3300"/>
              <a:buFont typeface="Adamina"/>
              <a:buNone/>
              <a:defRPr sz="3300" b="1">
                <a:solidFill>
                  <a:schemeClr val="accent6"/>
                </a:solidFill>
                <a:latin typeface="Adamina"/>
                <a:ea typeface="Adamina"/>
                <a:cs typeface="Adamina"/>
                <a:sym typeface="Adamin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8" r:id="rId5"/>
    <p:sldLayoutId id="2147483659" r:id="rId6"/>
    <p:sldLayoutId id="2147483661" r:id="rId7"/>
    <p:sldLayoutId id="2147483665" r:id="rId8"/>
    <p:sldLayoutId id="2147483668" r:id="rId9"/>
    <p:sldLayoutId id="2147483669" r:id="rId10"/>
  </p:sldLayoutIdLst>
  <p:transition spd="slow">
    <p:wip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sp>
        <p:nvSpPr>
          <p:cNvPr id="1676" name="Google Shape;1676;p42"/>
          <p:cNvSpPr txBox="1">
            <a:spLocks noGrp="1"/>
          </p:cNvSpPr>
          <p:nvPr>
            <p:ph type="title"/>
          </p:nvPr>
        </p:nvSpPr>
        <p:spPr>
          <a:xfrm>
            <a:off x="198783" y="2238273"/>
            <a:ext cx="4373217" cy="54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solidFill>
                  <a:schemeClr val="accent5">
                    <a:lumMod val="25000"/>
                  </a:schemeClr>
                </a:solidFill>
              </a:rPr>
              <a:t>HTU-COFFEE</a:t>
            </a:r>
            <a:endParaRPr sz="4000" dirty="0">
              <a:solidFill>
                <a:schemeClr val="accent5">
                  <a:lumMod val="25000"/>
                </a:schemeClr>
              </a:solidFill>
            </a:endParaRPr>
          </a:p>
        </p:txBody>
      </p:sp>
      <p:grpSp>
        <p:nvGrpSpPr>
          <p:cNvPr id="1678" name="Google Shape;1678;p42"/>
          <p:cNvGrpSpPr/>
          <p:nvPr/>
        </p:nvGrpSpPr>
        <p:grpSpPr>
          <a:xfrm>
            <a:off x="5033891" y="1328668"/>
            <a:ext cx="3180602" cy="2486155"/>
            <a:chOff x="4794566" y="1229221"/>
            <a:chExt cx="3492864" cy="2730238"/>
          </a:xfrm>
        </p:grpSpPr>
        <p:sp>
          <p:nvSpPr>
            <p:cNvPr id="1679" name="Google Shape;1679;p42"/>
            <p:cNvSpPr/>
            <p:nvPr/>
          </p:nvSpPr>
          <p:spPr>
            <a:xfrm>
              <a:off x="6010192" y="3526822"/>
              <a:ext cx="1061612" cy="432637"/>
            </a:xfrm>
            <a:custGeom>
              <a:avLst/>
              <a:gdLst/>
              <a:ahLst/>
              <a:cxnLst/>
              <a:rect l="l" t="t" r="r" b="b"/>
              <a:pathLst>
                <a:path w="15037" h="6128" extrusionOk="0">
                  <a:moveTo>
                    <a:pt x="2443" y="1"/>
                  </a:moveTo>
                  <a:lnTo>
                    <a:pt x="2222" y="2875"/>
                  </a:lnTo>
                  <a:cubicBezTo>
                    <a:pt x="2222" y="2875"/>
                    <a:pt x="2339" y="3398"/>
                    <a:pt x="1529" y="4116"/>
                  </a:cubicBezTo>
                  <a:cubicBezTo>
                    <a:pt x="732" y="4835"/>
                    <a:pt x="92" y="5500"/>
                    <a:pt x="92" y="5500"/>
                  </a:cubicBezTo>
                  <a:cubicBezTo>
                    <a:pt x="92" y="5500"/>
                    <a:pt x="1" y="5657"/>
                    <a:pt x="1" y="5892"/>
                  </a:cubicBezTo>
                  <a:cubicBezTo>
                    <a:pt x="1" y="6115"/>
                    <a:pt x="131" y="6127"/>
                    <a:pt x="693" y="6127"/>
                  </a:cubicBezTo>
                  <a:lnTo>
                    <a:pt x="14345" y="6127"/>
                  </a:lnTo>
                  <a:cubicBezTo>
                    <a:pt x="14906" y="6127"/>
                    <a:pt x="15037" y="6115"/>
                    <a:pt x="15037" y="5892"/>
                  </a:cubicBezTo>
                  <a:cubicBezTo>
                    <a:pt x="15037" y="5657"/>
                    <a:pt x="14946" y="5500"/>
                    <a:pt x="14946" y="5500"/>
                  </a:cubicBezTo>
                  <a:cubicBezTo>
                    <a:pt x="14946" y="5500"/>
                    <a:pt x="14305" y="4835"/>
                    <a:pt x="13495" y="4116"/>
                  </a:cubicBezTo>
                  <a:cubicBezTo>
                    <a:pt x="12699" y="3398"/>
                    <a:pt x="12804" y="2875"/>
                    <a:pt x="12804" y="2875"/>
                  </a:cubicBezTo>
                  <a:lnTo>
                    <a:pt x="125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2"/>
            <p:cNvSpPr/>
            <p:nvPr/>
          </p:nvSpPr>
          <p:spPr>
            <a:xfrm>
              <a:off x="4794566" y="1229221"/>
              <a:ext cx="3492864" cy="2297606"/>
            </a:xfrm>
            <a:custGeom>
              <a:avLst/>
              <a:gdLst/>
              <a:ahLst/>
              <a:cxnLst/>
              <a:rect l="l" t="t" r="r" b="b"/>
              <a:pathLst>
                <a:path w="49474" h="32544" extrusionOk="0">
                  <a:moveTo>
                    <a:pt x="2509" y="0"/>
                  </a:moveTo>
                  <a:cubicBezTo>
                    <a:pt x="1124" y="0"/>
                    <a:pt x="0" y="1124"/>
                    <a:pt x="0" y="2509"/>
                  </a:cubicBezTo>
                  <a:lnTo>
                    <a:pt x="0" y="30035"/>
                  </a:lnTo>
                  <a:cubicBezTo>
                    <a:pt x="0" y="31420"/>
                    <a:pt x="1124" y="32544"/>
                    <a:pt x="2509" y="32544"/>
                  </a:cubicBezTo>
                  <a:lnTo>
                    <a:pt x="46965" y="32544"/>
                  </a:lnTo>
                  <a:cubicBezTo>
                    <a:pt x="48350" y="32544"/>
                    <a:pt x="49474" y="31420"/>
                    <a:pt x="49474" y="30035"/>
                  </a:cubicBezTo>
                  <a:lnTo>
                    <a:pt x="49474" y="2509"/>
                  </a:lnTo>
                  <a:cubicBezTo>
                    <a:pt x="49474" y="1124"/>
                    <a:pt x="48350" y="0"/>
                    <a:pt x="46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2"/>
            <p:cNvSpPr/>
            <p:nvPr/>
          </p:nvSpPr>
          <p:spPr>
            <a:xfrm>
              <a:off x="6472417" y="3323532"/>
              <a:ext cx="137163" cy="137161"/>
            </a:xfrm>
            <a:custGeom>
              <a:avLst/>
              <a:gdLst/>
              <a:ahLst/>
              <a:cxnLst/>
              <a:rect l="l" t="t" r="r" b="b"/>
              <a:pathLst>
                <a:path w="3005" h="3020" extrusionOk="0">
                  <a:moveTo>
                    <a:pt x="1503" y="1"/>
                  </a:moveTo>
                  <a:cubicBezTo>
                    <a:pt x="667" y="1"/>
                    <a:pt x="0" y="680"/>
                    <a:pt x="0" y="1504"/>
                  </a:cubicBezTo>
                  <a:cubicBezTo>
                    <a:pt x="0" y="2340"/>
                    <a:pt x="667" y="3019"/>
                    <a:pt x="1503" y="3019"/>
                  </a:cubicBezTo>
                  <a:cubicBezTo>
                    <a:pt x="2326" y="3019"/>
                    <a:pt x="3005" y="2340"/>
                    <a:pt x="3005" y="1504"/>
                  </a:cubicBezTo>
                  <a:cubicBezTo>
                    <a:pt x="3005" y="680"/>
                    <a:pt x="2326" y="1"/>
                    <a:pt x="1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1" name="Google Shape;1691;p42"/>
          <p:cNvSpPr/>
          <p:nvPr/>
        </p:nvSpPr>
        <p:spPr>
          <a:xfrm rot="-6450807" flipH="1">
            <a:off x="6937967" y="1023373"/>
            <a:ext cx="211111" cy="211073"/>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2"/>
          <p:cNvSpPr/>
          <p:nvPr/>
        </p:nvSpPr>
        <p:spPr>
          <a:xfrm rot="-6450688" flipH="1">
            <a:off x="7229997" y="993612"/>
            <a:ext cx="116244" cy="116240"/>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Graphical user interface, application&#10;&#10;Description automatically generated">
            <a:extLst>
              <a:ext uri="{FF2B5EF4-FFF2-40B4-BE49-F238E27FC236}">
                <a16:creationId xmlns:a16="http://schemas.microsoft.com/office/drawing/2014/main" id="{B4E9CD5B-A8DB-9A1A-8E8B-1CF7F2F1C538}"/>
              </a:ext>
            </a:extLst>
          </p:cNvPr>
          <p:cNvPicPr>
            <a:picLocks noChangeAspect="1"/>
          </p:cNvPicPr>
          <p:nvPr/>
        </p:nvPicPr>
        <p:blipFill>
          <a:blip r:embed="rId3"/>
          <a:stretch>
            <a:fillRect/>
          </a:stretch>
        </p:blipFill>
        <p:spPr>
          <a:xfrm>
            <a:off x="5181008" y="1449007"/>
            <a:ext cx="2888956" cy="1726524"/>
          </a:xfrm>
          <a:prstGeom prst="rect">
            <a:avLst/>
          </a:prstGeom>
          <a:effectLst>
            <a:softEdge rad="12700"/>
          </a:effectLst>
        </p:spPr>
      </p:pic>
      <p:grpSp>
        <p:nvGrpSpPr>
          <p:cNvPr id="1683" name="Google Shape;1683;p42"/>
          <p:cNvGrpSpPr/>
          <p:nvPr/>
        </p:nvGrpSpPr>
        <p:grpSpPr>
          <a:xfrm>
            <a:off x="7642111" y="2960241"/>
            <a:ext cx="518541" cy="981471"/>
            <a:chOff x="5831933" y="1426049"/>
            <a:chExt cx="1401841" cy="2653341"/>
          </a:xfrm>
        </p:grpSpPr>
        <p:sp>
          <p:nvSpPr>
            <p:cNvPr id="1684" name="Google Shape;1684;p42"/>
            <p:cNvSpPr/>
            <p:nvPr/>
          </p:nvSpPr>
          <p:spPr>
            <a:xfrm>
              <a:off x="5831933" y="1426049"/>
              <a:ext cx="1401841" cy="2653341"/>
            </a:xfrm>
            <a:custGeom>
              <a:avLst/>
              <a:gdLst/>
              <a:ahLst/>
              <a:cxnLst/>
              <a:rect l="l" t="t" r="r" b="b"/>
              <a:pathLst>
                <a:path w="22301" h="42212" extrusionOk="0">
                  <a:moveTo>
                    <a:pt x="1712" y="1"/>
                  </a:moveTo>
                  <a:cubicBezTo>
                    <a:pt x="771" y="1"/>
                    <a:pt x="1" y="967"/>
                    <a:pt x="1" y="2143"/>
                  </a:cubicBezTo>
                  <a:lnTo>
                    <a:pt x="1" y="40082"/>
                  </a:lnTo>
                  <a:cubicBezTo>
                    <a:pt x="1" y="41257"/>
                    <a:pt x="771" y="42212"/>
                    <a:pt x="1712" y="42212"/>
                  </a:cubicBezTo>
                  <a:lnTo>
                    <a:pt x="20590" y="42212"/>
                  </a:lnTo>
                  <a:cubicBezTo>
                    <a:pt x="21531" y="42212"/>
                    <a:pt x="22301" y="41257"/>
                    <a:pt x="22301" y="40082"/>
                  </a:cubicBezTo>
                  <a:lnTo>
                    <a:pt x="22301" y="2143"/>
                  </a:lnTo>
                  <a:cubicBezTo>
                    <a:pt x="22301" y="967"/>
                    <a:pt x="21531" y="1"/>
                    <a:pt x="20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2"/>
            <p:cNvSpPr/>
            <p:nvPr/>
          </p:nvSpPr>
          <p:spPr>
            <a:xfrm>
              <a:off x="6434698" y="3711415"/>
              <a:ext cx="196312" cy="196367"/>
            </a:xfrm>
            <a:custGeom>
              <a:avLst/>
              <a:gdLst/>
              <a:ahLst/>
              <a:cxnLst/>
              <a:rect l="l" t="t" r="r" b="b"/>
              <a:pathLst>
                <a:path w="3123" h="3124" extrusionOk="0">
                  <a:moveTo>
                    <a:pt x="1555" y="1"/>
                  </a:moveTo>
                  <a:cubicBezTo>
                    <a:pt x="693" y="1"/>
                    <a:pt x="1" y="694"/>
                    <a:pt x="1" y="1556"/>
                  </a:cubicBezTo>
                  <a:cubicBezTo>
                    <a:pt x="1" y="2418"/>
                    <a:pt x="693" y="3124"/>
                    <a:pt x="1555" y="3124"/>
                  </a:cubicBezTo>
                  <a:cubicBezTo>
                    <a:pt x="2431" y="3124"/>
                    <a:pt x="3123" y="2418"/>
                    <a:pt x="3123" y="1556"/>
                  </a:cubicBezTo>
                  <a:cubicBezTo>
                    <a:pt x="3123" y="694"/>
                    <a:pt x="2431" y="1"/>
                    <a:pt x="1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42"/>
          <p:cNvGrpSpPr/>
          <p:nvPr/>
        </p:nvGrpSpPr>
        <p:grpSpPr>
          <a:xfrm>
            <a:off x="4770150" y="2674895"/>
            <a:ext cx="902010" cy="1371504"/>
            <a:chOff x="1724135" y="1120426"/>
            <a:chExt cx="1909015" cy="2902655"/>
          </a:xfrm>
        </p:grpSpPr>
        <p:sp>
          <p:nvSpPr>
            <p:cNvPr id="1688" name="Google Shape;1688;p42"/>
            <p:cNvSpPr/>
            <p:nvPr/>
          </p:nvSpPr>
          <p:spPr>
            <a:xfrm>
              <a:off x="1724135" y="1120426"/>
              <a:ext cx="1909015" cy="2902655"/>
            </a:xfrm>
            <a:custGeom>
              <a:avLst/>
              <a:gdLst/>
              <a:ahLst/>
              <a:cxnLst/>
              <a:rect l="l" t="t" r="r" b="b"/>
              <a:pathLst>
                <a:path w="33758" h="51329" extrusionOk="0">
                  <a:moveTo>
                    <a:pt x="2587" y="0"/>
                  </a:moveTo>
                  <a:cubicBezTo>
                    <a:pt x="1162" y="0"/>
                    <a:pt x="0" y="1163"/>
                    <a:pt x="0" y="2600"/>
                  </a:cubicBezTo>
                  <a:lnTo>
                    <a:pt x="0" y="48730"/>
                  </a:lnTo>
                  <a:cubicBezTo>
                    <a:pt x="0" y="50167"/>
                    <a:pt x="1162" y="51329"/>
                    <a:pt x="2587" y="51329"/>
                  </a:cubicBezTo>
                  <a:lnTo>
                    <a:pt x="31158" y="51329"/>
                  </a:lnTo>
                  <a:cubicBezTo>
                    <a:pt x="32595" y="51329"/>
                    <a:pt x="33758" y="50167"/>
                    <a:pt x="33758" y="48730"/>
                  </a:cubicBezTo>
                  <a:lnTo>
                    <a:pt x="33758" y="2600"/>
                  </a:lnTo>
                  <a:cubicBezTo>
                    <a:pt x="33758" y="1163"/>
                    <a:pt x="32595" y="0"/>
                    <a:pt x="3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2"/>
            <p:cNvSpPr/>
            <p:nvPr/>
          </p:nvSpPr>
          <p:spPr>
            <a:xfrm>
              <a:off x="2593676" y="3695332"/>
              <a:ext cx="169933" cy="170781"/>
            </a:xfrm>
            <a:custGeom>
              <a:avLst/>
              <a:gdLst/>
              <a:ahLst/>
              <a:cxnLst/>
              <a:rect l="l" t="t" r="r" b="b"/>
              <a:pathLst>
                <a:path w="3005" h="3020" extrusionOk="0">
                  <a:moveTo>
                    <a:pt x="1503" y="1"/>
                  </a:moveTo>
                  <a:cubicBezTo>
                    <a:pt x="667" y="1"/>
                    <a:pt x="0" y="680"/>
                    <a:pt x="0" y="1504"/>
                  </a:cubicBezTo>
                  <a:cubicBezTo>
                    <a:pt x="0" y="2340"/>
                    <a:pt x="667" y="3019"/>
                    <a:pt x="1503" y="3019"/>
                  </a:cubicBezTo>
                  <a:cubicBezTo>
                    <a:pt x="2326" y="3019"/>
                    <a:pt x="3005" y="2340"/>
                    <a:pt x="3005" y="1504"/>
                  </a:cubicBezTo>
                  <a:cubicBezTo>
                    <a:pt x="3005" y="680"/>
                    <a:pt x="2326" y="1"/>
                    <a:pt x="15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Graphical user interface, application&#10;&#10;Description automatically generated">
            <a:extLst>
              <a:ext uri="{FF2B5EF4-FFF2-40B4-BE49-F238E27FC236}">
                <a16:creationId xmlns:a16="http://schemas.microsoft.com/office/drawing/2014/main" id="{D4822390-1E48-8D33-2AF1-9D2B36CF0B81}"/>
              </a:ext>
            </a:extLst>
          </p:cNvPr>
          <p:cNvPicPr>
            <a:picLocks noChangeAspect="1"/>
          </p:cNvPicPr>
          <p:nvPr/>
        </p:nvPicPr>
        <p:blipFill>
          <a:blip r:embed="rId4"/>
          <a:stretch>
            <a:fillRect/>
          </a:stretch>
        </p:blipFill>
        <p:spPr>
          <a:xfrm>
            <a:off x="4867395" y="2774983"/>
            <a:ext cx="707518" cy="1046429"/>
          </a:xfrm>
          <a:prstGeom prst="rect">
            <a:avLst/>
          </a:prstGeom>
          <a:effectLst>
            <a:softEdge rad="12700"/>
          </a:effectLst>
        </p:spPr>
      </p:pic>
      <p:pic>
        <p:nvPicPr>
          <p:cNvPr id="9" name="Picture 8" descr="Graphical user interface, website&#10;&#10;Description automatically generated">
            <a:extLst>
              <a:ext uri="{FF2B5EF4-FFF2-40B4-BE49-F238E27FC236}">
                <a16:creationId xmlns:a16="http://schemas.microsoft.com/office/drawing/2014/main" id="{1E764E88-37FB-EEE5-759E-3D14DC3E0FA4}"/>
              </a:ext>
            </a:extLst>
          </p:cNvPr>
          <p:cNvPicPr>
            <a:picLocks noChangeAspect="1"/>
          </p:cNvPicPr>
          <p:nvPr/>
        </p:nvPicPr>
        <p:blipFill>
          <a:blip r:embed="rId5"/>
          <a:stretch>
            <a:fillRect/>
          </a:stretch>
        </p:blipFill>
        <p:spPr>
          <a:xfrm>
            <a:off x="7695114" y="3023848"/>
            <a:ext cx="403603" cy="718272"/>
          </a:xfrm>
          <a:prstGeom prst="rect">
            <a:avLst/>
          </a:prstGeom>
          <a:effectLst>
            <a:softEdge rad="12700"/>
          </a:effectLst>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29"/>
          <p:cNvSpPr/>
          <p:nvPr/>
        </p:nvSpPr>
        <p:spPr>
          <a:xfrm>
            <a:off x="4646120" y="1551524"/>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lumMod val="25000"/>
                </a:schemeClr>
              </a:solidFill>
            </a:endParaRPr>
          </a:p>
        </p:txBody>
      </p:sp>
      <p:sp>
        <p:nvSpPr>
          <p:cNvPr id="707" name="Google Shape;707;p29"/>
          <p:cNvSpPr/>
          <p:nvPr/>
        </p:nvSpPr>
        <p:spPr>
          <a:xfrm>
            <a:off x="4646120" y="304136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lumMod val="25000"/>
                </a:schemeClr>
              </a:solidFill>
            </a:endParaRPr>
          </a:p>
        </p:txBody>
      </p:sp>
      <p:sp>
        <p:nvSpPr>
          <p:cNvPr id="708" name="Google Shape;708;p29"/>
          <p:cNvSpPr/>
          <p:nvPr/>
        </p:nvSpPr>
        <p:spPr>
          <a:xfrm>
            <a:off x="1082008" y="304136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lumMod val="25000"/>
                </a:schemeClr>
              </a:solidFill>
            </a:endParaRPr>
          </a:p>
        </p:txBody>
      </p:sp>
      <p:sp>
        <p:nvSpPr>
          <p:cNvPr id="709" name="Google Shape;709;p29"/>
          <p:cNvSpPr/>
          <p:nvPr/>
        </p:nvSpPr>
        <p:spPr>
          <a:xfrm>
            <a:off x="1082008" y="1583837"/>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lumMod val="25000"/>
                </a:schemeClr>
              </a:solidFill>
            </a:endParaRPr>
          </a:p>
        </p:txBody>
      </p:sp>
      <p:sp>
        <p:nvSpPr>
          <p:cNvPr id="710" name="Google Shape;710;p29"/>
          <p:cNvSpPr txBox="1">
            <a:spLocks noGrp="1"/>
          </p:cNvSpPr>
          <p:nvPr>
            <p:ph type="title" idx="6"/>
          </p:nvPr>
        </p:nvSpPr>
        <p:spPr>
          <a:xfrm>
            <a:off x="720000" y="53950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25000"/>
                  </a:schemeClr>
                </a:solidFill>
              </a:rPr>
              <a:t>Table of contents</a:t>
            </a:r>
            <a:endParaRPr dirty="0">
              <a:solidFill>
                <a:schemeClr val="accent5">
                  <a:lumMod val="25000"/>
                </a:schemeClr>
              </a:solidFill>
            </a:endParaRPr>
          </a:p>
        </p:txBody>
      </p:sp>
      <p:sp>
        <p:nvSpPr>
          <p:cNvPr id="712" name="Google Shape;712;p29"/>
          <p:cNvSpPr txBox="1">
            <a:spLocks noGrp="1"/>
          </p:cNvSpPr>
          <p:nvPr>
            <p:ph type="title"/>
          </p:nvPr>
        </p:nvSpPr>
        <p:spPr>
          <a:xfrm>
            <a:off x="2008380" y="1775658"/>
            <a:ext cx="2448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5">
                    <a:lumMod val="25000"/>
                  </a:schemeClr>
                </a:solidFill>
              </a:rPr>
              <a:t>Problem</a:t>
            </a:r>
            <a:r>
              <a:rPr lang="en" dirty="0">
                <a:solidFill>
                  <a:schemeClr val="accent5">
                    <a:lumMod val="25000"/>
                  </a:schemeClr>
                </a:solidFill>
              </a:rPr>
              <a:t> statement</a:t>
            </a:r>
            <a:endParaRPr dirty="0">
              <a:solidFill>
                <a:schemeClr val="accent5">
                  <a:lumMod val="25000"/>
                </a:schemeClr>
              </a:solidFill>
            </a:endParaRPr>
          </a:p>
        </p:txBody>
      </p:sp>
      <p:sp>
        <p:nvSpPr>
          <p:cNvPr id="714" name="Google Shape;714;p29"/>
          <p:cNvSpPr txBox="1">
            <a:spLocks noGrp="1"/>
          </p:cNvSpPr>
          <p:nvPr>
            <p:ph type="title" idx="2"/>
          </p:nvPr>
        </p:nvSpPr>
        <p:spPr>
          <a:xfrm flipH="1">
            <a:off x="5572748" y="3315708"/>
            <a:ext cx="2448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5">
                    <a:lumMod val="25000"/>
                  </a:schemeClr>
                </a:solidFill>
              </a:rPr>
              <a:t>Implementation</a:t>
            </a:r>
            <a:endParaRPr dirty="0">
              <a:solidFill>
                <a:schemeClr val="accent5">
                  <a:lumMod val="25000"/>
                </a:schemeClr>
              </a:solidFill>
            </a:endParaRPr>
          </a:p>
        </p:txBody>
      </p:sp>
      <p:sp>
        <p:nvSpPr>
          <p:cNvPr id="715" name="Google Shape;715;p29"/>
          <p:cNvSpPr txBox="1">
            <a:spLocks noGrp="1"/>
          </p:cNvSpPr>
          <p:nvPr>
            <p:ph type="title" idx="7"/>
          </p:nvPr>
        </p:nvSpPr>
        <p:spPr>
          <a:xfrm>
            <a:off x="5501852" y="1766687"/>
            <a:ext cx="2748724"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accent5">
                    <a:lumMod val="25000"/>
                  </a:schemeClr>
                </a:solidFill>
              </a:rPr>
              <a:t>services</a:t>
            </a:r>
            <a:endParaRPr sz="2000" dirty="0">
              <a:solidFill>
                <a:schemeClr val="accent5">
                  <a:lumMod val="25000"/>
                </a:schemeClr>
              </a:solidFill>
            </a:endParaRPr>
          </a:p>
        </p:txBody>
      </p:sp>
      <p:sp>
        <p:nvSpPr>
          <p:cNvPr id="717" name="Google Shape;717;p29"/>
          <p:cNvSpPr txBox="1">
            <a:spLocks noGrp="1"/>
          </p:cNvSpPr>
          <p:nvPr>
            <p:ph type="title" idx="9"/>
          </p:nvPr>
        </p:nvSpPr>
        <p:spPr>
          <a:xfrm flipH="1">
            <a:off x="1895790" y="3315708"/>
            <a:ext cx="2751936"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5">
                    <a:lumMod val="25000"/>
                  </a:schemeClr>
                </a:solidFill>
              </a:rPr>
              <a:t>Our Aim</a:t>
            </a:r>
            <a:endParaRPr dirty="0">
              <a:solidFill>
                <a:schemeClr val="accent5">
                  <a:lumMod val="25000"/>
                </a:schemeClr>
              </a:solidFill>
            </a:endParaRPr>
          </a:p>
        </p:txBody>
      </p:sp>
      <p:sp>
        <p:nvSpPr>
          <p:cNvPr id="719" name="Google Shape;719;p29"/>
          <p:cNvSpPr txBox="1">
            <a:spLocks noGrp="1"/>
          </p:cNvSpPr>
          <p:nvPr>
            <p:ph type="title" idx="4"/>
          </p:nvPr>
        </p:nvSpPr>
        <p:spPr>
          <a:xfrm>
            <a:off x="1122352" y="1766687"/>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25000"/>
                  </a:schemeClr>
                </a:solidFill>
              </a:rPr>
              <a:t>1</a:t>
            </a:r>
            <a:endParaRPr dirty="0">
              <a:solidFill>
                <a:schemeClr val="accent5">
                  <a:lumMod val="25000"/>
                </a:schemeClr>
              </a:solidFill>
            </a:endParaRPr>
          </a:p>
        </p:txBody>
      </p:sp>
      <p:sp>
        <p:nvSpPr>
          <p:cNvPr id="720" name="Google Shape;720;p29"/>
          <p:cNvSpPr txBox="1">
            <a:spLocks noGrp="1"/>
          </p:cNvSpPr>
          <p:nvPr>
            <p:ph type="title" idx="14"/>
          </p:nvPr>
        </p:nvSpPr>
        <p:spPr>
          <a:xfrm>
            <a:off x="1122352" y="3224208"/>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25000"/>
                  </a:schemeClr>
                </a:solidFill>
              </a:rPr>
              <a:t>3</a:t>
            </a:r>
            <a:endParaRPr dirty="0">
              <a:solidFill>
                <a:schemeClr val="accent5">
                  <a:lumMod val="25000"/>
                </a:schemeClr>
              </a:solidFill>
            </a:endParaRPr>
          </a:p>
        </p:txBody>
      </p:sp>
      <p:sp>
        <p:nvSpPr>
          <p:cNvPr id="721" name="Google Shape;721;p29"/>
          <p:cNvSpPr txBox="1">
            <a:spLocks noGrp="1"/>
          </p:cNvSpPr>
          <p:nvPr>
            <p:ph type="title" idx="5"/>
          </p:nvPr>
        </p:nvSpPr>
        <p:spPr>
          <a:xfrm flipH="1">
            <a:off x="4686464" y="1766687"/>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25000"/>
                  </a:schemeClr>
                </a:solidFill>
              </a:rPr>
              <a:t>2</a:t>
            </a:r>
            <a:endParaRPr dirty="0">
              <a:solidFill>
                <a:schemeClr val="accent5">
                  <a:lumMod val="25000"/>
                </a:schemeClr>
              </a:solidFill>
            </a:endParaRPr>
          </a:p>
        </p:txBody>
      </p:sp>
      <p:sp>
        <p:nvSpPr>
          <p:cNvPr id="722" name="Google Shape;722;p29"/>
          <p:cNvSpPr txBox="1">
            <a:spLocks noGrp="1"/>
          </p:cNvSpPr>
          <p:nvPr>
            <p:ph type="title" idx="15"/>
          </p:nvPr>
        </p:nvSpPr>
        <p:spPr>
          <a:xfrm flipH="1">
            <a:off x="4686464" y="3224208"/>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25000"/>
                  </a:schemeClr>
                </a:solidFill>
              </a:rPr>
              <a:t>4</a:t>
            </a:r>
            <a:endParaRPr dirty="0">
              <a:solidFill>
                <a:schemeClr val="accent5">
                  <a:lumMod val="25000"/>
                </a:schemeClr>
              </a:solidFill>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28"/>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25000"/>
                  </a:schemeClr>
                </a:solidFill>
              </a:rPr>
              <a:t>Problem statement</a:t>
            </a:r>
            <a:endParaRPr dirty="0">
              <a:solidFill>
                <a:schemeClr val="accent5">
                  <a:lumMod val="25000"/>
                </a:schemeClr>
              </a:solidFill>
            </a:endParaRPr>
          </a:p>
        </p:txBody>
      </p:sp>
      <p:sp>
        <p:nvSpPr>
          <p:cNvPr id="672" name="Google Shape;672;p28"/>
          <p:cNvSpPr txBox="1">
            <a:spLocks noGrp="1"/>
          </p:cNvSpPr>
          <p:nvPr>
            <p:ph type="body" idx="1"/>
          </p:nvPr>
        </p:nvSpPr>
        <p:spPr>
          <a:xfrm>
            <a:off x="616126" y="1221500"/>
            <a:ext cx="7704000" cy="3525627"/>
          </a:xfrm>
          <a:prstGeom prst="rect">
            <a:avLst/>
          </a:prstGeom>
        </p:spPr>
        <p:txBody>
          <a:bodyPr spcFirstLastPara="1" wrap="square" lIns="91425" tIns="91425" rIns="91425" bIns="91425" anchor="ctr" anchorCtr="0">
            <a:noAutofit/>
          </a:bodyPr>
          <a:lstStyle/>
          <a:p>
            <a:pPr marL="127000" indent="0">
              <a:lnSpc>
                <a:spcPct val="150000"/>
              </a:lnSpc>
              <a:buNone/>
            </a:pPr>
            <a:r>
              <a:rPr lang="en-US" sz="1800" dirty="0">
                <a:effectLst/>
                <a:latin typeface="Times New Roman" panose="02020603050405020304" pitchFamily="18" charset="0"/>
                <a:ea typeface="Times New Roman" panose="02020603050405020304" pitchFamily="18" charset="0"/>
              </a:rPr>
              <a:t>Point of sale (POS) systems is used by businesses to process transactions with customers. POS systems typically include a computer, a cash register, and a payment terminal, and they are used to track sales, process payments, and manage inventory. In order to facilitate and streamline sales transactions and inventory management at the store located within King Abdullah Business Park, HTU has decided to implement a Point of Sale (POS) web application. With a diverse team of employees utilizing the system, the POS administrator requires immediate access to detailed information about total sales, specific transactions, and current stock levels for each item.</a:t>
            </a:r>
            <a:endParaRPr lang="en-JO" sz="1800" dirty="0">
              <a:effectLst/>
              <a:latin typeface="Times New Roman" panose="02020603050405020304" pitchFamily="18" charset="0"/>
              <a:ea typeface="Batang" panose="02030600000101010101" pitchFamily="18" charset="-127"/>
            </a:endParaRPr>
          </a:p>
          <a:p>
            <a:pPr marL="127000" indent="0">
              <a:buNone/>
            </a:pPr>
            <a:endParaRPr lang="en-JO" dirty="0"/>
          </a:p>
        </p:txBody>
      </p:sp>
      <p:grpSp>
        <p:nvGrpSpPr>
          <p:cNvPr id="676" name="Google Shape;676;p28"/>
          <p:cNvGrpSpPr/>
          <p:nvPr/>
        </p:nvGrpSpPr>
        <p:grpSpPr>
          <a:xfrm flipH="1">
            <a:off x="8192926" y="3056513"/>
            <a:ext cx="793625" cy="1995400"/>
            <a:chOff x="1211088" y="1995225"/>
            <a:chExt cx="793625" cy="1995400"/>
          </a:xfrm>
        </p:grpSpPr>
        <p:sp>
          <p:nvSpPr>
            <p:cNvPr id="677" name="Google Shape;677;p28"/>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8"/>
          <p:cNvGrpSpPr/>
          <p:nvPr/>
        </p:nvGrpSpPr>
        <p:grpSpPr>
          <a:xfrm>
            <a:off x="157449" y="3529409"/>
            <a:ext cx="560306" cy="1522503"/>
            <a:chOff x="6909776" y="2415188"/>
            <a:chExt cx="677025" cy="1839438"/>
          </a:xfrm>
        </p:grpSpPr>
        <p:sp>
          <p:nvSpPr>
            <p:cNvPr id="691" name="Google Shape;691;p28"/>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31885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32"/>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5">
                    <a:lumMod val="25000"/>
                  </a:schemeClr>
                </a:solidFill>
              </a:rPr>
              <a:t>O</a:t>
            </a:r>
            <a:r>
              <a:rPr lang="en" dirty="0" err="1">
                <a:solidFill>
                  <a:schemeClr val="accent5">
                    <a:lumMod val="25000"/>
                  </a:schemeClr>
                </a:solidFill>
              </a:rPr>
              <a:t>ur</a:t>
            </a:r>
            <a:r>
              <a:rPr lang="en" dirty="0">
                <a:solidFill>
                  <a:schemeClr val="accent5">
                    <a:lumMod val="25000"/>
                  </a:schemeClr>
                </a:solidFill>
              </a:rPr>
              <a:t> Aim</a:t>
            </a:r>
            <a:endParaRPr dirty="0">
              <a:solidFill>
                <a:schemeClr val="accent5">
                  <a:lumMod val="25000"/>
                </a:schemeClr>
              </a:solidFill>
            </a:endParaRPr>
          </a:p>
        </p:txBody>
      </p:sp>
      <p:grpSp>
        <p:nvGrpSpPr>
          <p:cNvPr id="936" name="Google Shape;936;p32"/>
          <p:cNvGrpSpPr/>
          <p:nvPr/>
        </p:nvGrpSpPr>
        <p:grpSpPr>
          <a:xfrm>
            <a:off x="150701" y="3066038"/>
            <a:ext cx="793625" cy="1995400"/>
            <a:chOff x="1211088" y="1995225"/>
            <a:chExt cx="793625" cy="1995400"/>
          </a:xfrm>
        </p:grpSpPr>
        <p:sp>
          <p:nvSpPr>
            <p:cNvPr id="937" name="Google Shape;937;p32"/>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32"/>
          <p:cNvSpPr/>
          <p:nvPr/>
        </p:nvSpPr>
        <p:spPr>
          <a:xfrm rot="10800000" flipH="1">
            <a:off x="8552125" y="328418"/>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rot="10800000" flipH="1">
            <a:off x="8599569" y="119363"/>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64;p31">
            <a:extLst>
              <a:ext uri="{FF2B5EF4-FFF2-40B4-BE49-F238E27FC236}">
                <a16:creationId xmlns:a16="http://schemas.microsoft.com/office/drawing/2014/main" id="{8F591F7A-B5B8-F04D-BF4F-D37F4EE628AB}"/>
              </a:ext>
            </a:extLst>
          </p:cNvPr>
          <p:cNvSpPr txBox="1">
            <a:spLocks/>
          </p:cNvSpPr>
          <p:nvPr/>
        </p:nvSpPr>
        <p:spPr>
          <a:xfrm>
            <a:off x="1434614" y="1176793"/>
            <a:ext cx="6548495" cy="285247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The aim of this project is to design and implement a Point of Sale (POS) web application that can effectively address the challenges faced by HTU in managing sales transactions and inventory at their retail store located within the King Abdullah Business Park. The POS web application should provide immediate access to detailed information about total sales, specific transactions, and current stock levels for each item in order to streamline the sales process and improve inventory management for the diverse team of employees.</a:t>
            </a:r>
            <a:endParaRPr lang="en-JO"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9" name="Google Shape;729;p30"/>
          <p:cNvSpPr txBox="1">
            <a:spLocks noGrp="1"/>
          </p:cNvSpPr>
          <p:nvPr>
            <p:ph type="title"/>
          </p:nvPr>
        </p:nvSpPr>
        <p:spPr>
          <a:xfrm>
            <a:off x="1050649" y="509708"/>
            <a:ext cx="6578531"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accent5">
                    <a:lumMod val="25000"/>
                  </a:schemeClr>
                </a:solidFill>
              </a:rPr>
              <a:t>Why HTU-CAFFEE?</a:t>
            </a:r>
            <a:endParaRPr sz="4000" dirty="0">
              <a:solidFill>
                <a:schemeClr val="accent5">
                  <a:lumMod val="25000"/>
                </a:schemeClr>
              </a:solidFill>
            </a:endParaRPr>
          </a:p>
        </p:txBody>
      </p:sp>
      <p:pic>
        <p:nvPicPr>
          <p:cNvPr id="3" name="Picture 2" descr="Graphical user interface, application&#10;&#10;Description automatically generated">
            <a:extLst>
              <a:ext uri="{FF2B5EF4-FFF2-40B4-BE49-F238E27FC236}">
                <a16:creationId xmlns:a16="http://schemas.microsoft.com/office/drawing/2014/main" id="{657BBDF2-E05C-D057-DFFD-A41A5BB87E0A}"/>
              </a:ext>
            </a:extLst>
          </p:cNvPr>
          <p:cNvPicPr>
            <a:picLocks noChangeAspect="1"/>
          </p:cNvPicPr>
          <p:nvPr/>
        </p:nvPicPr>
        <p:blipFill>
          <a:blip r:embed="rId3"/>
          <a:stretch>
            <a:fillRect/>
          </a:stretch>
        </p:blipFill>
        <p:spPr>
          <a:xfrm>
            <a:off x="1158806" y="1241108"/>
            <a:ext cx="6470374" cy="3552185"/>
          </a:xfrm>
          <a:prstGeom prst="rect">
            <a:avLst/>
          </a:prstGeom>
          <a:effectLst>
            <a:softEdge rad="63500"/>
          </a:effectLst>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31"/>
          <p:cNvSpPr/>
          <p:nvPr/>
        </p:nvSpPr>
        <p:spPr>
          <a:xfrm>
            <a:off x="853845" y="1222494"/>
            <a:ext cx="3247747" cy="2698511"/>
          </a:xfrm>
          <a:custGeom>
            <a:avLst/>
            <a:gdLst/>
            <a:ahLst/>
            <a:cxnLst/>
            <a:rect l="l" t="t" r="r" b="b"/>
            <a:pathLst>
              <a:path w="96616" h="80277" extrusionOk="0">
                <a:moveTo>
                  <a:pt x="52905" y="1"/>
                </a:moveTo>
                <a:lnTo>
                  <a:pt x="51386" y="20"/>
                </a:lnTo>
                <a:lnTo>
                  <a:pt x="49866" y="80"/>
                </a:lnTo>
                <a:lnTo>
                  <a:pt x="48327" y="159"/>
                </a:lnTo>
                <a:lnTo>
                  <a:pt x="46808" y="277"/>
                </a:lnTo>
                <a:lnTo>
                  <a:pt x="45288" y="395"/>
                </a:lnTo>
                <a:lnTo>
                  <a:pt x="43769" y="573"/>
                </a:lnTo>
                <a:lnTo>
                  <a:pt x="42249" y="751"/>
                </a:lnTo>
                <a:lnTo>
                  <a:pt x="40730" y="968"/>
                </a:lnTo>
                <a:lnTo>
                  <a:pt x="39230" y="1204"/>
                </a:lnTo>
                <a:lnTo>
                  <a:pt x="37711" y="1461"/>
                </a:lnTo>
                <a:lnTo>
                  <a:pt x="36211" y="1757"/>
                </a:lnTo>
                <a:lnTo>
                  <a:pt x="34711" y="2053"/>
                </a:lnTo>
                <a:lnTo>
                  <a:pt x="33211" y="2388"/>
                </a:lnTo>
                <a:lnTo>
                  <a:pt x="31712" y="2724"/>
                </a:lnTo>
                <a:lnTo>
                  <a:pt x="30232" y="3099"/>
                </a:lnTo>
                <a:lnTo>
                  <a:pt x="28752" y="3494"/>
                </a:lnTo>
                <a:lnTo>
                  <a:pt x="27272" y="3888"/>
                </a:lnTo>
                <a:lnTo>
                  <a:pt x="25811" y="4322"/>
                </a:lnTo>
                <a:lnTo>
                  <a:pt x="24351" y="4756"/>
                </a:lnTo>
                <a:lnTo>
                  <a:pt x="22891" y="5230"/>
                </a:lnTo>
                <a:lnTo>
                  <a:pt x="21450" y="5704"/>
                </a:lnTo>
                <a:lnTo>
                  <a:pt x="20010" y="6197"/>
                </a:lnTo>
                <a:lnTo>
                  <a:pt x="18845" y="6611"/>
                </a:lnTo>
                <a:lnTo>
                  <a:pt x="17681" y="7065"/>
                </a:lnTo>
                <a:lnTo>
                  <a:pt x="16497" y="7539"/>
                </a:lnTo>
                <a:lnTo>
                  <a:pt x="15353" y="8052"/>
                </a:lnTo>
                <a:lnTo>
                  <a:pt x="14208" y="8604"/>
                </a:lnTo>
                <a:lnTo>
                  <a:pt x="13636" y="8881"/>
                </a:lnTo>
                <a:lnTo>
                  <a:pt x="13083" y="9196"/>
                </a:lnTo>
                <a:lnTo>
                  <a:pt x="12531" y="9492"/>
                </a:lnTo>
                <a:lnTo>
                  <a:pt x="11998" y="9808"/>
                </a:lnTo>
                <a:lnTo>
                  <a:pt x="11465" y="10144"/>
                </a:lnTo>
                <a:lnTo>
                  <a:pt x="10952" y="10479"/>
                </a:lnTo>
                <a:lnTo>
                  <a:pt x="10439" y="10834"/>
                </a:lnTo>
                <a:lnTo>
                  <a:pt x="9946" y="11190"/>
                </a:lnTo>
                <a:lnTo>
                  <a:pt x="9452" y="11565"/>
                </a:lnTo>
                <a:lnTo>
                  <a:pt x="8979" y="11959"/>
                </a:lnTo>
                <a:lnTo>
                  <a:pt x="8525" y="12354"/>
                </a:lnTo>
                <a:lnTo>
                  <a:pt x="8091" y="12768"/>
                </a:lnTo>
                <a:lnTo>
                  <a:pt x="7676" y="13202"/>
                </a:lnTo>
                <a:lnTo>
                  <a:pt x="7262" y="13637"/>
                </a:lnTo>
                <a:lnTo>
                  <a:pt x="6887" y="14110"/>
                </a:lnTo>
                <a:lnTo>
                  <a:pt x="6512" y="14564"/>
                </a:lnTo>
                <a:lnTo>
                  <a:pt x="6157" y="15057"/>
                </a:lnTo>
                <a:lnTo>
                  <a:pt x="5841" y="15570"/>
                </a:lnTo>
                <a:lnTo>
                  <a:pt x="5525" y="16083"/>
                </a:lnTo>
                <a:lnTo>
                  <a:pt x="5249" y="16616"/>
                </a:lnTo>
                <a:lnTo>
                  <a:pt x="4973" y="17169"/>
                </a:lnTo>
                <a:lnTo>
                  <a:pt x="4756" y="17741"/>
                </a:lnTo>
                <a:lnTo>
                  <a:pt x="4499" y="18412"/>
                </a:lnTo>
                <a:lnTo>
                  <a:pt x="4302" y="19122"/>
                </a:lnTo>
                <a:lnTo>
                  <a:pt x="4124" y="19813"/>
                </a:lnTo>
                <a:lnTo>
                  <a:pt x="3986" y="20524"/>
                </a:lnTo>
                <a:lnTo>
                  <a:pt x="3868" y="21254"/>
                </a:lnTo>
                <a:lnTo>
                  <a:pt x="3789" y="21964"/>
                </a:lnTo>
                <a:lnTo>
                  <a:pt x="3710" y="22694"/>
                </a:lnTo>
                <a:lnTo>
                  <a:pt x="3670" y="23424"/>
                </a:lnTo>
                <a:lnTo>
                  <a:pt x="3631" y="24154"/>
                </a:lnTo>
                <a:lnTo>
                  <a:pt x="3611" y="24885"/>
                </a:lnTo>
                <a:lnTo>
                  <a:pt x="3591" y="26365"/>
                </a:lnTo>
                <a:lnTo>
                  <a:pt x="3552" y="27845"/>
                </a:lnTo>
                <a:lnTo>
                  <a:pt x="3513" y="29305"/>
                </a:lnTo>
                <a:lnTo>
                  <a:pt x="3453" y="30331"/>
                </a:lnTo>
                <a:lnTo>
                  <a:pt x="3355" y="31357"/>
                </a:lnTo>
                <a:lnTo>
                  <a:pt x="3256" y="32383"/>
                </a:lnTo>
                <a:lnTo>
                  <a:pt x="3118" y="33409"/>
                </a:lnTo>
                <a:lnTo>
                  <a:pt x="2980" y="34416"/>
                </a:lnTo>
                <a:lnTo>
                  <a:pt x="2822" y="35442"/>
                </a:lnTo>
                <a:lnTo>
                  <a:pt x="2467" y="37494"/>
                </a:lnTo>
                <a:lnTo>
                  <a:pt x="2072" y="39527"/>
                </a:lnTo>
                <a:lnTo>
                  <a:pt x="1677" y="41579"/>
                </a:lnTo>
                <a:lnTo>
                  <a:pt x="1283" y="43612"/>
                </a:lnTo>
                <a:lnTo>
                  <a:pt x="908" y="45644"/>
                </a:lnTo>
                <a:lnTo>
                  <a:pt x="730" y="46651"/>
                </a:lnTo>
                <a:lnTo>
                  <a:pt x="572" y="47677"/>
                </a:lnTo>
                <a:lnTo>
                  <a:pt x="434" y="48683"/>
                </a:lnTo>
                <a:lnTo>
                  <a:pt x="296" y="49690"/>
                </a:lnTo>
                <a:lnTo>
                  <a:pt x="197" y="50696"/>
                </a:lnTo>
                <a:lnTo>
                  <a:pt x="99" y="51722"/>
                </a:lnTo>
                <a:lnTo>
                  <a:pt x="39" y="52729"/>
                </a:lnTo>
                <a:lnTo>
                  <a:pt x="0" y="53715"/>
                </a:lnTo>
                <a:lnTo>
                  <a:pt x="0" y="54722"/>
                </a:lnTo>
                <a:lnTo>
                  <a:pt x="20" y="55728"/>
                </a:lnTo>
                <a:lnTo>
                  <a:pt x="79" y="56715"/>
                </a:lnTo>
                <a:lnTo>
                  <a:pt x="158" y="57721"/>
                </a:lnTo>
                <a:lnTo>
                  <a:pt x="296" y="58708"/>
                </a:lnTo>
                <a:lnTo>
                  <a:pt x="454" y="59714"/>
                </a:lnTo>
                <a:lnTo>
                  <a:pt x="671" y="60701"/>
                </a:lnTo>
                <a:lnTo>
                  <a:pt x="927" y="61688"/>
                </a:lnTo>
                <a:lnTo>
                  <a:pt x="1164" y="62477"/>
                </a:lnTo>
                <a:lnTo>
                  <a:pt x="1441" y="63247"/>
                </a:lnTo>
                <a:lnTo>
                  <a:pt x="1737" y="64016"/>
                </a:lnTo>
                <a:lnTo>
                  <a:pt x="2072" y="64786"/>
                </a:lnTo>
                <a:lnTo>
                  <a:pt x="2427" y="65516"/>
                </a:lnTo>
                <a:lnTo>
                  <a:pt x="2822" y="66246"/>
                </a:lnTo>
                <a:lnTo>
                  <a:pt x="3236" y="66956"/>
                </a:lnTo>
                <a:lnTo>
                  <a:pt x="3690" y="67647"/>
                </a:lnTo>
                <a:lnTo>
                  <a:pt x="4164" y="68338"/>
                </a:lnTo>
                <a:lnTo>
                  <a:pt x="4657" y="68989"/>
                </a:lnTo>
                <a:lnTo>
                  <a:pt x="5170" y="69640"/>
                </a:lnTo>
                <a:lnTo>
                  <a:pt x="5703" y="70272"/>
                </a:lnTo>
                <a:lnTo>
                  <a:pt x="6275" y="70864"/>
                </a:lnTo>
                <a:lnTo>
                  <a:pt x="6867" y="71456"/>
                </a:lnTo>
                <a:lnTo>
                  <a:pt x="7459" y="72028"/>
                </a:lnTo>
                <a:lnTo>
                  <a:pt x="8091" y="72561"/>
                </a:lnTo>
                <a:lnTo>
                  <a:pt x="8742" y="73094"/>
                </a:lnTo>
                <a:lnTo>
                  <a:pt x="9393" y="73587"/>
                </a:lnTo>
                <a:lnTo>
                  <a:pt x="10084" y="74060"/>
                </a:lnTo>
                <a:lnTo>
                  <a:pt x="10774" y="74514"/>
                </a:lnTo>
                <a:lnTo>
                  <a:pt x="11485" y="74929"/>
                </a:lnTo>
                <a:lnTo>
                  <a:pt x="12195" y="75343"/>
                </a:lnTo>
                <a:lnTo>
                  <a:pt x="12945" y="75698"/>
                </a:lnTo>
                <a:lnTo>
                  <a:pt x="13695" y="76054"/>
                </a:lnTo>
                <a:lnTo>
                  <a:pt x="14465" y="76369"/>
                </a:lnTo>
                <a:lnTo>
                  <a:pt x="15234" y="76646"/>
                </a:lnTo>
                <a:lnTo>
                  <a:pt x="16024" y="76922"/>
                </a:lnTo>
                <a:lnTo>
                  <a:pt x="16813" y="77139"/>
                </a:lnTo>
                <a:lnTo>
                  <a:pt x="17602" y="77336"/>
                </a:lnTo>
                <a:lnTo>
                  <a:pt x="18411" y="77494"/>
                </a:lnTo>
                <a:lnTo>
                  <a:pt x="19240" y="77632"/>
                </a:lnTo>
                <a:lnTo>
                  <a:pt x="20049" y="77731"/>
                </a:lnTo>
                <a:lnTo>
                  <a:pt x="20937" y="77810"/>
                </a:lnTo>
                <a:lnTo>
                  <a:pt x="21825" y="77849"/>
                </a:lnTo>
                <a:lnTo>
                  <a:pt x="23621" y="77849"/>
                </a:lnTo>
                <a:lnTo>
                  <a:pt x="24509" y="77810"/>
                </a:lnTo>
                <a:lnTo>
                  <a:pt x="25397" y="77770"/>
                </a:lnTo>
                <a:lnTo>
                  <a:pt x="27173" y="77632"/>
                </a:lnTo>
                <a:lnTo>
                  <a:pt x="28949" y="77474"/>
                </a:lnTo>
                <a:lnTo>
                  <a:pt x="30745" y="77336"/>
                </a:lnTo>
                <a:lnTo>
                  <a:pt x="31633" y="77277"/>
                </a:lnTo>
                <a:lnTo>
                  <a:pt x="32521" y="77218"/>
                </a:lnTo>
                <a:lnTo>
                  <a:pt x="33409" y="77198"/>
                </a:lnTo>
                <a:lnTo>
                  <a:pt x="34297" y="77178"/>
                </a:lnTo>
                <a:lnTo>
                  <a:pt x="35461" y="77218"/>
                </a:lnTo>
                <a:lnTo>
                  <a:pt x="36606" y="77277"/>
                </a:lnTo>
                <a:lnTo>
                  <a:pt x="37750" y="77376"/>
                </a:lnTo>
                <a:lnTo>
                  <a:pt x="38895" y="77514"/>
                </a:lnTo>
                <a:lnTo>
                  <a:pt x="40039" y="77672"/>
                </a:lnTo>
                <a:lnTo>
                  <a:pt x="41184" y="77849"/>
                </a:lnTo>
                <a:lnTo>
                  <a:pt x="42309" y="78047"/>
                </a:lnTo>
                <a:lnTo>
                  <a:pt x="43453" y="78264"/>
                </a:lnTo>
                <a:lnTo>
                  <a:pt x="45722" y="78718"/>
                </a:lnTo>
                <a:lnTo>
                  <a:pt x="47992" y="79171"/>
                </a:lnTo>
                <a:lnTo>
                  <a:pt x="50261" y="79606"/>
                </a:lnTo>
                <a:lnTo>
                  <a:pt x="51406" y="79803"/>
                </a:lnTo>
                <a:lnTo>
                  <a:pt x="52550" y="79981"/>
                </a:lnTo>
                <a:lnTo>
                  <a:pt x="53182" y="80079"/>
                </a:lnTo>
                <a:lnTo>
                  <a:pt x="53813" y="80138"/>
                </a:lnTo>
                <a:lnTo>
                  <a:pt x="54445" y="80198"/>
                </a:lnTo>
                <a:lnTo>
                  <a:pt x="55076" y="80237"/>
                </a:lnTo>
                <a:lnTo>
                  <a:pt x="55688" y="80277"/>
                </a:lnTo>
                <a:lnTo>
                  <a:pt x="57543" y="80277"/>
                </a:lnTo>
                <a:lnTo>
                  <a:pt x="58786" y="80217"/>
                </a:lnTo>
                <a:lnTo>
                  <a:pt x="59990" y="80138"/>
                </a:lnTo>
                <a:lnTo>
                  <a:pt x="61213" y="80020"/>
                </a:lnTo>
                <a:lnTo>
                  <a:pt x="62417" y="79882"/>
                </a:lnTo>
                <a:lnTo>
                  <a:pt x="63621" y="79724"/>
                </a:lnTo>
                <a:lnTo>
                  <a:pt x="64824" y="79566"/>
                </a:lnTo>
                <a:lnTo>
                  <a:pt x="67232" y="79231"/>
                </a:lnTo>
                <a:lnTo>
                  <a:pt x="68436" y="79073"/>
                </a:lnTo>
                <a:lnTo>
                  <a:pt x="69659" y="78935"/>
                </a:lnTo>
                <a:lnTo>
                  <a:pt x="70863" y="78797"/>
                </a:lnTo>
                <a:lnTo>
                  <a:pt x="72086" y="78718"/>
                </a:lnTo>
                <a:lnTo>
                  <a:pt x="72659" y="78658"/>
                </a:lnTo>
                <a:lnTo>
                  <a:pt x="73251" y="78579"/>
                </a:lnTo>
                <a:lnTo>
                  <a:pt x="73843" y="78481"/>
                </a:lnTo>
                <a:lnTo>
                  <a:pt x="74454" y="78362"/>
                </a:lnTo>
                <a:lnTo>
                  <a:pt x="75066" y="78205"/>
                </a:lnTo>
                <a:lnTo>
                  <a:pt x="75698" y="78027"/>
                </a:lnTo>
                <a:lnTo>
                  <a:pt x="76329" y="77830"/>
                </a:lnTo>
                <a:lnTo>
                  <a:pt x="76961" y="77613"/>
                </a:lnTo>
                <a:lnTo>
                  <a:pt x="77592" y="77376"/>
                </a:lnTo>
                <a:lnTo>
                  <a:pt x="78243" y="77119"/>
                </a:lnTo>
                <a:lnTo>
                  <a:pt x="78875" y="76843"/>
                </a:lnTo>
                <a:lnTo>
                  <a:pt x="79526" y="76547"/>
                </a:lnTo>
                <a:lnTo>
                  <a:pt x="80157" y="76251"/>
                </a:lnTo>
                <a:lnTo>
                  <a:pt x="80809" y="75915"/>
                </a:lnTo>
                <a:lnTo>
                  <a:pt x="81440" y="75600"/>
                </a:lnTo>
                <a:lnTo>
                  <a:pt x="82072" y="75245"/>
                </a:lnTo>
                <a:lnTo>
                  <a:pt x="82683" y="74889"/>
                </a:lnTo>
                <a:lnTo>
                  <a:pt x="83295" y="74514"/>
                </a:lnTo>
                <a:lnTo>
                  <a:pt x="83907" y="74139"/>
                </a:lnTo>
                <a:lnTo>
                  <a:pt x="84518" y="73745"/>
                </a:lnTo>
                <a:lnTo>
                  <a:pt x="85683" y="72955"/>
                </a:lnTo>
                <a:lnTo>
                  <a:pt x="86788" y="72146"/>
                </a:lnTo>
                <a:lnTo>
                  <a:pt x="87853" y="71318"/>
                </a:lnTo>
                <a:lnTo>
                  <a:pt x="88347" y="70903"/>
                </a:lnTo>
                <a:lnTo>
                  <a:pt x="88840" y="70469"/>
                </a:lnTo>
                <a:lnTo>
                  <a:pt x="89294" y="70055"/>
                </a:lnTo>
                <a:lnTo>
                  <a:pt x="89748" y="69640"/>
                </a:lnTo>
                <a:lnTo>
                  <a:pt x="90162" y="69246"/>
                </a:lnTo>
                <a:lnTo>
                  <a:pt x="90557" y="68831"/>
                </a:lnTo>
                <a:lnTo>
                  <a:pt x="90971" y="68397"/>
                </a:lnTo>
                <a:lnTo>
                  <a:pt x="91366" y="67943"/>
                </a:lnTo>
                <a:lnTo>
                  <a:pt x="91741" y="67470"/>
                </a:lnTo>
                <a:lnTo>
                  <a:pt x="92116" y="66996"/>
                </a:lnTo>
                <a:lnTo>
                  <a:pt x="92471" y="66503"/>
                </a:lnTo>
                <a:lnTo>
                  <a:pt x="92807" y="66009"/>
                </a:lnTo>
                <a:lnTo>
                  <a:pt x="93142" y="65516"/>
                </a:lnTo>
                <a:lnTo>
                  <a:pt x="93458" y="65003"/>
                </a:lnTo>
                <a:lnTo>
                  <a:pt x="93754" y="64470"/>
                </a:lnTo>
                <a:lnTo>
                  <a:pt x="94050" y="63937"/>
                </a:lnTo>
                <a:lnTo>
                  <a:pt x="94326" y="63404"/>
                </a:lnTo>
                <a:lnTo>
                  <a:pt x="94583" y="62872"/>
                </a:lnTo>
                <a:lnTo>
                  <a:pt x="94819" y="62319"/>
                </a:lnTo>
                <a:lnTo>
                  <a:pt x="95056" y="61747"/>
                </a:lnTo>
                <a:lnTo>
                  <a:pt x="95253" y="61194"/>
                </a:lnTo>
                <a:lnTo>
                  <a:pt x="95471" y="60622"/>
                </a:lnTo>
                <a:lnTo>
                  <a:pt x="95648" y="60050"/>
                </a:lnTo>
                <a:lnTo>
                  <a:pt x="95806" y="59477"/>
                </a:lnTo>
                <a:lnTo>
                  <a:pt x="95964" y="58885"/>
                </a:lnTo>
                <a:lnTo>
                  <a:pt x="96102" y="58293"/>
                </a:lnTo>
                <a:lnTo>
                  <a:pt x="96220" y="57701"/>
                </a:lnTo>
                <a:lnTo>
                  <a:pt x="96319" y="57109"/>
                </a:lnTo>
                <a:lnTo>
                  <a:pt x="96418" y="56517"/>
                </a:lnTo>
                <a:lnTo>
                  <a:pt x="96497" y="55925"/>
                </a:lnTo>
                <a:lnTo>
                  <a:pt x="96556" y="55314"/>
                </a:lnTo>
                <a:lnTo>
                  <a:pt x="96595" y="54722"/>
                </a:lnTo>
                <a:lnTo>
                  <a:pt x="96615" y="54110"/>
                </a:lnTo>
                <a:lnTo>
                  <a:pt x="96615" y="53518"/>
                </a:lnTo>
                <a:lnTo>
                  <a:pt x="96615" y="52906"/>
                </a:lnTo>
                <a:lnTo>
                  <a:pt x="96576" y="52314"/>
                </a:lnTo>
                <a:lnTo>
                  <a:pt x="96536" y="51702"/>
                </a:lnTo>
                <a:lnTo>
                  <a:pt x="96477" y="51110"/>
                </a:lnTo>
                <a:lnTo>
                  <a:pt x="96339" y="50124"/>
                </a:lnTo>
                <a:lnTo>
                  <a:pt x="96161" y="49137"/>
                </a:lnTo>
                <a:lnTo>
                  <a:pt x="95964" y="48150"/>
                </a:lnTo>
                <a:lnTo>
                  <a:pt x="95727" y="47183"/>
                </a:lnTo>
                <a:lnTo>
                  <a:pt x="95471" y="46217"/>
                </a:lnTo>
                <a:lnTo>
                  <a:pt x="95194" y="45250"/>
                </a:lnTo>
                <a:lnTo>
                  <a:pt x="94661" y="43316"/>
                </a:lnTo>
                <a:lnTo>
                  <a:pt x="94405" y="42349"/>
                </a:lnTo>
                <a:lnTo>
                  <a:pt x="94148" y="41362"/>
                </a:lnTo>
                <a:lnTo>
                  <a:pt x="93912" y="40395"/>
                </a:lnTo>
                <a:lnTo>
                  <a:pt x="93714" y="39428"/>
                </a:lnTo>
                <a:lnTo>
                  <a:pt x="93556" y="38442"/>
                </a:lnTo>
                <a:lnTo>
                  <a:pt x="93418" y="37455"/>
                </a:lnTo>
                <a:lnTo>
                  <a:pt x="93359" y="36962"/>
                </a:lnTo>
                <a:lnTo>
                  <a:pt x="93339" y="36468"/>
                </a:lnTo>
                <a:lnTo>
                  <a:pt x="93300" y="35975"/>
                </a:lnTo>
                <a:lnTo>
                  <a:pt x="93300" y="35482"/>
                </a:lnTo>
                <a:lnTo>
                  <a:pt x="93300" y="34870"/>
                </a:lnTo>
                <a:lnTo>
                  <a:pt x="93339" y="34278"/>
                </a:lnTo>
                <a:lnTo>
                  <a:pt x="93379" y="33686"/>
                </a:lnTo>
                <a:lnTo>
                  <a:pt x="93438" y="33074"/>
                </a:lnTo>
                <a:lnTo>
                  <a:pt x="93576" y="31890"/>
                </a:lnTo>
                <a:lnTo>
                  <a:pt x="93754" y="30706"/>
                </a:lnTo>
                <a:lnTo>
                  <a:pt x="93951" y="29502"/>
                </a:lnTo>
                <a:lnTo>
                  <a:pt x="94109" y="28318"/>
                </a:lnTo>
                <a:lnTo>
                  <a:pt x="94247" y="27134"/>
                </a:lnTo>
                <a:lnTo>
                  <a:pt x="94306" y="26523"/>
                </a:lnTo>
                <a:lnTo>
                  <a:pt x="94346" y="25930"/>
                </a:lnTo>
                <a:lnTo>
                  <a:pt x="94365" y="25279"/>
                </a:lnTo>
                <a:lnTo>
                  <a:pt x="94365" y="24648"/>
                </a:lnTo>
                <a:lnTo>
                  <a:pt x="94326" y="24036"/>
                </a:lnTo>
                <a:lnTo>
                  <a:pt x="94287" y="23424"/>
                </a:lnTo>
                <a:lnTo>
                  <a:pt x="94208" y="22813"/>
                </a:lnTo>
                <a:lnTo>
                  <a:pt x="94129" y="22201"/>
                </a:lnTo>
                <a:lnTo>
                  <a:pt x="94010" y="21609"/>
                </a:lnTo>
                <a:lnTo>
                  <a:pt x="93872" y="21037"/>
                </a:lnTo>
                <a:lnTo>
                  <a:pt x="93714" y="20445"/>
                </a:lnTo>
                <a:lnTo>
                  <a:pt x="93537" y="19892"/>
                </a:lnTo>
                <a:lnTo>
                  <a:pt x="93359" y="19320"/>
                </a:lnTo>
                <a:lnTo>
                  <a:pt x="93142" y="18767"/>
                </a:lnTo>
                <a:lnTo>
                  <a:pt x="92905" y="18234"/>
                </a:lnTo>
                <a:lnTo>
                  <a:pt x="92668" y="17682"/>
                </a:lnTo>
                <a:lnTo>
                  <a:pt x="92392" y="17169"/>
                </a:lnTo>
                <a:lnTo>
                  <a:pt x="92116" y="16636"/>
                </a:lnTo>
                <a:lnTo>
                  <a:pt x="91820" y="16123"/>
                </a:lnTo>
                <a:lnTo>
                  <a:pt x="91504" y="15630"/>
                </a:lnTo>
                <a:lnTo>
                  <a:pt x="91169" y="15136"/>
                </a:lnTo>
                <a:lnTo>
                  <a:pt x="90833" y="14643"/>
                </a:lnTo>
                <a:lnTo>
                  <a:pt x="90458" y="14169"/>
                </a:lnTo>
                <a:lnTo>
                  <a:pt x="90083" y="13696"/>
                </a:lnTo>
                <a:lnTo>
                  <a:pt x="89708" y="13222"/>
                </a:lnTo>
                <a:lnTo>
                  <a:pt x="89314" y="12768"/>
                </a:lnTo>
                <a:lnTo>
                  <a:pt x="88899" y="12334"/>
                </a:lnTo>
                <a:lnTo>
                  <a:pt x="88465" y="11880"/>
                </a:lnTo>
                <a:lnTo>
                  <a:pt x="88031" y="11466"/>
                </a:lnTo>
                <a:lnTo>
                  <a:pt x="87597" y="11032"/>
                </a:lnTo>
                <a:lnTo>
                  <a:pt x="87123" y="10617"/>
                </a:lnTo>
                <a:lnTo>
                  <a:pt x="86669" y="10223"/>
                </a:lnTo>
                <a:lnTo>
                  <a:pt x="86176" y="9828"/>
                </a:lnTo>
                <a:lnTo>
                  <a:pt x="85702" y="9433"/>
                </a:lnTo>
                <a:lnTo>
                  <a:pt x="84696" y="8683"/>
                </a:lnTo>
                <a:lnTo>
                  <a:pt x="83670" y="7953"/>
                </a:lnTo>
                <a:lnTo>
                  <a:pt x="82604" y="7282"/>
                </a:lnTo>
                <a:lnTo>
                  <a:pt x="81539" y="6631"/>
                </a:lnTo>
                <a:lnTo>
                  <a:pt x="80434" y="6000"/>
                </a:lnTo>
                <a:lnTo>
                  <a:pt x="79309" y="5427"/>
                </a:lnTo>
                <a:lnTo>
                  <a:pt x="78184" y="4875"/>
                </a:lnTo>
                <a:lnTo>
                  <a:pt x="77039" y="4362"/>
                </a:lnTo>
                <a:lnTo>
                  <a:pt x="75895" y="3868"/>
                </a:lnTo>
                <a:lnTo>
                  <a:pt x="74750" y="3415"/>
                </a:lnTo>
                <a:lnTo>
                  <a:pt x="73606" y="3000"/>
                </a:lnTo>
                <a:lnTo>
                  <a:pt x="72481" y="2625"/>
                </a:lnTo>
                <a:lnTo>
                  <a:pt x="71356" y="2290"/>
                </a:lnTo>
                <a:lnTo>
                  <a:pt x="70251" y="1974"/>
                </a:lnTo>
                <a:lnTo>
                  <a:pt x="69146" y="1698"/>
                </a:lnTo>
                <a:lnTo>
                  <a:pt x="68080" y="1461"/>
                </a:lnTo>
                <a:lnTo>
                  <a:pt x="66581" y="1165"/>
                </a:lnTo>
                <a:lnTo>
                  <a:pt x="65081" y="908"/>
                </a:lnTo>
                <a:lnTo>
                  <a:pt x="63562" y="672"/>
                </a:lnTo>
                <a:lnTo>
                  <a:pt x="62042" y="494"/>
                </a:lnTo>
                <a:lnTo>
                  <a:pt x="60523" y="336"/>
                </a:lnTo>
                <a:lnTo>
                  <a:pt x="59003" y="198"/>
                </a:lnTo>
                <a:lnTo>
                  <a:pt x="57484" y="99"/>
                </a:lnTo>
                <a:lnTo>
                  <a:pt x="55964" y="40"/>
                </a:lnTo>
                <a:lnTo>
                  <a:pt x="54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JO" dirty="0"/>
          </a:p>
        </p:txBody>
      </p:sp>
      <p:sp>
        <p:nvSpPr>
          <p:cNvPr id="764" name="Google Shape;764;p31"/>
          <p:cNvSpPr txBox="1">
            <a:spLocks noGrp="1"/>
          </p:cNvSpPr>
          <p:nvPr>
            <p:ph type="subTitle" idx="1"/>
          </p:nvPr>
        </p:nvSpPr>
        <p:spPr>
          <a:xfrm>
            <a:off x="4236603" y="642054"/>
            <a:ext cx="3963935" cy="4092863"/>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en-US" dirty="0"/>
              <a:t>Automated customer transactions processing and tracking sales data</a:t>
            </a:r>
          </a:p>
          <a:p>
            <a:pPr>
              <a:buFont typeface="Arial" panose="020B0604020202020204" pitchFamily="34" charset="0"/>
              <a:buChar char="•"/>
            </a:pPr>
            <a:endParaRPr lang="en-JO" dirty="0"/>
          </a:p>
          <a:p>
            <a:pPr>
              <a:buFont typeface="Arial" panose="020B0604020202020204" pitchFamily="34" charset="0"/>
              <a:buChar char="•"/>
            </a:pPr>
            <a:r>
              <a:rPr lang="en-US" dirty="0"/>
              <a:t>Real-time data and performance analytics for store administrator</a:t>
            </a:r>
          </a:p>
          <a:p>
            <a:pPr marL="139700" indent="0"/>
            <a:endParaRPr lang="en-JO" dirty="0"/>
          </a:p>
          <a:p>
            <a:pPr>
              <a:buFont typeface="Arial" panose="020B0604020202020204" pitchFamily="34" charset="0"/>
              <a:buChar char="•"/>
            </a:pPr>
            <a:r>
              <a:rPr lang="en-US" dirty="0"/>
              <a:t>User-friendly and intuitive interface for employees to easily use the system.</a:t>
            </a:r>
            <a:endParaRPr lang="en-JO" dirty="0"/>
          </a:p>
        </p:txBody>
      </p:sp>
      <p:pic>
        <p:nvPicPr>
          <p:cNvPr id="2" name="Picture 1">
            <a:extLst>
              <a:ext uri="{FF2B5EF4-FFF2-40B4-BE49-F238E27FC236}">
                <a16:creationId xmlns:a16="http://schemas.microsoft.com/office/drawing/2014/main" id="{E7409955-FEC7-554A-4C9F-A7D73C31EAF7}"/>
              </a:ext>
            </a:extLst>
          </p:cNvPr>
          <p:cNvPicPr>
            <a:picLocks noChangeAspect="1"/>
          </p:cNvPicPr>
          <p:nvPr/>
        </p:nvPicPr>
        <p:blipFill>
          <a:blip r:embed="rId3"/>
          <a:stretch>
            <a:fillRect/>
          </a:stretch>
        </p:blipFill>
        <p:spPr>
          <a:xfrm>
            <a:off x="718834" y="984250"/>
            <a:ext cx="3175000" cy="3175000"/>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48"/>
          <p:cNvSpPr txBox="1">
            <a:spLocks noGrp="1"/>
          </p:cNvSpPr>
          <p:nvPr>
            <p:ph type="title" idx="2"/>
          </p:nvPr>
        </p:nvSpPr>
        <p:spPr>
          <a:xfrm>
            <a:off x="5708052" y="2693079"/>
            <a:ext cx="278389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A</a:t>
            </a:r>
            <a:r>
              <a:rPr lang="en" sz="2000" dirty="0"/>
              <a:t>dd, edit, and delete transactions</a:t>
            </a:r>
            <a:endParaRPr sz="2000" dirty="0"/>
          </a:p>
        </p:txBody>
      </p:sp>
      <p:sp>
        <p:nvSpPr>
          <p:cNvPr id="1886" name="Google Shape;1886;p48"/>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25000"/>
                  </a:schemeClr>
                </a:solidFill>
              </a:rPr>
              <a:t>Services</a:t>
            </a:r>
            <a:endParaRPr dirty="0">
              <a:solidFill>
                <a:schemeClr val="accent5">
                  <a:lumMod val="25000"/>
                </a:schemeClr>
              </a:solidFill>
            </a:endParaRPr>
          </a:p>
        </p:txBody>
      </p:sp>
      <p:sp>
        <p:nvSpPr>
          <p:cNvPr id="1887" name="Google Shape;1887;p48"/>
          <p:cNvSpPr txBox="1">
            <a:spLocks noGrp="1"/>
          </p:cNvSpPr>
          <p:nvPr>
            <p:ph type="title" idx="4"/>
          </p:nvPr>
        </p:nvSpPr>
        <p:spPr>
          <a:xfrm>
            <a:off x="2389129" y="2616875"/>
            <a:ext cx="1986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Add, edit, and delete users</a:t>
            </a:r>
            <a:endParaRPr sz="2000" dirty="0"/>
          </a:p>
        </p:txBody>
      </p:sp>
      <p:sp>
        <p:nvSpPr>
          <p:cNvPr id="1890" name="Google Shape;1890;p48"/>
          <p:cNvSpPr txBox="1">
            <a:spLocks noGrp="1"/>
          </p:cNvSpPr>
          <p:nvPr>
            <p:ph type="title" idx="6"/>
          </p:nvPr>
        </p:nvSpPr>
        <p:spPr>
          <a:xfrm>
            <a:off x="5745627" y="1540268"/>
            <a:ext cx="2783891"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G</a:t>
            </a:r>
            <a:r>
              <a:rPr lang="en" sz="1800" dirty="0" err="1"/>
              <a:t>ive</a:t>
            </a:r>
            <a:r>
              <a:rPr lang="en" sz="1800" dirty="0"/>
              <a:t> the top five expensive items the items that are out of the stock</a:t>
            </a:r>
            <a:endParaRPr sz="1800" dirty="0"/>
          </a:p>
        </p:txBody>
      </p:sp>
      <p:sp>
        <p:nvSpPr>
          <p:cNvPr id="1893" name="Google Shape;1893;p48"/>
          <p:cNvSpPr txBox="1">
            <a:spLocks noGrp="1"/>
          </p:cNvSpPr>
          <p:nvPr>
            <p:ph type="title"/>
          </p:nvPr>
        </p:nvSpPr>
        <p:spPr>
          <a:xfrm>
            <a:off x="2269030" y="1458397"/>
            <a:ext cx="2270094"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A</a:t>
            </a:r>
            <a:r>
              <a:rPr lang="en" sz="2000" dirty="0"/>
              <a:t>dd, edit, and delete items</a:t>
            </a:r>
            <a:endParaRPr sz="2000" dirty="0"/>
          </a:p>
        </p:txBody>
      </p:sp>
      <p:sp>
        <p:nvSpPr>
          <p:cNvPr id="1894" name="Google Shape;1894;p48"/>
          <p:cNvSpPr txBox="1">
            <a:spLocks noGrp="1"/>
          </p:cNvSpPr>
          <p:nvPr>
            <p:ph type="title" idx="13"/>
          </p:nvPr>
        </p:nvSpPr>
        <p:spPr>
          <a:xfrm>
            <a:off x="4268365" y="4132556"/>
            <a:ext cx="348595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G</a:t>
            </a:r>
            <a:r>
              <a:rPr lang="en" sz="2000" dirty="0" err="1"/>
              <a:t>ive</a:t>
            </a:r>
            <a:r>
              <a:rPr lang="en" sz="2000" dirty="0"/>
              <a:t> the total number of users, items, transactions, and sales.</a:t>
            </a:r>
            <a:endParaRPr sz="2000" dirty="0"/>
          </a:p>
        </p:txBody>
      </p:sp>
      <p:sp>
        <p:nvSpPr>
          <p:cNvPr id="1896" name="Google Shape;1896;p48"/>
          <p:cNvSpPr/>
          <p:nvPr/>
        </p:nvSpPr>
        <p:spPr>
          <a:xfrm>
            <a:off x="1282927" y="1188679"/>
            <a:ext cx="906770" cy="914428"/>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8"/>
          <p:cNvSpPr/>
          <p:nvPr/>
        </p:nvSpPr>
        <p:spPr>
          <a:xfrm>
            <a:off x="4788146" y="1188679"/>
            <a:ext cx="906770" cy="914428"/>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8"/>
          <p:cNvSpPr/>
          <p:nvPr/>
        </p:nvSpPr>
        <p:spPr>
          <a:xfrm>
            <a:off x="4788146" y="2340530"/>
            <a:ext cx="906770" cy="914428"/>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8"/>
          <p:cNvSpPr/>
          <p:nvPr/>
        </p:nvSpPr>
        <p:spPr>
          <a:xfrm>
            <a:off x="3382129" y="3588988"/>
            <a:ext cx="906770" cy="914428"/>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8"/>
          <p:cNvSpPr/>
          <p:nvPr/>
        </p:nvSpPr>
        <p:spPr>
          <a:xfrm>
            <a:off x="1282927" y="2340530"/>
            <a:ext cx="906770" cy="914428"/>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Shape&#10;&#10;Description automatically generated with low confidence">
            <a:extLst>
              <a:ext uri="{FF2B5EF4-FFF2-40B4-BE49-F238E27FC236}">
                <a16:creationId xmlns:a16="http://schemas.microsoft.com/office/drawing/2014/main" id="{E33DCE51-8D0F-9F3A-54D0-90A58B951D1E}"/>
              </a:ext>
            </a:extLst>
          </p:cNvPr>
          <p:cNvPicPr>
            <a:picLocks noChangeAspect="1"/>
          </p:cNvPicPr>
          <p:nvPr/>
        </p:nvPicPr>
        <p:blipFill>
          <a:blip r:embed="rId3"/>
          <a:stretch>
            <a:fillRect/>
          </a:stretch>
        </p:blipFill>
        <p:spPr>
          <a:xfrm>
            <a:off x="1514219" y="1366089"/>
            <a:ext cx="505789" cy="505789"/>
          </a:xfrm>
          <a:prstGeom prst="rect">
            <a:avLst/>
          </a:prstGeom>
        </p:spPr>
      </p:pic>
      <p:pic>
        <p:nvPicPr>
          <p:cNvPr id="6" name="Picture 5" descr="Shape&#10;&#10;Description automatically generated">
            <a:extLst>
              <a:ext uri="{FF2B5EF4-FFF2-40B4-BE49-F238E27FC236}">
                <a16:creationId xmlns:a16="http://schemas.microsoft.com/office/drawing/2014/main" id="{256B92C2-C0C2-6BA4-FDC5-82E21F90961D}"/>
              </a:ext>
            </a:extLst>
          </p:cNvPr>
          <p:cNvPicPr>
            <a:picLocks noChangeAspect="1"/>
          </p:cNvPicPr>
          <p:nvPr/>
        </p:nvPicPr>
        <p:blipFill>
          <a:blip r:embed="rId4"/>
          <a:stretch>
            <a:fillRect/>
          </a:stretch>
        </p:blipFill>
        <p:spPr>
          <a:xfrm>
            <a:off x="1514219" y="2550428"/>
            <a:ext cx="508351" cy="508351"/>
          </a:xfrm>
          <a:prstGeom prst="rect">
            <a:avLst/>
          </a:prstGeom>
        </p:spPr>
      </p:pic>
      <p:pic>
        <p:nvPicPr>
          <p:cNvPr id="8" name="Picture 7" descr="Shape&#10;&#10;Description automatically generated">
            <a:extLst>
              <a:ext uri="{FF2B5EF4-FFF2-40B4-BE49-F238E27FC236}">
                <a16:creationId xmlns:a16="http://schemas.microsoft.com/office/drawing/2014/main" id="{07C80D64-DE61-FF6D-09BA-57118B7C660C}"/>
              </a:ext>
            </a:extLst>
          </p:cNvPr>
          <p:cNvPicPr>
            <a:picLocks noChangeAspect="1"/>
          </p:cNvPicPr>
          <p:nvPr/>
        </p:nvPicPr>
        <p:blipFill>
          <a:blip r:embed="rId5"/>
          <a:stretch>
            <a:fillRect/>
          </a:stretch>
        </p:blipFill>
        <p:spPr>
          <a:xfrm>
            <a:off x="4964024" y="2503765"/>
            <a:ext cx="555014" cy="555014"/>
          </a:xfrm>
          <a:prstGeom prst="rect">
            <a:avLst/>
          </a:prstGeom>
        </p:spPr>
      </p:pic>
      <p:pic>
        <p:nvPicPr>
          <p:cNvPr id="10" name="Picture 9" descr="Icon&#10;&#10;Description automatically generated">
            <a:extLst>
              <a:ext uri="{FF2B5EF4-FFF2-40B4-BE49-F238E27FC236}">
                <a16:creationId xmlns:a16="http://schemas.microsoft.com/office/drawing/2014/main" id="{30897533-3FF9-DB6E-08D4-0133D19E0996}"/>
              </a:ext>
            </a:extLst>
          </p:cNvPr>
          <p:cNvPicPr>
            <a:picLocks noChangeAspect="1"/>
          </p:cNvPicPr>
          <p:nvPr/>
        </p:nvPicPr>
        <p:blipFill>
          <a:blip r:embed="rId6"/>
          <a:stretch>
            <a:fillRect/>
          </a:stretch>
        </p:blipFill>
        <p:spPr>
          <a:xfrm>
            <a:off x="3662320" y="3818361"/>
            <a:ext cx="497045" cy="497045"/>
          </a:xfrm>
          <a:prstGeom prst="rect">
            <a:avLst/>
          </a:prstGeom>
        </p:spPr>
      </p:pic>
      <p:pic>
        <p:nvPicPr>
          <p:cNvPr id="12" name="Picture 11" descr="Shape&#10;&#10;Description automatically generated">
            <a:extLst>
              <a:ext uri="{FF2B5EF4-FFF2-40B4-BE49-F238E27FC236}">
                <a16:creationId xmlns:a16="http://schemas.microsoft.com/office/drawing/2014/main" id="{D6B70F1B-F3A8-E0CB-8995-1453817BC772}"/>
              </a:ext>
            </a:extLst>
          </p:cNvPr>
          <p:cNvPicPr>
            <a:picLocks noChangeAspect="1"/>
          </p:cNvPicPr>
          <p:nvPr/>
        </p:nvPicPr>
        <p:blipFill>
          <a:blip r:embed="rId7"/>
          <a:stretch>
            <a:fillRect/>
          </a:stretch>
        </p:blipFill>
        <p:spPr>
          <a:xfrm flipH="1">
            <a:off x="4997667" y="1421417"/>
            <a:ext cx="521371" cy="458511"/>
          </a:xfrm>
          <a:prstGeom prst="rect">
            <a:avLst/>
          </a:prstGeom>
          <a:effectLst>
            <a:softEdge rad="12700"/>
          </a:effectLst>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4"/>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25000"/>
                  </a:schemeClr>
                </a:solidFill>
              </a:rPr>
              <a:t>Implementation</a:t>
            </a:r>
            <a:endParaRPr dirty="0">
              <a:solidFill>
                <a:schemeClr val="accent5">
                  <a:lumMod val="25000"/>
                </a:schemeClr>
              </a:solidFill>
            </a:endParaRPr>
          </a:p>
        </p:txBody>
      </p:sp>
      <p:sp>
        <p:nvSpPr>
          <p:cNvPr id="1047" name="Google Shape;1047;p34"/>
          <p:cNvSpPr txBox="1"/>
          <p:nvPr/>
        </p:nvSpPr>
        <p:spPr>
          <a:xfrm>
            <a:off x="709970" y="1463428"/>
            <a:ext cx="15453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1"/>
                </a:solidFill>
                <a:latin typeface="Adamina"/>
                <a:ea typeface="Adamina"/>
                <a:cs typeface="Adamina"/>
                <a:sym typeface="Adamina"/>
              </a:rPr>
              <a:t>HTML</a:t>
            </a:r>
            <a:endParaRPr sz="2300" dirty="0">
              <a:solidFill>
                <a:schemeClr val="dk1"/>
              </a:solidFill>
              <a:latin typeface="Adamina"/>
              <a:ea typeface="Adamina"/>
              <a:cs typeface="Adamina"/>
              <a:sym typeface="Adamina"/>
            </a:endParaRPr>
          </a:p>
        </p:txBody>
      </p:sp>
      <p:sp>
        <p:nvSpPr>
          <p:cNvPr id="1049" name="Google Shape;1049;p34"/>
          <p:cNvSpPr txBox="1"/>
          <p:nvPr/>
        </p:nvSpPr>
        <p:spPr>
          <a:xfrm>
            <a:off x="2252570" y="1463428"/>
            <a:ext cx="15453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1"/>
                </a:solidFill>
                <a:latin typeface="Adamina"/>
                <a:ea typeface="Adamina"/>
                <a:cs typeface="Adamina"/>
                <a:sym typeface="Adamina"/>
              </a:rPr>
              <a:t>CSS</a:t>
            </a:r>
            <a:endParaRPr sz="2300" dirty="0">
              <a:solidFill>
                <a:schemeClr val="dk1"/>
              </a:solidFill>
              <a:latin typeface="Adamina"/>
              <a:ea typeface="Adamina"/>
              <a:cs typeface="Adamina"/>
              <a:sym typeface="Adamina"/>
            </a:endParaRPr>
          </a:p>
        </p:txBody>
      </p:sp>
      <p:sp>
        <p:nvSpPr>
          <p:cNvPr id="1051" name="Google Shape;1051;p34"/>
          <p:cNvSpPr txBox="1"/>
          <p:nvPr/>
        </p:nvSpPr>
        <p:spPr>
          <a:xfrm>
            <a:off x="5340352" y="1463428"/>
            <a:ext cx="15453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1"/>
                </a:solidFill>
                <a:latin typeface="Adamina"/>
                <a:ea typeface="Adamina"/>
                <a:cs typeface="Adamina"/>
                <a:sym typeface="Adamina"/>
              </a:rPr>
              <a:t>JS</a:t>
            </a:r>
            <a:endParaRPr sz="2300" dirty="0">
              <a:solidFill>
                <a:schemeClr val="dk1"/>
              </a:solidFill>
              <a:latin typeface="Adamina"/>
              <a:ea typeface="Adamina"/>
              <a:cs typeface="Adamina"/>
              <a:sym typeface="Adamina"/>
            </a:endParaRPr>
          </a:p>
        </p:txBody>
      </p:sp>
      <p:sp>
        <p:nvSpPr>
          <p:cNvPr id="1053" name="Google Shape;1053;p34"/>
          <p:cNvSpPr txBox="1"/>
          <p:nvPr/>
        </p:nvSpPr>
        <p:spPr>
          <a:xfrm>
            <a:off x="3796118" y="1463428"/>
            <a:ext cx="15453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1"/>
                </a:solidFill>
                <a:latin typeface="Adamina"/>
                <a:ea typeface="Adamina"/>
                <a:cs typeface="Adamina"/>
                <a:sym typeface="Adamina"/>
              </a:rPr>
              <a:t>Bootstrap</a:t>
            </a:r>
            <a:endParaRPr sz="2300" dirty="0">
              <a:solidFill>
                <a:schemeClr val="dk1"/>
              </a:solidFill>
              <a:latin typeface="Adamina"/>
              <a:ea typeface="Adamina"/>
              <a:cs typeface="Adamina"/>
              <a:sym typeface="Adamina"/>
            </a:endParaRPr>
          </a:p>
        </p:txBody>
      </p:sp>
      <p:sp>
        <p:nvSpPr>
          <p:cNvPr id="1055" name="Google Shape;1055;p34"/>
          <p:cNvSpPr txBox="1"/>
          <p:nvPr/>
        </p:nvSpPr>
        <p:spPr>
          <a:xfrm>
            <a:off x="6888730" y="1463428"/>
            <a:ext cx="15453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dk1"/>
                </a:solidFill>
                <a:latin typeface="Adamina"/>
                <a:ea typeface="Adamina"/>
                <a:cs typeface="Adamina"/>
                <a:sym typeface="Adamina"/>
              </a:rPr>
              <a:t>PHP</a:t>
            </a:r>
            <a:endParaRPr sz="2300" dirty="0">
              <a:solidFill>
                <a:schemeClr val="dk1"/>
              </a:solidFill>
              <a:latin typeface="Adamina"/>
              <a:ea typeface="Adamina"/>
              <a:cs typeface="Adamina"/>
              <a:sym typeface="Adamina"/>
            </a:endParaRPr>
          </a:p>
        </p:txBody>
      </p:sp>
      <p:sp>
        <p:nvSpPr>
          <p:cNvPr id="1056" name="Google Shape;1056;p34"/>
          <p:cNvSpPr/>
          <p:nvPr/>
        </p:nvSpPr>
        <p:spPr>
          <a:xfrm>
            <a:off x="107492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117617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4"/>
          <p:cNvSpPr/>
          <p:nvPr/>
        </p:nvSpPr>
        <p:spPr>
          <a:xfrm>
            <a:off x="261752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271877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4"/>
          <p:cNvSpPr/>
          <p:nvPr/>
        </p:nvSpPr>
        <p:spPr>
          <a:xfrm>
            <a:off x="4161074"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4"/>
          <p:cNvSpPr/>
          <p:nvPr/>
        </p:nvSpPr>
        <p:spPr>
          <a:xfrm>
            <a:off x="4262318"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4"/>
          <p:cNvSpPr/>
          <p:nvPr/>
        </p:nvSpPr>
        <p:spPr>
          <a:xfrm>
            <a:off x="5705308"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5806552"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4"/>
          <p:cNvSpPr/>
          <p:nvPr/>
        </p:nvSpPr>
        <p:spPr>
          <a:xfrm>
            <a:off x="725368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735493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34"/>
          <p:cNvCxnSpPr>
            <a:cxnSpLocks/>
            <a:stCxn id="1069" idx="4"/>
          </p:cNvCxnSpPr>
          <p:nvPr/>
        </p:nvCxnSpPr>
        <p:spPr>
          <a:xfrm rot="-5400000" flipH="1">
            <a:off x="7391980" y="3263045"/>
            <a:ext cx="539400" cy="600"/>
          </a:xfrm>
          <a:prstGeom prst="curvedConnector3">
            <a:avLst>
              <a:gd name="adj1" fmla="val 49996"/>
            </a:avLst>
          </a:prstGeom>
          <a:noFill/>
          <a:ln w="19050" cap="flat" cmpd="sng">
            <a:solidFill>
              <a:schemeClr val="dk2"/>
            </a:solidFill>
            <a:prstDash val="solid"/>
            <a:round/>
            <a:headEnd type="none" w="med" len="med"/>
            <a:tailEnd type="oval" w="med" len="med"/>
          </a:ln>
        </p:spPr>
      </p:cxnSp>
      <p:cxnSp>
        <p:nvCxnSpPr>
          <p:cNvPr id="1071" name="Google Shape;1071;p34"/>
          <p:cNvCxnSpPr>
            <a:stCxn id="1057" idx="0"/>
            <a:endCxn id="1047" idx="2"/>
          </p:cNvCxnSpPr>
          <p:nvPr/>
        </p:nvCxnSpPr>
        <p:spPr>
          <a:xfrm rot="-5400000">
            <a:off x="1207070" y="2104595"/>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2" name="Google Shape;1072;p34"/>
          <p:cNvCxnSpPr>
            <a:stCxn id="1060" idx="0"/>
            <a:endCxn id="1049" idx="2"/>
          </p:cNvCxnSpPr>
          <p:nvPr/>
        </p:nvCxnSpPr>
        <p:spPr>
          <a:xfrm rot="-5400000">
            <a:off x="2749670" y="2104595"/>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3" name="Google Shape;1073;p34"/>
          <p:cNvCxnSpPr>
            <a:stCxn id="1063" idx="0"/>
            <a:endCxn id="1053" idx="2"/>
          </p:cNvCxnSpPr>
          <p:nvPr/>
        </p:nvCxnSpPr>
        <p:spPr>
          <a:xfrm rot="-5400000">
            <a:off x="4293218" y="2104595"/>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4" name="Google Shape;1074;p34"/>
          <p:cNvCxnSpPr>
            <a:stCxn id="1066" idx="0"/>
            <a:endCxn id="1051" idx="2"/>
          </p:cNvCxnSpPr>
          <p:nvPr/>
        </p:nvCxnSpPr>
        <p:spPr>
          <a:xfrm rot="-5400000">
            <a:off x="5837452" y="2104595"/>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5" name="Google Shape;1075;p34"/>
          <p:cNvCxnSpPr>
            <a:stCxn id="1069" idx="0"/>
            <a:endCxn id="1055" idx="2"/>
          </p:cNvCxnSpPr>
          <p:nvPr/>
        </p:nvCxnSpPr>
        <p:spPr>
          <a:xfrm rot="-5400000">
            <a:off x="7385830" y="2104595"/>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6" name="Google Shape;1076;p34"/>
          <p:cNvCxnSpPr>
            <a:stCxn id="1057" idx="6"/>
            <a:endCxn id="1060" idx="2"/>
          </p:cNvCxnSpPr>
          <p:nvPr/>
        </p:nvCxnSpPr>
        <p:spPr>
          <a:xfrm>
            <a:off x="1789070" y="2687195"/>
            <a:ext cx="929700" cy="600"/>
          </a:xfrm>
          <a:prstGeom prst="curvedConnector3">
            <a:avLst>
              <a:gd name="adj1" fmla="val 50000"/>
            </a:avLst>
          </a:prstGeom>
          <a:noFill/>
          <a:ln w="28575" cap="flat" cmpd="sng">
            <a:solidFill>
              <a:schemeClr val="dk2"/>
            </a:solidFill>
            <a:prstDash val="solid"/>
            <a:round/>
            <a:headEnd type="none" w="med" len="med"/>
            <a:tailEnd type="none" w="med" len="med"/>
          </a:ln>
        </p:spPr>
      </p:cxnSp>
      <p:cxnSp>
        <p:nvCxnSpPr>
          <p:cNvPr id="1077" name="Google Shape;1077;p34"/>
          <p:cNvCxnSpPr>
            <a:stCxn id="1060" idx="6"/>
            <a:endCxn id="1063" idx="2"/>
          </p:cNvCxnSpPr>
          <p:nvPr/>
        </p:nvCxnSpPr>
        <p:spPr>
          <a:xfrm>
            <a:off x="3331670" y="2687195"/>
            <a:ext cx="930600" cy="600"/>
          </a:xfrm>
          <a:prstGeom prst="curvedConnector3">
            <a:avLst>
              <a:gd name="adj1" fmla="val 50003"/>
            </a:avLst>
          </a:prstGeom>
          <a:noFill/>
          <a:ln w="28575" cap="flat" cmpd="sng">
            <a:solidFill>
              <a:schemeClr val="dk2"/>
            </a:solidFill>
            <a:prstDash val="solid"/>
            <a:round/>
            <a:headEnd type="none" w="med" len="med"/>
            <a:tailEnd type="none" w="med" len="med"/>
          </a:ln>
        </p:spPr>
      </p:cxnSp>
      <p:cxnSp>
        <p:nvCxnSpPr>
          <p:cNvPr id="1078" name="Google Shape;1078;p34"/>
          <p:cNvCxnSpPr>
            <a:stCxn id="1063" idx="6"/>
            <a:endCxn id="1066" idx="2"/>
          </p:cNvCxnSpPr>
          <p:nvPr/>
        </p:nvCxnSpPr>
        <p:spPr>
          <a:xfrm>
            <a:off x="4875218" y="2687195"/>
            <a:ext cx="931200" cy="600"/>
          </a:xfrm>
          <a:prstGeom prst="curvedConnector3">
            <a:avLst>
              <a:gd name="adj1" fmla="val 50007"/>
            </a:avLst>
          </a:prstGeom>
          <a:noFill/>
          <a:ln w="28575" cap="flat" cmpd="sng">
            <a:solidFill>
              <a:schemeClr val="dk2"/>
            </a:solidFill>
            <a:prstDash val="solid"/>
            <a:round/>
            <a:headEnd type="none" w="med" len="med"/>
            <a:tailEnd type="none" w="med" len="med"/>
          </a:ln>
        </p:spPr>
      </p:cxnSp>
      <p:cxnSp>
        <p:nvCxnSpPr>
          <p:cNvPr id="1079" name="Google Shape;1079;p34"/>
          <p:cNvCxnSpPr>
            <a:stCxn id="1066" idx="6"/>
            <a:endCxn id="1069" idx="2"/>
          </p:cNvCxnSpPr>
          <p:nvPr/>
        </p:nvCxnSpPr>
        <p:spPr>
          <a:xfrm>
            <a:off x="6419452" y="2687195"/>
            <a:ext cx="935400" cy="600"/>
          </a:xfrm>
          <a:prstGeom prst="curvedConnector3">
            <a:avLst>
              <a:gd name="adj1" fmla="val 50004"/>
            </a:avLst>
          </a:prstGeom>
          <a:noFill/>
          <a:ln w="28575" cap="flat" cmpd="sng">
            <a:solidFill>
              <a:schemeClr val="dk2"/>
            </a:solidFill>
            <a:prstDash val="solid"/>
            <a:round/>
            <a:headEnd type="none" w="med" len="med"/>
            <a:tailEnd type="none" w="med" len="med"/>
          </a:ln>
        </p:spPr>
      </p:cxnSp>
      <p:grpSp>
        <p:nvGrpSpPr>
          <p:cNvPr id="1148" name="Google Shape;1148;p34"/>
          <p:cNvGrpSpPr/>
          <p:nvPr/>
        </p:nvGrpSpPr>
        <p:grpSpPr>
          <a:xfrm>
            <a:off x="106201" y="3043313"/>
            <a:ext cx="793625" cy="1995400"/>
            <a:chOff x="1211088" y="1995225"/>
            <a:chExt cx="793625" cy="1995400"/>
          </a:xfrm>
        </p:grpSpPr>
        <p:sp>
          <p:nvSpPr>
            <p:cNvPr id="1149" name="Google Shape;1149;p34"/>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068;p34">
            <a:extLst>
              <a:ext uri="{FF2B5EF4-FFF2-40B4-BE49-F238E27FC236}">
                <a16:creationId xmlns:a16="http://schemas.microsoft.com/office/drawing/2014/main" id="{CE622D46-F210-394E-A061-04718BFB105F}"/>
              </a:ext>
            </a:extLst>
          </p:cNvPr>
          <p:cNvSpPr/>
          <p:nvPr/>
        </p:nvSpPr>
        <p:spPr>
          <a:xfrm>
            <a:off x="7253686" y="3320894"/>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 name="Google Shape;1074;p34">
            <a:extLst>
              <a:ext uri="{FF2B5EF4-FFF2-40B4-BE49-F238E27FC236}">
                <a16:creationId xmlns:a16="http://schemas.microsoft.com/office/drawing/2014/main" id="{B25F2895-4442-2E42-995A-359B5613481E}"/>
              </a:ext>
            </a:extLst>
          </p:cNvPr>
          <p:cNvCxnSpPr>
            <a:cxnSpLocks/>
          </p:cNvCxnSpPr>
          <p:nvPr/>
        </p:nvCxnSpPr>
        <p:spPr>
          <a:xfrm rot="5400000">
            <a:off x="7391340" y="4034888"/>
            <a:ext cx="583631" cy="12700"/>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31" name="Google Shape;1055;p34">
            <a:extLst>
              <a:ext uri="{FF2B5EF4-FFF2-40B4-BE49-F238E27FC236}">
                <a16:creationId xmlns:a16="http://schemas.microsoft.com/office/drawing/2014/main" id="{C5FE5DE9-BEF9-3747-A65B-C4ACFA55B15C}"/>
              </a:ext>
            </a:extLst>
          </p:cNvPr>
          <p:cNvSpPr txBox="1"/>
          <p:nvPr/>
        </p:nvSpPr>
        <p:spPr>
          <a:xfrm>
            <a:off x="6807526" y="4375450"/>
            <a:ext cx="1626504"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Adamina"/>
                <a:ea typeface="Adamina"/>
                <a:cs typeface="Adamina"/>
                <a:sym typeface="Adamina"/>
              </a:rPr>
              <a:t>MYSQL</a:t>
            </a:r>
            <a:endParaRPr sz="2000" dirty="0">
              <a:solidFill>
                <a:schemeClr val="dk1"/>
              </a:solidFill>
              <a:latin typeface="Adamina"/>
              <a:ea typeface="Adamina"/>
              <a:cs typeface="Adamina"/>
              <a:sym typeface="Adamina"/>
            </a:endParaRPr>
          </a:p>
        </p:txBody>
      </p:sp>
      <p:pic>
        <p:nvPicPr>
          <p:cNvPr id="6" name="Picture 5" descr="Logo, icon&#10;&#10;Description automatically generated">
            <a:extLst>
              <a:ext uri="{FF2B5EF4-FFF2-40B4-BE49-F238E27FC236}">
                <a16:creationId xmlns:a16="http://schemas.microsoft.com/office/drawing/2014/main" id="{E1A8145E-9EDC-584E-920A-060BA7ED51A1}"/>
              </a:ext>
            </a:extLst>
          </p:cNvPr>
          <p:cNvPicPr>
            <a:picLocks noChangeAspect="1"/>
          </p:cNvPicPr>
          <p:nvPr/>
        </p:nvPicPr>
        <p:blipFill>
          <a:blip r:embed="rId3"/>
          <a:stretch>
            <a:fillRect/>
          </a:stretch>
        </p:blipFill>
        <p:spPr>
          <a:xfrm>
            <a:off x="1243226" y="2471000"/>
            <a:ext cx="478788" cy="478788"/>
          </a:xfrm>
          <a:prstGeom prst="rect">
            <a:avLst/>
          </a:prstGeom>
        </p:spPr>
      </p:pic>
      <p:pic>
        <p:nvPicPr>
          <p:cNvPr id="8" name="Picture 7" descr="Icon&#10;&#10;Description automatically generated">
            <a:extLst>
              <a:ext uri="{FF2B5EF4-FFF2-40B4-BE49-F238E27FC236}">
                <a16:creationId xmlns:a16="http://schemas.microsoft.com/office/drawing/2014/main" id="{74FD7418-043C-FD47-A704-6B31DA2E28E3}"/>
              </a:ext>
            </a:extLst>
          </p:cNvPr>
          <p:cNvPicPr>
            <a:picLocks noChangeAspect="1"/>
          </p:cNvPicPr>
          <p:nvPr/>
        </p:nvPicPr>
        <p:blipFill>
          <a:blip r:embed="rId4"/>
          <a:stretch>
            <a:fillRect/>
          </a:stretch>
        </p:blipFill>
        <p:spPr>
          <a:xfrm flipH="1">
            <a:off x="2820014" y="2493284"/>
            <a:ext cx="434497" cy="434497"/>
          </a:xfrm>
          <a:prstGeom prst="rect">
            <a:avLst/>
          </a:prstGeom>
        </p:spPr>
      </p:pic>
      <p:pic>
        <p:nvPicPr>
          <p:cNvPr id="10" name="Picture 9" descr="Logo&#10;&#10;Description automatically generated">
            <a:extLst>
              <a:ext uri="{FF2B5EF4-FFF2-40B4-BE49-F238E27FC236}">
                <a16:creationId xmlns:a16="http://schemas.microsoft.com/office/drawing/2014/main" id="{EECCD065-B5C6-DE4D-90E3-881D2F199096}"/>
              </a:ext>
            </a:extLst>
          </p:cNvPr>
          <p:cNvPicPr>
            <a:picLocks noChangeAspect="1"/>
          </p:cNvPicPr>
          <p:nvPr/>
        </p:nvPicPr>
        <p:blipFill>
          <a:blip r:embed="rId5"/>
          <a:stretch>
            <a:fillRect/>
          </a:stretch>
        </p:blipFill>
        <p:spPr>
          <a:xfrm>
            <a:off x="4363514" y="2443133"/>
            <a:ext cx="472011" cy="472011"/>
          </a:xfrm>
          <a:prstGeom prst="rect">
            <a:avLst/>
          </a:prstGeom>
        </p:spPr>
      </p:pic>
      <p:pic>
        <p:nvPicPr>
          <p:cNvPr id="13" name="Picture 12" descr="Shape&#10;&#10;Description automatically generated with low confidence">
            <a:extLst>
              <a:ext uri="{FF2B5EF4-FFF2-40B4-BE49-F238E27FC236}">
                <a16:creationId xmlns:a16="http://schemas.microsoft.com/office/drawing/2014/main" id="{51A67819-D6E6-2641-9C1B-129D8D3514F5}"/>
              </a:ext>
            </a:extLst>
          </p:cNvPr>
          <p:cNvPicPr>
            <a:picLocks noChangeAspect="1"/>
          </p:cNvPicPr>
          <p:nvPr/>
        </p:nvPicPr>
        <p:blipFill>
          <a:blip r:embed="rId6"/>
          <a:stretch>
            <a:fillRect/>
          </a:stretch>
        </p:blipFill>
        <p:spPr>
          <a:xfrm>
            <a:off x="5907662" y="2471000"/>
            <a:ext cx="461782" cy="461782"/>
          </a:xfrm>
          <a:prstGeom prst="rect">
            <a:avLst/>
          </a:prstGeom>
        </p:spPr>
      </p:pic>
      <p:pic>
        <p:nvPicPr>
          <p:cNvPr id="4" name="Picture 3" descr="Shape&#10;&#10;Description automatically generated with low confidence">
            <a:extLst>
              <a:ext uri="{FF2B5EF4-FFF2-40B4-BE49-F238E27FC236}">
                <a16:creationId xmlns:a16="http://schemas.microsoft.com/office/drawing/2014/main" id="{47196AD5-38F3-D61E-E2E5-0136A69FBE3D}"/>
              </a:ext>
            </a:extLst>
          </p:cNvPr>
          <p:cNvPicPr>
            <a:picLocks noChangeAspect="1"/>
          </p:cNvPicPr>
          <p:nvPr/>
        </p:nvPicPr>
        <p:blipFill>
          <a:blip r:embed="rId7"/>
          <a:stretch>
            <a:fillRect/>
          </a:stretch>
        </p:blipFill>
        <p:spPr>
          <a:xfrm>
            <a:off x="7475296" y="3508788"/>
            <a:ext cx="437470" cy="437470"/>
          </a:xfrm>
          <a:prstGeom prst="rect">
            <a:avLst/>
          </a:prstGeom>
        </p:spPr>
      </p:pic>
      <p:pic>
        <p:nvPicPr>
          <p:cNvPr id="11" name="Picture 10" descr="Logo&#10;&#10;Description automatically generated">
            <a:extLst>
              <a:ext uri="{FF2B5EF4-FFF2-40B4-BE49-F238E27FC236}">
                <a16:creationId xmlns:a16="http://schemas.microsoft.com/office/drawing/2014/main" id="{6073A3D2-F94C-28ED-215C-CCDF3DCA93FA}"/>
              </a:ext>
            </a:extLst>
          </p:cNvPr>
          <p:cNvPicPr>
            <a:picLocks noChangeAspect="1"/>
          </p:cNvPicPr>
          <p:nvPr/>
        </p:nvPicPr>
        <p:blipFill>
          <a:blip r:embed="rId8"/>
          <a:stretch>
            <a:fillRect/>
          </a:stretch>
        </p:blipFill>
        <p:spPr>
          <a:xfrm>
            <a:off x="7442446" y="2414241"/>
            <a:ext cx="536505" cy="53650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sp>
        <p:nvSpPr>
          <p:cNvPr id="1691" name="Google Shape;1691;p42"/>
          <p:cNvSpPr/>
          <p:nvPr/>
        </p:nvSpPr>
        <p:spPr>
          <a:xfrm rot="-6450807" flipH="1">
            <a:off x="6937967" y="1023373"/>
            <a:ext cx="211111" cy="211073"/>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2"/>
          <p:cNvSpPr/>
          <p:nvPr/>
        </p:nvSpPr>
        <p:spPr>
          <a:xfrm rot="-6450688" flipH="1">
            <a:off x="7229997" y="993612"/>
            <a:ext cx="116244" cy="116240"/>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2"/>
          <p:cNvSpPr txBox="1">
            <a:spLocks noGrp="1"/>
          </p:cNvSpPr>
          <p:nvPr>
            <p:ph type="title"/>
          </p:nvPr>
        </p:nvSpPr>
        <p:spPr>
          <a:xfrm>
            <a:off x="3059550" y="2297400"/>
            <a:ext cx="30249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accent5">
                    <a:lumMod val="25000"/>
                  </a:schemeClr>
                </a:solidFill>
              </a:rPr>
              <a:t>THANK</a:t>
            </a:r>
            <a:br>
              <a:rPr lang="en" sz="4000" dirty="0">
                <a:solidFill>
                  <a:schemeClr val="accent5">
                    <a:lumMod val="25000"/>
                  </a:schemeClr>
                </a:solidFill>
              </a:rPr>
            </a:br>
            <a:r>
              <a:rPr lang="en" sz="4000" dirty="0">
                <a:solidFill>
                  <a:schemeClr val="accent5">
                    <a:lumMod val="25000"/>
                  </a:schemeClr>
                </a:solidFill>
              </a:rPr>
              <a:t>YOU</a:t>
            </a:r>
            <a:endParaRPr sz="4000" dirty="0">
              <a:solidFill>
                <a:schemeClr val="accent5">
                  <a:lumMod val="25000"/>
                </a:schemeClr>
              </a:solidFill>
            </a:endParaRPr>
          </a:p>
        </p:txBody>
      </p:sp>
    </p:spTree>
    <p:extLst>
      <p:ext uri="{BB962C8B-B14F-4D97-AF65-F5344CB8AC3E}">
        <p14:creationId xmlns:p14="http://schemas.microsoft.com/office/powerpoint/2010/main" val="3400148948"/>
      </p:ext>
    </p:extLst>
  </p:cSld>
  <p:clrMapOvr>
    <a:masterClrMapping/>
  </p:clrMapOvr>
  <p:transition spd="slow">
    <p:wipe/>
  </p:transition>
</p:sld>
</file>

<file path=ppt/theme/theme1.xml><?xml version="1.0" encoding="utf-8"?>
<a:theme xmlns:a="http://schemas.openxmlformats.org/drawingml/2006/main" name="Psychologist CV by Slidesgo">
  <a:themeElements>
    <a:clrScheme name="Simple Light">
      <a:dk1>
        <a:srgbClr val="494157"/>
      </a:dk1>
      <a:lt1>
        <a:srgbClr val="FFFFFF"/>
      </a:lt1>
      <a:dk2>
        <a:srgbClr val="FCF6EB"/>
      </a:dk2>
      <a:lt2>
        <a:srgbClr val="F1E8D8"/>
      </a:lt2>
      <a:accent1>
        <a:srgbClr val="C1D9D1"/>
      </a:accent1>
      <a:accent2>
        <a:srgbClr val="F6907D"/>
      </a:accent2>
      <a:accent3>
        <a:srgbClr val="FFE8AA"/>
      </a:accent3>
      <a:accent4>
        <a:srgbClr val="AED6F0"/>
      </a:accent4>
      <a:accent5>
        <a:srgbClr val="F0B9B0"/>
      </a:accent5>
      <a:accent6>
        <a:srgbClr val="427672"/>
      </a:accent6>
      <a:hlink>
        <a:srgbClr val="49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2384</TotalTime>
  <Words>321</Words>
  <Application>Microsoft Macintosh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Roboto Condensed Light</vt:lpstr>
      <vt:lpstr>Arial</vt:lpstr>
      <vt:lpstr>Bebas Neue</vt:lpstr>
      <vt:lpstr>Mulish</vt:lpstr>
      <vt:lpstr>Adamina</vt:lpstr>
      <vt:lpstr>Times New Roman</vt:lpstr>
      <vt:lpstr>Mulish SemiBold</vt:lpstr>
      <vt:lpstr>Psychologist CV by Slidesgo</vt:lpstr>
      <vt:lpstr>HTU-COFFEE</vt:lpstr>
      <vt:lpstr>Table of contents</vt:lpstr>
      <vt:lpstr>Problem statement</vt:lpstr>
      <vt:lpstr>Our Aim</vt:lpstr>
      <vt:lpstr>Why HTU-CAFFEE?</vt:lpstr>
      <vt:lpstr>PowerPoint Presentation</vt:lpstr>
      <vt:lpstr>Add, edit, and delete transactions</vt:lpstr>
      <vt:lpstr>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Healer</dc:title>
  <cp:lastModifiedBy>Wlla Khaled Ahmad Hdaib</cp:lastModifiedBy>
  <cp:revision>27</cp:revision>
  <dcterms:modified xsi:type="dcterms:W3CDTF">2023-01-10T17:14:24Z</dcterms:modified>
</cp:coreProperties>
</file>