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mics.com/exchang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lotly.com/pyth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607E-E4AE-724C-A722-DDB8A9A54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65" y="327992"/>
            <a:ext cx="9799983" cy="3020044"/>
          </a:xfrm>
        </p:spPr>
        <p:txBody>
          <a:bodyPr>
            <a:normAutofit/>
          </a:bodyPr>
          <a:lstStyle/>
          <a:p>
            <a:r>
              <a:rPr lang="en-US" sz="5400" dirty="0"/>
              <a:t>Cryptocurrency exchanges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FCEBE-4CC5-3B4E-BECD-4479A0E87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09964"/>
            <a:ext cx="8791575" cy="2920652"/>
          </a:xfrm>
        </p:spPr>
        <p:txBody>
          <a:bodyPr/>
          <a:lstStyle/>
          <a:p>
            <a:pPr algn="ctr"/>
            <a:r>
              <a:rPr lang="en-US" sz="2800" dirty="0"/>
              <a:t>An analysis </a:t>
            </a:r>
          </a:p>
          <a:p>
            <a:pPr algn="ctr"/>
            <a:r>
              <a:rPr lang="en-US" dirty="0"/>
              <a:t>Understanding exchange location using python</a:t>
            </a:r>
          </a:p>
          <a:p>
            <a:pPr algn="ctr"/>
            <a:endParaRPr lang="en-US" dirty="0"/>
          </a:p>
          <a:p>
            <a:pPr algn="ctr"/>
            <a:r>
              <a:rPr lang="en-US" sz="1800" dirty="0">
                <a:solidFill>
                  <a:schemeClr val="bg2"/>
                </a:solidFill>
              </a:rPr>
              <a:t>Derek hall &amp; Charles mactutus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0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E84-EDA9-DB40-9D97-99C45A25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Backstory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777C-0242-A444-9B03-4F570038D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M.V.P. = a worldwide interactive scatter point map for selection of exchanges</a:t>
            </a:r>
          </a:p>
          <a:p>
            <a:r>
              <a:rPr lang="en-US" dirty="0"/>
              <a:t>Unlike traditional currencies, crypto exchanges are funded on different models and can even have their own coins to invest in</a:t>
            </a:r>
          </a:p>
          <a:p>
            <a:r>
              <a:rPr lang="en-US" dirty="0"/>
              <a:t>The goal is to visually analyze success of these models of exchanges based on location/daily volume relative to centralized vs decentralized platforms</a:t>
            </a:r>
          </a:p>
        </p:txBody>
      </p:sp>
    </p:spTree>
    <p:extLst>
      <p:ext uri="{BB962C8B-B14F-4D97-AF65-F5344CB8AC3E}">
        <p14:creationId xmlns:p14="http://schemas.microsoft.com/office/powerpoint/2010/main" val="389547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003E-1AFC-6643-AA89-FFD5AB96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source, cleaning &amp; converting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990D-F246-B843-A535-007D2AE5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bulk of current code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2"/>
              </a:rPr>
              <a:t>https://nomics.com/exchanges</a:t>
            </a:r>
            <a:r>
              <a:rPr lang="en-US" dirty="0"/>
              <a:t> into a CSV file, read with no header into Python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Got top 100 global exchanges, cleaned down to 6 columns (name/volume/continent/country/website/DEX)</a:t>
            </a:r>
          </a:p>
          <a:p>
            <a:r>
              <a:rPr lang="en-US" dirty="0" err="1"/>
              <a:t>Plotly</a:t>
            </a:r>
            <a:r>
              <a:rPr lang="en-US" dirty="0"/>
              <a:t> uses country in ISO3 standard for mapping, used country converter </a:t>
            </a:r>
          </a:p>
          <a:p>
            <a:pPr marL="0" indent="0">
              <a:buNone/>
            </a:pPr>
            <a:r>
              <a:rPr lang="en-US" dirty="0"/>
              <a:t>   from </a:t>
            </a:r>
            <a:r>
              <a:rPr lang="en-US" dirty="0" err="1"/>
              <a:t>Pypi</a:t>
            </a:r>
            <a:r>
              <a:rPr lang="en-US" dirty="0"/>
              <a:t> to convert and replace the full name country columns</a:t>
            </a:r>
          </a:p>
        </p:txBody>
      </p:sp>
    </p:spTree>
    <p:extLst>
      <p:ext uri="{BB962C8B-B14F-4D97-AF65-F5344CB8AC3E}">
        <p14:creationId xmlns:p14="http://schemas.microsoft.com/office/powerpoint/2010/main" val="141910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6B9F78-9457-8A4C-AFE2-CE3CB35D3E8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383999"/>
              </p:ext>
            </p:extLst>
          </p:nvPr>
        </p:nvGraphicFramePr>
        <p:xfrm>
          <a:off x="718929" y="824948"/>
          <a:ext cx="10754141" cy="885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25603200" imgH="20535900" progId="Excel.Sheet.12">
                  <p:embed/>
                </p:oleObj>
              </mc:Choice>
              <mc:Fallback>
                <p:oleObj name="Worksheet" r:id="rId3" imgW="25603200" imgH="20535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8929" y="824948"/>
                        <a:ext cx="10754141" cy="885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37045E-9F65-424E-869A-00E0B3E9B8C5}"/>
              </a:ext>
            </a:extLst>
          </p:cNvPr>
          <p:cNvSpPr txBox="1"/>
          <p:nvPr/>
        </p:nvSpPr>
        <p:spPr>
          <a:xfrm>
            <a:off x="4197625" y="0"/>
            <a:ext cx="379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Raw CSV Data start point</a:t>
            </a:r>
          </a:p>
        </p:txBody>
      </p:sp>
    </p:spTree>
    <p:extLst>
      <p:ext uri="{BB962C8B-B14F-4D97-AF65-F5344CB8AC3E}">
        <p14:creationId xmlns:p14="http://schemas.microsoft.com/office/powerpoint/2010/main" val="250805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ACEA428-F8C0-044E-A8EF-A58BC73EB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90" y="1394911"/>
            <a:ext cx="3087923" cy="410391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1FC4D0-413D-DF4C-B907-62DA36A3F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461" y="1396921"/>
            <a:ext cx="4497395" cy="41396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703199-E615-FA4F-A8F2-A777F70F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105" y="1377043"/>
            <a:ext cx="3156771" cy="41396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5EE855-5743-9143-96DC-CD6F4EA45BF2}"/>
              </a:ext>
            </a:extLst>
          </p:cNvPr>
          <p:cNvSpPr txBox="1"/>
          <p:nvPr/>
        </p:nvSpPr>
        <p:spPr>
          <a:xfrm>
            <a:off x="2872410" y="263387"/>
            <a:ext cx="57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Conversion Process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48E30-A80C-C949-BB86-F5D1227C6678}"/>
              </a:ext>
            </a:extLst>
          </p:cNvPr>
          <p:cNvSpPr txBox="1"/>
          <p:nvPr/>
        </p:nvSpPr>
        <p:spPr>
          <a:xfrm>
            <a:off x="1464244" y="10077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4BC7AC-5BCE-C745-9B25-EC82651BFD03}"/>
              </a:ext>
            </a:extLst>
          </p:cNvPr>
          <p:cNvSpPr txBox="1"/>
          <p:nvPr/>
        </p:nvSpPr>
        <p:spPr>
          <a:xfrm>
            <a:off x="5784696" y="10336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529080-C7CF-1D45-B4CC-FC7FDB078373}"/>
              </a:ext>
            </a:extLst>
          </p:cNvPr>
          <p:cNvSpPr txBox="1"/>
          <p:nvPr/>
        </p:nvSpPr>
        <p:spPr>
          <a:xfrm>
            <a:off x="10215490" y="10255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758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BEB6-5653-FF4B-81EF-FE22AED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8641-F560-794C-8711-E95BECDF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 is to export an interactive map using </a:t>
            </a:r>
            <a:r>
              <a:rPr lang="en-US" dirty="0">
                <a:hlinkClick r:id="rId2"/>
              </a:rPr>
              <a:t>https://plotly.com/python/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692FC-3022-8941-BC1F-7F78EBC1D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776" y="2821476"/>
            <a:ext cx="6986448" cy="38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0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A7BF-9830-C34E-9F39-21B97CA7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Results/Theory &amp; code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629C-DED1-5542-8FAF-66CFBD34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8678"/>
            <a:ext cx="9905999" cy="48105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 of these top 100 exchanges, 52 were decentralized</a:t>
            </a:r>
          </a:p>
          <a:p>
            <a:r>
              <a:rPr lang="en-US" dirty="0"/>
              <a:t>Html file of the 3D map</a:t>
            </a:r>
          </a:p>
          <a:p>
            <a:r>
              <a:rPr lang="en-US" dirty="0"/>
              <a:t>Average Daily Volume:</a:t>
            </a:r>
          </a:p>
          <a:p>
            <a:endParaRPr lang="en-US" dirty="0"/>
          </a:p>
          <a:p>
            <a:r>
              <a:rPr lang="en-US" dirty="0"/>
              <a:t>Clear that most of the volume is run through centralized platforms having 8 out of the top 10</a:t>
            </a:r>
          </a:p>
          <a:p>
            <a:r>
              <a:rPr lang="en-US" dirty="0"/>
              <a:t>Theory: The truly decentralized platforms aren't being driven &amp; funded like the </a:t>
            </a:r>
            <a:r>
              <a:rPr lang="en-US" dirty="0" err="1"/>
              <a:t>Coinbases</a:t>
            </a:r>
            <a:r>
              <a:rPr lang="en-US" dirty="0"/>
              <a:t> and the </a:t>
            </a:r>
            <a:r>
              <a:rPr lang="en-US" dirty="0" err="1"/>
              <a:t>Binances</a:t>
            </a:r>
            <a:r>
              <a:rPr lang="en-US" dirty="0"/>
              <a:t> (BNB). Also, maybe the majority of the population want someone they can go to for help aren’t comfortable being completely on their own.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EA44C-A559-D047-BD8A-06B69242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306" y="2838298"/>
            <a:ext cx="5422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0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9E65-2058-BE4F-AC79-3C76FC1D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F81D-F8FB-8B47-A870-928A38C4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free funding data were available, would like to see how funding models (ICO, IEO, STO) affected volume/success of both the exchange and their token</a:t>
            </a:r>
          </a:p>
          <a:p>
            <a:r>
              <a:rPr lang="en-US" dirty="0"/>
              <a:t>Get more creative with the visualization using logos</a:t>
            </a:r>
          </a:p>
          <a:p>
            <a:r>
              <a:rPr lang="en-US" dirty="0"/>
              <a:t>Use the paid API for constant data updates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59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327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Circuit</vt:lpstr>
      <vt:lpstr>Microsoft Excel Worksheet</vt:lpstr>
      <vt:lpstr>Cryptocurrency exchanges</vt:lpstr>
      <vt:lpstr>Backstory of the project</vt:lpstr>
      <vt:lpstr>Data source, cleaning &amp; converting</vt:lpstr>
      <vt:lpstr>PowerPoint Presentation</vt:lpstr>
      <vt:lpstr>PowerPoint Presentation</vt:lpstr>
      <vt:lpstr>visualization</vt:lpstr>
      <vt:lpstr>Results/Theory &amp; code demonstration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exchanges</dc:title>
  <dc:creator>charles mactutus</dc:creator>
  <cp:lastModifiedBy>charles mactutus</cp:lastModifiedBy>
  <cp:revision>6</cp:revision>
  <dcterms:created xsi:type="dcterms:W3CDTF">2022-01-25T23:24:18Z</dcterms:created>
  <dcterms:modified xsi:type="dcterms:W3CDTF">2022-01-26T23:55:46Z</dcterms:modified>
</cp:coreProperties>
</file>