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sldIdLst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505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8" Type="http://schemas.openxmlformats.org/officeDocument/2006/relationships/tags" Target="../tags/tag47.xml"/><Relationship Id="rId17" Type="http://schemas.openxmlformats.org/officeDocument/2006/relationships/tags" Target="../tags/tag46.xml"/><Relationship Id="rId16" Type="http://schemas.openxmlformats.org/officeDocument/2006/relationships/tags" Target="../tags/tag45.xml"/><Relationship Id="rId15" Type="http://schemas.openxmlformats.org/officeDocument/2006/relationships/tags" Target="../tags/tag44.xml"/><Relationship Id="rId14" Type="http://schemas.openxmlformats.org/officeDocument/2006/relationships/tags" Target="../tags/tag43.xml"/><Relationship Id="rId13" Type="http://schemas.openxmlformats.org/officeDocument/2006/relationships/tags" Target="../tags/tag42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3" Type="http://schemas.openxmlformats.org/officeDocument/2006/relationships/tags" Target="../tags/tag59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3" Type="http://schemas.openxmlformats.org/officeDocument/2006/relationships/tags" Target="../tags/tag103.xml"/><Relationship Id="rId12" Type="http://schemas.openxmlformats.org/officeDocument/2006/relationships/tags" Target="../tags/tag102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3" Type="http://schemas.openxmlformats.org/officeDocument/2006/relationships/tags" Target="../tags/tag115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9" Type="http://schemas.openxmlformats.org/officeDocument/2006/relationships/tags" Target="../tags/tag144.xml"/><Relationship Id="rId18" Type="http://schemas.openxmlformats.org/officeDocument/2006/relationships/tags" Target="../tags/tag143.xml"/><Relationship Id="rId17" Type="http://schemas.openxmlformats.org/officeDocument/2006/relationships/tags" Target="../tags/tag142.xml"/><Relationship Id="rId16" Type="http://schemas.openxmlformats.org/officeDocument/2006/relationships/tags" Target="../tags/tag141.xml"/><Relationship Id="rId15" Type="http://schemas.openxmlformats.org/officeDocument/2006/relationships/tags" Target="../tags/tag140.xml"/><Relationship Id="rId14" Type="http://schemas.openxmlformats.org/officeDocument/2006/relationships/tags" Target="../tags/tag139.xml"/><Relationship Id="rId13" Type="http://schemas.openxmlformats.org/officeDocument/2006/relationships/tags" Target="../tags/tag138.xml"/><Relationship Id="rId12" Type="http://schemas.openxmlformats.org/officeDocument/2006/relationships/tags" Target="../tags/tag137.xml"/><Relationship Id="rId11" Type="http://schemas.openxmlformats.org/officeDocument/2006/relationships/tags" Target="../tags/tag136.xml"/><Relationship Id="rId10" Type="http://schemas.openxmlformats.org/officeDocument/2006/relationships/tags" Target="../tags/tag13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0" Type="http://schemas.openxmlformats.org/officeDocument/2006/relationships/tags" Target="../tags/tag153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2" Type="http://schemas.openxmlformats.org/officeDocument/2006/relationships/tags" Target="../tags/tag164.xml"/><Relationship Id="rId11" Type="http://schemas.openxmlformats.org/officeDocument/2006/relationships/tags" Target="../tags/tag163.xml"/><Relationship Id="rId10" Type="http://schemas.openxmlformats.org/officeDocument/2006/relationships/tags" Target="../tags/tag162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84.xml"/><Relationship Id="rId8" Type="http://schemas.openxmlformats.org/officeDocument/2006/relationships/tags" Target="../tags/tag183.xml"/><Relationship Id="rId7" Type="http://schemas.openxmlformats.org/officeDocument/2006/relationships/tags" Target="../tags/tag182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3" Type="http://schemas.openxmlformats.org/officeDocument/2006/relationships/tags" Target="../tags/tag188.xml"/><Relationship Id="rId12" Type="http://schemas.openxmlformats.org/officeDocument/2006/relationships/tags" Target="../tags/tag187.xml"/><Relationship Id="rId11" Type="http://schemas.openxmlformats.org/officeDocument/2006/relationships/tags" Target="../tags/tag186.xml"/><Relationship Id="rId10" Type="http://schemas.openxmlformats.org/officeDocument/2006/relationships/tags" Target="../tags/tag18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96.xml"/><Relationship Id="rId8" Type="http://schemas.openxmlformats.org/officeDocument/2006/relationships/tags" Target="../tags/tag195.xml"/><Relationship Id="rId7" Type="http://schemas.openxmlformats.org/officeDocument/2006/relationships/tags" Target="../tags/tag194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3" Type="http://schemas.openxmlformats.org/officeDocument/2006/relationships/tags" Target="../tags/tag200.xml"/><Relationship Id="rId12" Type="http://schemas.openxmlformats.org/officeDocument/2006/relationships/tags" Target="../tags/tag199.xml"/><Relationship Id="rId11" Type="http://schemas.openxmlformats.org/officeDocument/2006/relationships/tags" Target="../tags/tag198.xml"/><Relationship Id="rId10" Type="http://schemas.openxmlformats.org/officeDocument/2006/relationships/tags" Target="../tags/tag19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08.xml"/><Relationship Id="rId8" Type="http://schemas.openxmlformats.org/officeDocument/2006/relationships/tags" Target="../tags/tag207.xml"/><Relationship Id="rId7" Type="http://schemas.openxmlformats.org/officeDocument/2006/relationships/tags" Target="../tags/tag206.xml"/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4" Type="http://schemas.openxmlformats.org/officeDocument/2006/relationships/tags" Target="../tags/tag203.xml"/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4" Type="http://schemas.openxmlformats.org/officeDocument/2006/relationships/tags" Target="../tags/tag213.xml"/><Relationship Id="rId13" Type="http://schemas.openxmlformats.org/officeDocument/2006/relationships/tags" Target="../tags/tag212.xml"/><Relationship Id="rId12" Type="http://schemas.openxmlformats.org/officeDocument/2006/relationships/tags" Target="../tags/tag211.xml"/><Relationship Id="rId11" Type="http://schemas.openxmlformats.org/officeDocument/2006/relationships/tags" Target="../tags/tag210.xml"/><Relationship Id="rId10" Type="http://schemas.openxmlformats.org/officeDocument/2006/relationships/tags" Target="../tags/tag209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21.xml"/><Relationship Id="rId8" Type="http://schemas.openxmlformats.org/officeDocument/2006/relationships/tags" Target="../tags/tag220.xml"/><Relationship Id="rId7" Type="http://schemas.openxmlformats.org/officeDocument/2006/relationships/tags" Target="../tags/tag219.xml"/><Relationship Id="rId6" Type="http://schemas.openxmlformats.org/officeDocument/2006/relationships/tags" Target="../tags/tag218.xml"/><Relationship Id="rId5" Type="http://schemas.openxmlformats.org/officeDocument/2006/relationships/tags" Target="../tags/tag217.xml"/><Relationship Id="rId4" Type="http://schemas.openxmlformats.org/officeDocument/2006/relationships/tags" Target="../tags/tag216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0" Type="http://schemas.openxmlformats.org/officeDocument/2006/relationships/tags" Target="../tags/tag222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36.xml"/><Relationship Id="rId8" Type="http://schemas.openxmlformats.org/officeDocument/2006/relationships/tags" Target="../tags/tag235.xml"/><Relationship Id="rId7" Type="http://schemas.openxmlformats.org/officeDocument/2006/relationships/tags" Target="../tags/tag234.xml"/><Relationship Id="rId6" Type="http://schemas.openxmlformats.org/officeDocument/2006/relationships/tags" Target="../tags/tag233.xml"/><Relationship Id="rId5" Type="http://schemas.openxmlformats.org/officeDocument/2006/relationships/tags" Target="../tags/tag232.xml"/><Relationship Id="rId4" Type="http://schemas.openxmlformats.org/officeDocument/2006/relationships/tags" Target="../tags/tag231.xml"/><Relationship Id="rId3" Type="http://schemas.openxmlformats.org/officeDocument/2006/relationships/tags" Target="../tags/tag230.xml"/><Relationship Id="rId20" Type="http://schemas.openxmlformats.org/officeDocument/2006/relationships/tags" Target="../tags/tag247.xml"/><Relationship Id="rId2" Type="http://schemas.openxmlformats.org/officeDocument/2006/relationships/tags" Target="../tags/tag229.xml"/><Relationship Id="rId19" Type="http://schemas.openxmlformats.org/officeDocument/2006/relationships/tags" Target="../tags/tag246.xml"/><Relationship Id="rId18" Type="http://schemas.openxmlformats.org/officeDocument/2006/relationships/tags" Target="../tags/tag245.xml"/><Relationship Id="rId17" Type="http://schemas.openxmlformats.org/officeDocument/2006/relationships/tags" Target="../tags/tag244.xml"/><Relationship Id="rId16" Type="http://schemas.openxmlformats.org/officeDocument/2006/relationships/tags" Target="../tags/tag243.xml"/><Relationship Id="rId15" Type="http://schemas.openxmlformats.org/officeDocument/2006/relationships/tags" Target="../tags/tag242.xml"/><Relationship Id="rId14" Type="http://schemas.openxmlformats.org/officeDocument/2006/relationships/tags" Target="../tags/tag241.xml"/><Relationship Id="rId13" Type="http://schemas.openxmlformats.org/officeDocument/2006/relationships/tags" Target="../tags/tag240.xml"/><Relationship Id="rId12" Type="http://schemas.openxmlformats.org/officeDocument/2006/relationships/tags" Target="../tags/tag239.xml"/><Relationship Id="rId11" Type="http://schemas.openxmlformats.org/officeDocument/2006/relationships/tags" Target="../tags/tag238.xml"/><Relationship Id="rId10" Type="http://schemas.openxmlformats.org/officeDocument/2006/relationships/tags" Target="../tags/tag23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55.xml"/><Relationship Id="rId8" Type="http://schemas.openxmlformats.org/officeDocument/2006/relationships/tags" Target="../tags/tag254.xml"/><Relationship Id="rId7" Type="http://schemas.openxmlformats.org/officeDocument/2006/relationships/tags" Target="../tags/tag253.xml"/><Relationship Id="rId6" Type="http://schemas.openxmlformats.org/officeDocument/2006/relationships/tags" Target="../tags/tag252.xml"/><Relationship Id="rId5" Type="http://schemas.openxmlformats.org/officeDocument/2006/relationships/tags" Target="../tags/tag251.xml"/><Relationship Id="rId4" Type="http://schemas.openxmlformats.org/officeDocument/2006/relationships/tags" Target="../tags/tag250.xml"/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2" Type="http://schemas.openxmlformats.org/officeDocument/2006/relationships/tags" Target="../tags/tag258.xml"/><Relationship Id="rId11" Type="http://schemas.openxmlformats.org/officeDocument/2006/relationships/tags" Target="../tags/tag257.xml"/><Relationship Id="rId10" Type="http://schemas.openxmlformats.org/officeDocument/2006/relationships/tags" Target="../tags/tag256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66.xml"/><Relationship Id="rId8" Type="http://schemas.openxmlformats.org/officeDocument/2006/relationships/tags" Target="../tags/tag265.xml"/><Relationship Id="rId7" Type="http://schemas.openxmlformats.org/officeDocument/2006/relationships/tags" Target="../tags/tag264.xml"/><Relationship Id="rId6" Type="http://schemas.openxmlformats.org/officeDocument/2006/relationships/tags" Target="../tags/tag263.xml"/><Relationship Id="rId5" Type="http://schemas.openxmlformats.org/officeDocument/2006/relationships/tags" Target="../tags/tag262.xml"/><Relationship Id="rId4" Type="http://schemas.openxmlformats.org/officeDocument/2006/relationships/tags" Target="../tags/tag261.xml"/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8" Type="http://schemas.openxmlformats.org/officeDocument/2006/relationships/tags" Target="../tags/tag275.xml"/><Relationship Id="rId17" Type="http://schemas.openxmlformats.org/officeDocument/2006/relationships/tags" Target="../tags/tag274.xml"/><Relationship Id="rId16" Type="http://schemas.openxmlformats.org/officeDocument/2006/relationships/tags" Target="../tags/tag273.xml"/><Relationship Id="rId15" Type="http://schemas.openxmlformats.org/officeDocument/2006/relationships/tags" Target="../tags/tag272.xml"/><Relationship Id="rId14" Type="http://schemas.openxmlformats.org/officeDocument/2006/relationships/tags" Target="../tags/tag271.xml"/><Relationship Id="rId13" Type="http://schemas.openxmlformats.org/officeDocument/2006/relationships/tags" Target="../tags/tag270.xml"/><Relationship Id="rId12" Type="http://schemas.openxmlformats.org/officeDocument/2006/relationships/tags" Target="../tags/tag269.xml"/><Relationship Id="rId11" Type="http://schemas.openxmlformats.org/officeDocument/2006/relationships/tags" Target="../tags/tag268.xml"/><Relationship Id="rId10" Type="http://schemas.openxmlformats.org/officeDocument/2006/relationships/tags" Target="../tags/tag26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83.xml"/><Relationship Id="rId8" Type="http://schemas.openxmlformats.org/officeDocument/2006/relationships/tags" Target="../tags/tag282.xml"/><Relationship Id="rId7" Type="http://schemas.openxmlformats.org/officeDocument/2006/relationships/tags" Target="../tags/tag281.xml"/><Relationship Id="rId6" Type="http://schemas.openxmlformats.org/officeDocument/2006/relationships/tags" Target="../tags/tag280.xml"/><Relationship Id="rId5" Type="http://schemas.openxmlformats.org/officeDocument/2006/relationships/tags" Target="../tags/tag279.xml"/><Relationship Id="rId4" Type="http://schemas.openxmlformats.org/officeDocument/2006/relationships/tags" Target="../tags/tag278.xml"/><Relationship Id="rId3" Type="http://schemas.openxmlformats.org/officeDocument/2006/relationships/tags" Target="../tags/tag277.xml"/><Relationship Id="rId2" Type="http://schemas.openxmlformats.org/officeDocument/2006/relationships/tags" Target="../tags/tag276.xml"/><Relationship Id="rId13" Type="http://schemas.openxmlformats.org/officeDocument/2006/relationships/tags" Target="../tags/tag287.xml"/><Relationship Id="rId12" Type="http://schemas.openxmlformats.org/officeDocument/2006/relationships/tags" Target="../tags/tag286.xml"/><Relationship Id="rId11" Type="http://schemas.openxmlformats.org/officeDocument/2006/relationships/tags" Target="../tags/tag285.xml"/><Relationship Id="rId10" Type="http://schemas.openxmlformats.org/officeDocument/2006/relationships/tags" Target="../tags/tag284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95.xml"/><Relationship Id="rId8" Type="http://schemas.openxmlformats.org/officeDocument/2006/relationships/tags" Target="../tags/tag294.xml"/><Relationship Id="rId7" Type="http://schemas.openxmlformats.org/officeDocument/2006/relationships/tags" Target="../tags/tag293.xml"/><Relationship Id="rId6" Type="http://schemas.openxmlformats.org/officeDocument/2006/relationships/tags" Target="../tags/tag292.xml"/><Relationship Id="rId5" Type="http://schemas.openxmlformats.org/officeDocument/2006/relationships/tags" Target="../tags/tag291.xml"/><Relationship Id="rId4" Type="http://schemas.openxmlformats.org/officeDocument/2006/relationships/tags" Target="../tags/tag290.xml"/><Relationship Id="rId3" Type="http://schemas.openxmlformats.org/officeDocument/2006/relationships/tags" Target="../tags/tag289.xml"/><Relationship Id="rId2" Type="http://schemas.openxmlformats.org/officeDocument/2006/relationships/tags" Target="../tags/tag288.xml"/><Relationship Id="rId15" Type="http://schemas.openxmlformats.org/officeDocument/2006/relationships/tags" Target="../tags/tag301.xml"/><Relationship Id="rId14" Type="http://schemas.openxmlformats.org/officeDocument/2006/relationships/tags" Target="../tags/tag300.xml"/><Relationship Id="rId13" Type="http://schemas.openxmlformats.org/officeDocument/2006/relationships/tags" Target="../tags/tag299.xml"/><Relationship Id="rId12" Type="http://schemas.openxmlformats.org/officeDocument/2006/relationships/tags" Target="../tags/tag298.xml"/><Relationship Id="rId11" Type="http://schemas.openxmlformats.org/officeDocument/2006/relationships/tags" Target="../tags/tag297.xml"/><Relationship Id="rId10" Type="http://schemas.openxmlformats.org/officeDocument/2006/relationships/tags" Target="../tags/tag296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309.xml"/><Relationship Id="rId8" Type="http://schemas.openxmlformats.org/officeDocument/2006/relationships/tags" Target="../tags/tag308.xml"/><Relationship Id="rId7" Type="http://schemas.openxmlformats.org/officeDocument/2006/relationships/tags" Target="../tags/tag307.xml"/><Relationship Id="rId6" Type="http://schemas.openxmlformats.org/officeDocument/2006/relationships/tags" Target="../tags/tag306.xml"/><Relationship Id="rId5" Type="http://schemas.openxmlformats.org/officeDocument/2006/relationships/tags" Target="../tags/tag305.xml"/><Relationship Id="rId4" Type="http://schemas.openxmlformats.org/officeDocument/2006/relationships/tags" Target="../tags/tag304.xml"/><Relationship Id="rId3" Type="http://schemas.openxmlformats.org/officeDocument/2006/relationships/tags" Target="../tags/tag303.xml"/><Relationship Id="rId2" Type="http://schemas.openxmlformats.org/officeDocument/2006/relationships/tags" Target="../tags/tag302.xml"/><Relationship Id="rId16" Type="http://schemas.openxmlformats.org/officeDocument/2006/relationships/tags" Target="../tags/tag316.xml"/><Relationship Id="rId15" Type="http://schemas.openxmlformats.org/officeDocument/2006/relationships/tags" Target="../tags/tag315.xml"/><Relationship Id="rId14" Type="http://schemas.openxmlformats.org/officeDocument/2006/relationships/tags" Target="../tags/tag314.xml"/><Relationship Id="rId13" Type="http://schemas.openxmlformats.org/officeDocument/2006/relationships/tags" Target="../tags/tag313.xml"/><Relationship Id="rId12" Type="http://schemas.openxmlformats.org/officeDocument/2006/relationships/tags" Target="../tags/tag312.xml"/><Relationship Id="rId11" Type="http://schemas.openxmlformats.org/officeDocument/2006/relationships/tags" Target="../tags/tag311.xml"/><Relationship Id="rId10" Type="http://schemas.openxmlformats.org/officeDocument/2006/relationships/tags" Target="../tags/tag310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319.xml"/><Relationship Id="rId3" Type="http://schemas.openxmlformats.org/officeDocument/2006/relationships/tags" Target="../tags/tag318.xml"/><Relationship Id="rId2" Type="http://schemas.openxmlformats.org/officeDocument/2006/relationships/tags" Target="../tags/tag317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327.xml"/><Relationship Id="rId8" Type="http://schemas.openxmlformats.org/officeDocument/2006/relationships/tags" Target="../tags/tag326.xml"/><Relationship Id="rId7" Type="http://schemas.openxmlformats.org/officeDocument/2006/relationships/tags" Target="../tags/tag325.xml"/><Relationship Id="rId6" Type="http://schemas.openxmlformats.org/officeDocument/2006/relationships/tags" Target="../tags/tag324.xml"/><Relationship Id="rId5" Type="http://schemas.openxmlformats.org/officeDocument/2006/relationships/tags" Target="../tags/tag323.xml"/><Relationship Id="rId4" Type="http://schemas.openxmlformats.org/officeDocument/2006/relationships/tags" Target="../tags/tag322.xml"/><Relationship Id="rId3" Type="http://schemas.openxmlformats.org/officeDocument/2006/relationships/tags" Target="../tags/tag321.xml"/><Relationship Id="rId2" Type="http://schemas.openxmlformats.org/officeDocument/2006/relationships/tags" Target="../tags/tag320.xml"/><Relationship Id="rId13" Type="http://schemas.openxmlformats.org/officeDocument/2006/relationships/tags" Target="../tags/tag331.xml"/><Relationship Id="rId12" Type="http://schemas.openxmlformats.org/officeDocument/2006/relationships/tags" Target="../tags/tag330.xml"/><Relationship Id="rId11" Type="http://schemas.openxmlformats.org/officeDocument/2006/relationships/tags" Target="../tags/tag329.xml"/><Relationship Id="rId10" Type="http://schemas.openxmlformats.org/officeDocument/2006/relationships/tags" Target="../tags/tag328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339.xml"/><Relationship Id="rId8" Type="http://schemas.openxmlformats.org/officeDocument/2006/relationships/tags" Target="../tags/tag338.xml"/><Relationship Id="rId7" Type="http://schemas.openxmlformats.org/officeDocument/2006/relationships/tags" Target="../tags/tag337.xml"/><Relationship Id="rId6" Type="http://schemas.openxmlformats.org/officeDocument/2006/relationships/tags" Target="../tags/tag336.xml"/><Relationship Id="rId5" Type="http://schemas.openxmlformats.org/officeDocument/2006/relationships/tags" Target="../tags/tag335.xml"/><Relationship Id="rId4" Type="http://schemas.openxmlformats.org/officeDocument/2006/relationships/tags" Target="../tags/tag334.xml"/><Relationship Id="rId3" Type="http://schemas.openxmlformats.org/officeDocument/2006/relationships/tags" Target="../tags/tag333.xml"/><Relationship Id="rId2" Type="http://schemas.openxmlformats.org/officeDocument/2006/relationships/tags" Target="../tags/tag332.xml"/><Relationship Id="rId13" Type="http://schemas.openxmlformats.org/officeDocument/2006/relationships/tags" Target="../tags/tag343.xml"/><Relationship Id="rId12" Type="http://schemas.openxmlformats.org/officeDocument/2006/relationships/tags" Target="../tags/tag342.xml"/><Relationship Id="rId11" Type="http://schemas.openxmlformats.org/officeDocument/2006/relationships/tags" Target="../tags/tag341.xml"/><Relationship Id="rId10" Type="http://schemas.openxmlformats.org/officeDocument/2006/relationships/tags" Target="../tags/tag340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351.xml"/><Relationship Id="rId8" Type="http://schemas.openxmlformats.org/officeDocument/2006/relationships/tags" Target="../tags/tag350.xml"/><Relationship Id="rId7" Type="http://schemas.openxmlformats.org/officeDocument/2006/relationships/tags" Target="../tags/tag349.xml"/><Relationship Id="rId6" Type="http://schemas.openxmlformats.org/officeDocument/2006/relationships/tags" Target="../tags/tag348.xml"/><Relationship Id="rId5" Type="http://schemas.openxmlformats.org/officeDocument/2006/relationships/tags" Target="../tags/tag347.xml"/><Relationship Id="rId4" Type="http://schemas.openxmlformats.org/officeDocument/2006/relationships/tags" Target="../tags/tag346.xml"/><Relationship Id="rId3" Type="http://schemas.openxmlformats.org/officeDocument/2006/relationships/tags" Target="../tags/tag345.xml"/><Relationship Id="rId2" Type="http://schemas.openxmlformats.org/officeDocument/2006/relationships/tags" Target="../tags/tag344.xml"/><Relationship Id="rId12" Type="http://schemas.openxmlformats.org/officeDocument/2006/relationships/tags" Target="../tags/tag354.xml"/><Relationship Id="rId11" Type="http://schemas.openxmlformats.org/officeDocument/2006/relationships/tags" Target="../tags/tag353.xml"/><Relationship Id="rId10" Type="http://schemas.openxmlformats.org/officeDocument/2006/relationships/tags" Target="../tags/tag352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362.xml"/><Relationship Id="rId8" Type="http://schemas.openxmlformats.org/officeDocument/2006/relationships/tags" Target="../tags/tag361.xml"/><Relationship Id="rId7" Type="http://schemas.openxmlformats.org/officeDocument/2006/relationships/tags" Target="../tags/tag360.xml"/><Relationship Id="rId6" Type="http://schemas.openxmlformats.org/officeDocument/2006/relationships/tags" Target="../tags/tag359.xml"/><Relationship Id="rId5" Type="http://schemas.openxmlformats.org/officeDocument/2006/relationships/tags" Target="../tags/tag358.xml"/><Relationship Id="rId4" Type="http://schemas.openxmlformats.org/officeDocument/2006/relationships/tags" Target="../tags/tag357.xml"/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9" Type="http://schemas.openxmlformats.org/officeDocument/2006/relationships/tags" Target="../tags/tag372.xml"/><Relationship Id="rId18" Type="http://schemas.openxmlformats.org/officeDocument/2006/relationships/tags" Target="../tags/tag371.xml"/><Relationship Id="rId17" Type="http://schemas.openxmlformats.org/officeDocument/2006/relationships/tags" Target="../tags/tag370.xml"/><Relationship Id="rId16" Type="http://schemas.openxmlformats.org/officeDocument/2006/relationships/tags" Target="../tags/tag369.xml"/><Relationship Id="rId15" Type="http://schemas.openxmlformats.org/officeDocument/2006/relationships/tags" Target="../tags/tag368.xml"/><Relationship Id="rId14" Type="http://schemas.openxmlformats.org/officeDocument/2006/relationships/tags" Target="../tags/tag367.xml"/><Relationship Id="rId13" Type="http://schemas.openxmlformats.org/officeDocument/2006/relationships/tags" Target="../tags/tag366.xml"/><Relationship Id="rId12" Type="http://schemas.openxmlformats.org/officeDocument/2006/relationships/tags" Target="../tags/tag365.xml"/><Relationship Id="rId11" Type="http://schemas.openxmlformats.org/officeDocument/2006/relationships/tags" Target="../tags/tag364.xml"/><Relationship Id="rId10" Type="http://schemas.openxmlformats.org/officeDocument/2006/relationships/tags" Target="../tags/tag363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380.xml"/><Relationship Id="rId8" Type="http://schemas.openxmlformats.org/officeDocument/2006/relationships/tags" Target="../tags/tag379.xml"/><Relationship Id="rId7" Type="http://schemas.openxmlformats.org/officeDocument/2006/relationships/tags" Target="../tags/tag378.xml"/><Relationship Id="rId6" Type="http://schemas.openxmlformats.org/officeDocument/2006/relationships/tags" Target="../tags/tag377.xml"/><Relationship Id="rId5" Type="http://schemas.openxmlformats.org/officeDocument/2006/relationships/tags" Target="../tags/tag376.xml"/><Relationship Id="rId4" Type="http://schemas.openxmlformats.org/officeDocument/2006/relationships/tags" Target="../tags/tag375.xml"/><Relationship Id="rId3" Type="http://schemas.openxmlformats.org/officeDocument/2006/relationships/tags" Target="../tags/tag374.xml"/><Relationship Id="rId2" Type="http://schemas.openxmlformats.org/officeDocument/2006/relationships/tags" Target="../tags/tag373.xml"/><Relationship Id="rId10" Type="http://schemas.openxmlformats.org/officeDocument/2006/relationships/tags" Target="../tags/tag381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389.xml"/><Relationship Id="rId8" Type="http://schemas.openxmlformats.org/officeDocument/2006/relationships/tags" Target="../tags/tag388.xml"/><Relationship Id="rId7" Type="http://schemas.openxmlformats.org/officeDocument/2006/relationships/tags" Target="../tags/tag387.xml"/><Relationship Id="rId6" Type="http://schemas.openxmlformats.org/officeDocument/2006/relationships/tags" Target="../tags/tag386.xml"/><Relationship Id="rId5" Type="http://schemas.openxmlformats.org/officeDocument/2006/relationships/tags" Target="../tags/tag385.xml"/><Relationship Id="rId4" Type="http://schemas.openxmlformats.org/officeDocument/2006/relationships/tags" Target="../tags/tag384.xml"/><Relationship Id="rId3" Type="http://schemas.openxmlformats.org/officeDocument/2006/relationships/tags" Target="../tags/tag383.xml"/><Relationship Id="rId2" Type="http://schemas.openxmlformats.org/officeDocument/2006/relationships/tags" Target="../tags/tag382.xml"/><Relationship Id="rId12" Type="http://schemas.openxmlformats.org/officeDocument/2006/relationships/tags" Target="../tags/tag392.xml"/><Relationship Id="rId11" Type="http://schemas.openxmlformats.org/officeDocument/2006/relationships/tags" Target="../tags/tag391.xml"/><Relationship Id="rId10" Type="http://schemas.openxmlformats.org/officeDocument/2006/relationships/tags" Target="../tags/tag390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400.xml"/><Relationship Id="rId8" Type="http://schemas.openxmlformats.org/officeDocument/2006/relationships/tags" Target="../tags/tag399.xml"/><Relationship Id="rId7" Type="http://schemas.openxmlformats.org/officeDocument/2006/relationships/tags" Target="../tags/tag398.xml"/><Relationship Id="rId6" Type="http://schemas.openxmlformats.org/officeDocument/2006/relationships/tags" Target="../tags/tag397.xml"/><Relationship Id="rId5" Type="http://schemas.openxmlformats.org/officeDocument/2006/relationships/tags" Target="../tags/tag396.xml"/><Relationship Id="rId4" Type="http://schemas.openxmlformats.org/officeDocument/2006/relationships/tags" Target="../tags/tag395.xml"/><Relationship Id="rId3" Type="http://schemas.openxmlformats.org/officeDocument/2006/relationships/tags" Target="../tags/tag394.xml"/><Relationship Id="rId2" Type="http://schemas.openxmlformats.org/officeDocument/2006/relationships/tags" Target="../tags/tag393.xml"/><Relationship Id="rId13" Type="http://schemas.openxmlformats.org/officeDocument/2006/relationships/tags" Target="../tags/tag404.xml"/><Relationship Id="rId12" Type="http://schemas.openxmlformats.org/officeDocument/2006/relationships/tags" Target="../tags/tag403.xml"/><Relationship Id="rId11" Type="http://schemas.openxmlformats.org/officeDocument/2006/relationships/tags" Target="../tags/tag402.xml"/><Relationship Id="rId10" Type="http://schemas.openxmlformats.org/officeDocument/2006/relationships/tags" Target="../tags/tag401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412.xml"/><Relationship Id="rId8" Type="http://schemas.openxmlformats.org/officeDocument/2006/relationships/tags" Target="../tags/tag411.xml"/><Relationship Id="rId7" Type="http://schemas.openxmlformats.org/officeDocument/2006/relationships/tags" Target="../tags/tag410.xml"/><Relationship Id="rId6" Type="http://schemas.openxmlformats.org/officeDocument/2006/relationships/tags" Target="../tags/tag409.xml"/><Relationship Id="rId5" Type="http://schemas.openxmlformats.org/officeDocument/2006/relationships/tags" Target="../tags/tag408.xml"/><Relationship Id="rId4" Type="http://schemas.openxmlformats.org/officeDocument/2006/relationships/tags" Target="../tags/tag407.xml"/><Relationship Id="rId3" Type="http://schemas.openxmlformats.org/officeDocument/2006/relationships/tags" Target="../tags/tag406.xml"/><Relationship Id="rId2" Type="http://schemas.openxmlformats.org/officeDocument/2006/relationships/tags" Target="../tags/tag405.xml"/><Relationship Id="rId13" Type="http://schemas.openxmlformats.org/officeDocument/2006/relationships/tags" Target="../tags/tag416.xml"/><Relationship Id="rId12" Type="http://schemas.openxmlformats.org/officeDocument/2006/relationships/tags" Target="../tags/tag415.xml"/><Relationship Id="rId11" Type="http://schemas.openxmlformats.org/officeDocument/2006/relationships/tags" Target="../tags/tag414.xml"/><Relationship Id="rId10" Type="http://schemas.openxmlformats.org/officeDocument/2006/relationships/tags" Target="../tags/tag413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424.xml"/><Relationship Id="rId8" Type="http://schemas.openxmlformats.org/officeDocument/2006/relationships/tags" Target="../tags/tag423.xml"/><Relationship Id="rId7" Type="http://schemas.openxmlformats.org/officeDocument/2006/relationships/tags" Target="../tags/tag422.xml"/><Relationship Id="rId6" Type="http://schemas.openxmlformats.org/officeDocument/2006/relationships/tags" Target="../tags/tag421.xml"/><Relationship Id="rId5" Type="http://schemas.openxmlformats.org/officeDocument/2006/relationships/tags" Target="../tags/tag420.xml"/><Relationship Id="rId4" Type="http://schemas.openxmlformats.org/officeDocument/2006/relationships/tags" Target="../tags/tag419.xml"/><Relationship Id="rId3" Type="http://schemas.openxmlformats.org/officeDocument/2006/relationships/tags" Target="../tags/tag418.xml"/><Relationship Id="rId2" Type="http://schemas.openxmlformats.org/officeDocument/2006/relationships/tags" Target="../tags/tag417.xml"/><Relationship Id="rId13" Type="http://schemas.openxmlformats.org/officeDocument/2006/relationships/tags" Target="../tags/tag428.xml"/><Relationship Id="rId12" Type="http://schemas.openxmlformats.org/officeDocument/2006/relationships/tags" Target="../tags/tag427.xml"/><Relationship Id="rId11" Type="http://schemas.openxmlformats.org/officeDocument/2006/relationships/tags" Target="../tags/tag426.xml"/><Relationship Id="rId10" Type="http://schemas.openxmlformats.org/officeDocument/2006/relationships/tags" Target="../tags/tag425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436.xml"/><Relationship Id="rId8" Type="http://schemas.openxmlformats.org/officeDocument/2006/relationships/tags" Target="../tags/tag435.xml"/><Relationship Id="rId7" Type="http://schemas.openxmlformats.org/officeDocument/2006/relationships/tags" Target="../tags/tag434.xml"/><Relationship Id="rId6" Type="http://schemas.openxmlformats.org/officeDocument/2006/relationships/tags" Target="../tags/tag433.xml"/><Relationship Id="rId5" Type="http://schemas.openxmlformats.org/officeDocument/2006/relationships/tags" Target="../tags/tag432.xml"/><Relationship Id="rId4" Type="http://schemas.openxmlformats.org/officeDocument/2006/relationships/tags" Target="../tags/tag431.xml"/><Relationship Id="rId3" Type="http://schemas.openxmlformats.org/officeDocument/2006/relationships/tags" Target="../tags/tag430.xml"/><Relationship Id="rId2" Type="http://schemas.openxmlformats.org/officeDocument/2006/relationships/tags" Target="../tags/tag429.xml"/><Relationship Id="rId14" Type="http://schemas.openxmlformats.org/officeDocument/2006/relationships/tags" Target="../tags/tag441.xml"/><Relationship Id="rId13" Type="http://schemas.openxmlformats.org/officeDocument/2006/relationships/tags" Target="../tags/tag440.xml"/><Relationship Id="rId12" Type="http://schemas.openxmlformats.org/officeDocument/2006/relationships/tags" Target="../tags/tag439.xml"/><Relationship Id="rId11" Type="http://schemas.openxmlformats.org/officeDocument/2006/relationships/tags" Target="../tags/tag438.xml"/><Relationship Id="rId10" Type="http://schemas.openxmlformats.org/officeDocument/2006/relationships/tags" Target="../tags/tag437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449.xml"/><Relationship Id="rId8" Type="http://schemas.openxmlformats.org/officeDocument/2006/relationships/tags" Target="../tags/tag448.xml"/><Relationship Id="rId7" Type="http://schemas.openxmlformats.org/officeDocument/2006/relationships/tags" Target="../tags/tag447.xml"/><Relationship Id="rId6" Type="http://schemas.openxmlformats.org/officeDocument/2006/relationships/tags" Target="../tags/tag446.xml"/><Relationship Id="rId5" Type="http://schemas.openxmlformats.org/officeDocument/2006/relationships/tags" Target="../tags/tag445.xml"/><Relationship Id="rId4" Type="http://schemas.openxmlformats.org/officeDocument/2006/relationships/tags" Target="../tags/tag444.xml"/><Relationship Id="rId3" Type="http://schemas.openxmlformats.org/officeDocument/2006/relationships/tags" Target="../tags/tag443.xml"/><Relationship Id="rId2" Type="http://schemas.openxmlformats.org/officeDocument/2006/relationships/tags" Target="../tags/tag442.xml"/><Relationship Id="rId10" Type="http://schemas.openxmlformats.org/officeDocument/2006/relationships/tags" Target="../tags/tag450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33CE-D5C4-4EAF-8E30-D78DCFCE23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7F9A-599D-4C34-9142-736D3BDB71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33CE-D5C4-4EAF-8E30-D78DCFCE23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7F9A-599D-4C34-9142-736D3BDB71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33CE-D5C4-4EAF-8E30-D78DCFCE23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7F9A-599D-4C34-9142-736D3BDB71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9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7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8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9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20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8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11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5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12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33CE-D5C4-4EAF-8E30-D78DCFCE23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7F9A-599D-4C34-9142-736D3BDB71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7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18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19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3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4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5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6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2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3"/>
            </p:custDataLst>
          </p:nvPr>
        </p:nvGrpSpPr>
        <p:grpSpPr>
          <a:xfrm rot="0"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3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>
            <p:custDataLst>
              <p:tags r:id="rId11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4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2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4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5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33CE-D5C4-4EAF-8E30-D78DCFCE23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7F9A-599D-4C34-9142-736D3BDB71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7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8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9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20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8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11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5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12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33CE-D5C4-4EAF-8E30-D78DCFCE23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7F9A-599D-4C34-9142-736D3BDB71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24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7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18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19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3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4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5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6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2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3"/>
            </p:custDataLst>
          </p:nvPr>
        </p:nvGrpSpPr>
        <p:grpSpPr>
          <a:xfrm rot="0"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3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>
            <p:custDataLst>
              <p:tags r:id="rId11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4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2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4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5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33CE-D5C4-4EAF-8E30-D78DCFCE23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7F9A-599D-4C34-9142-736D3BDB71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33CE-D5C4-4EAF-8E30-D78DCFCE23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7F9A-599D-4C34-9142-736D3BDB71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33CE-D5C4-4EAF-8E30-D78DCFCE23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7F9A-599D-4C34-9142-736D3BDB71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33CE-D5C4-4EAF-8E30-D78DCFCE23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7F9A-599D-4C34-9142-736D3BDB71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33CE-D5C4-4EAF-8E30-D78DCFCE23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7F9A-599D-4C34-9142-736D3BDB71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28.xml"/><Relationship Id="rId23" Type="http://schemas.openxmlformats.org/officeDocument/2006/relationships/tags" Target="../tags/tag227.xml"/><Relationship Id="rId22" Type="http://schemas.openxmlformats.org/officeDocument/2006/relationships/tags" Target="../tags/tag226.xml"/><Relationship Id="rId21" Type="http://schemas.openxmlformats.org/officeDocument/2006/relationships/tags" Target="../tags/tag225.xml"/><Relationship Id="rId20" Type="http://schemas.openxmlformats.org/officeDocument/2006/relationships/tags" Target="../tags/tag22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23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456.xml"/><Relationship Id="rId23" Type="http://schemas.openxmlformats.org/officeDocument/2006/relationships/tags" Target="../tags/tag455.xml"/><Relationship Id="rId22" Type="http://schemas.openxmlformats.org/officeDocument/2006/relationships/tags" Target="../tags/tag454.xml"/><Relationship Id="rId21" Type="http://schemas.openxmlformats.org/officeDocument/2006/relationships/tags" Target="../tags/tag453.xml"/><Relationship Id="rId20" Type="http://schemas.openxmlformats.org/officeDocument/2006/relationships/tags" Target="../tags/tag452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451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233CE-D5C4-4EAF-8E30-D78DCFCE23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17F9A-599D-4C34-9142-736D3BDB71F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458.xml"/><Relationship Id="rId2" Type="http://schemas.openxmlformats.org/officeDocument/2006/relationships/image" Target="../media/image1.png"/><Relationship Id="rId1" Type="http://schemas.openxmlformats.org/officeDocument/2006/relationships/tags" Target="../tags/tag45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465.xml"/><Relationship Id="rId6" Type="http://schemas.openxmlformats.org/officeDocument/2006/relationships/tags" Target="../tags/tag464.xml"/><Relationship Id="rId5" Type="http://schemas.openxmlformats.org/officeDocument/2006/relationships/tags" Target="../tags/tag463.xml"/><Relationship Id="rId4" Type="http://schemas.openxmlformats.org/officeDocument/2006/relationships/tags" Target="../tags/tag462.xml"/><Relationship Id="rId3" Type="http://schemas.openxmlformats.org/officeDocument/2006/relationships/tags" Target="../tags/tag461.xml"/><Relationship Id="rId2" Type="http://schemas.openxmlformats.org/officeDocument/2006/relationships/tags" Target="../tags/tag460.xml"/><Relationship Id="rId1" Type="http://schemas.openxmlformats.org/officeDocument/2006/relationships/tags" Target="../tags/tag45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472.xml"/><Relationship Id="rId6" Type="http://schemas.openxmlformats.org/officeDocument/2006/relationships/tags" Target="../tags/tag471.xml"/><Relationship Id="rId5" Type="http://schemas.openxmlformats.org/officeDocument/2006/relationships/tags" Target="../tags/tag470.xml"/><Relationship Id="rId4" Type="http://schemas.openxmlformats.org/officeDocument/2006/relationships/tags" Target="../tags/tag469.xml"/><Relationship Id="rId3" Type="http://schemas.openxmlformats.org/officeDocument/2006/relationships/tags" Target="../tags/tag468.xml"/><Relationship Id="rId2" Type="http://schemas.openxmlformats.org/officeDocument/2006/relationships/tags" Target="../tags/tag467.xml"/><Relationship Id="rId1" Type="http://schemas.openxmlformats.org/officeDocument/2006/relationships/tags" Target="../tags/tag46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480.xml"/><Relationship Id="rId7" Type="http://schemas.openxmlformats.org/officeDocument/2006/relationships/tags" Target="../tags/tag479.xml"/><Relationship Id="rId6" Type="http://schemas.openxmlformats.org/officeDocument/2006/relationships/tags" Target="../tags/tag478.xml"/><Relationship Id="rId5" Type="http://schemas.openxmlformats.org/officeDocument/2006/relationships/tags" Target="../tags/tag477.xml"/><Relationship Id="rId4" Type="http://schemas.openxmlformats.org/officeDocument/2006/relationships/tags" Target="../tags/tag476.xml"/><Relationship Id="rId3" Type="http://schemas.openxmlformats.org/officeDocument/2006/relationships/tags" Target="../tags/tag475.xml"/><Relationship Id="rId2" Type="http://schemas.openxmlformats.org/officeDocument/2006/relationships/tags" Target="../tags/tag474.xml"/><Relationship Id="rId1" Type="http://schemas.openxmlformats.org/officeDocument/2006/relationships/tags" Target="../tags/tag47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487.xml"/><Relationship Id="rId6" Type="http://schemas.openxmlformats.org/officeDocument/2006/relationships/tags" Target="../tags/tag486.xml"/><Relationship Id="rId5" Type="http://schemas.openxmlformats.org/officeDocument/2006/relationships/tags" Target="../tags/tag485.xml"/><Relationship Id="rId4" Type="http://schemas.openxmlformats.org/officeDocument/2006/relationships/tags" Target="../tags/tag484.xml"/><Relationship Id="rId3" Type="http://schemas.openxmlformats.org/officeDocument/2006/relationships/tags" Target="../tags/tag483.xml"/><Relationship Id="rId2" Type="http://schemas.openxmlformats.org/officeDocument/2006/relationships/tags" Target="../tags/tag482.xml"/><Relationship Id="rId1" Type="http://schemas.openxmlformats.org/officeDocument/2006/relationships/tags" Target="../tags/tag48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494.xml"/><Relationship Id="rId6" Type="http://schemas.openxmlformats.org/officeDocument/2006/relationships/tags" Target="../tags/tag493.xml"/><Relationship Id="rId5" Type="http://schemas.openxmlformats.org/officeDocument/2006/relationships/tags" Target="../tags/tag492.xml"/><Relationship Id="rId4" Type="http://schemas.openxmlformats.org/officeDocument/2006/relationships/tags" Target="../tags/tag491.xml"/><Relationship Id="rId3" Type="http://schemas.openxmlformats.org/officeDocument/2006/relationships/tags" Target="../tags/tag490.xml"/><Relationship Id="rId2" Type="http://schemas.openxmlformats.org/officeDocument/2006/relationships/tags" Target="../tags/tag489.xml"/><Relationship Id="rId1" Type="http://schemas.openxmlformats.org/officeDocument/2006/relationships/tags" Target="../tags/tag48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501.xml"/><Relationship Id="rId6" Type="http://schemas.openxmlformats.org/officeDocument/2006/relationships/tags" Target="../tags/tag500.xml"/><Relationship Id="rId5" Type="http://schemas.openxmlformats.org/officeDocument/2006/relationships/tags" Target="../tags/tag499.xml"/><Relationship Id="rId4" Type="http://schemas.openxmlformats.org/officeDocument/2006/relationships/tags" Target="../tags/tag498.xml"/><Relationship Id="rId3" Type="http://schemas.openxmlformats.org/officeDocument/2006/relationships/tags" Target="../tags/tag497.xml"/><Relationship Id="rId2" Type="http://schemas.openxmlformats.org/officeDocument/2006/relationships/tags" Target="../tags/tag496.xml"/><Relationship Id="rId1" Type="http://schemas.openxmlformats.org/officeDocument/2006/relationships/tags" Target="../tags/tag495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0.xml"/><Relationship Id="rId4" Type="http://schemas.openxmlformats.org/officeDocument/2006/relationships/tags" Target="../tags/tag504.xml"/><Relationship Id="rId3" Type="http://schemas.openxmlformats.org/officeDocument/2006/relationships/image" Target="../media/image1.png"/><Relationship Id="rId2" Type="http://schemas.openxmlformats.org/officeDocument/2006/relationships/tags" Target="../tags/tag503.xml"/><Relationship Id="rId1" Type="http://schemas.openxmlformats.org/officeDocument/2006/relationships/tags" Target="../tags/tag50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600" dirty="0">
                <a:solidFill>
                  <a:schemeClr val="accent1"/>
                </a:solidFill>
                <a:latin typeface="Arial Black" panose="020B0A04020102020204" charset="0"/>
                <a:ea typeface="汉仪雅酷黑 95W" panose="020B0A04020202020204" charset="-122"/>
              </a:rPr>
              <a:t>分享记录网站SdimerS’搭建</a:t>
            </a:r>
            <a:endParaRPr lang="zh-CN" altLang="en-US" sz="6600" dirty="0">
              <a:solidFill>
                <a:schemeClr val="accent1"/>
              </a:solidFill>
              <a:latin typeface="Arial Black" panose="020B0A04020102020204" charset="0"/>
              <a:ea typeface="汉仪雅酷黑 95W" panose="020B0A04020202020204" charset="-122"/>
            </a:endParaRPr>
          </a:p>
        </p:txBody>
      </p:sp>
      <p:pic>
        <p:nvPicPr>
          <p:cNvPr id="7" name="图片 6" descr="图层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435" y="373380"/>
            <a:ext cx="1419860" cy="3810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" name="菱形 18"/>
          <p:cNvSpPr/>
          <p:nvPr userDrawn="1">
            <p:custDataLst>
              <p:tags r:id="rId1"/>
            </p:custDataLst>
          </p:nvPr>
        </p:nvSpPr>
        <p:spPr>
          <a:xfrm>
            <a:off x="11598910" y="6436360"/>
            <a:ext cx="146685" cy="146685"/>
          </a:xfrm>
          <a:prstGeom prst="diamond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菱形 19"/>
          <p:cNvSpPr/>
          <p:nvPr userDrawn="1">
            <p:custDataLst>
              <p:tags r:id="rId2"/>
            </p:custDataLst>
          </p:nvPr>
        </p:nvSpPr>
        <p:spPr>
          <a:xfrm>
            <a:off x="11750675" y="6433185"/>
            <a:ext cx="146685" cy="146685"/>
          </a:xfrm>
          <a:prstGeom prst="diamond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菱形 20"/>
          <p:cNvSpPr/>
          <p:nvPr userDrawn="1">
            <p:custDataLst>
              <p:tags r:id="rId3"/>
            </p:custDataLst>
          </p:nvPr>
        </p:nvSpPr>
        <p:spPr>
          <a:xfrm>
            <a:off x="11903075" y="6433185"/>
            <a:ext cx="146685" cy="146685"/>
          </a:xfrm>
          <a:prstGeom prst="diamond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五边形 4"/>
          <p:cNvSpPr/>
          <p:nvPr userDrawn="1">
            <p:custDataLst>
              <p:tags r:id="rId4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ea typeface="汉仪雅酷黑 95W" panose="020B0A04020202020204" charset="-122"/>
                <a:cs typeface="汉仪旗黑-85S" charset="0"/>
                <a:sym typeface="+mn-ea"/>
              </a:rPr>
              <a:t>大一</a:t>
            </a:r>
            <a:r>
              <a:rPr lang="zh-CN" altLang="en-US">
                <a:solidFill>
                  <a:schemeClr val="accent1"/>
                </a:solidFill>
                <a:latin typeface="Arial Black" panose="020B0A04020102020204" charset="0"/>
                <a:ea typeface="汉仪雅酷黑 95W" panose="020B0A04020202020204" charset="-122"/>
                <a:cs typeface="汉仪旗黑-85S" charset="0"/>
                <a:sym typeface="+mn-ea"/>
              </a:rPr>
              <a:t>现状</a:t>
            </a:r>
            <a:br>
              <a:rPr lang="zh-CN" altLang="en-US">
                <a:solidFill>
                  <a:schemeClr val="accent1"/>
                </a:solidFill>
                <a:latin typeface="Arial Black" panose="020B0A04020102020204" charset="0"/>
                <a:ea typeface="汉仪雅酷黑 95W" panose="020B0A04020202020204" charset="-122"/>
                <a:cs typeface="汉仪旗黑-85S" charset="0"/>
                <a:sym typeface="+mn-ea"/>
              </a:rPr>
            </a:br>
            <a:endParaRPr lang="zh-CN" altLang="en-US">
              <a:solidFill>
                <a:schemeClr val="accent1"/>
              </a:solidFill>
              <a:latin typeface="Arial Black" panose="020B0A04020102020204" charset="0"/>
              <a:ea typeface="汉仪雅酷黑 95W" panose="020B0A04020202020204" charset="-122"/>
              <a:cs typeface="汉仪旗黑-85S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5"/>
            </p:custDataLst>
          </p:nvPr>
        </p:nvSpPr>
        <p:spPr>
          <a:xfrm>
            <a:off x="838200" y="1419225"/>
            <a:ext cx="10515600" cy="435133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l">
              <a:buClrTx/>
              <a:buSzTx/>
              <a:buNone/>
            </a:pPr>
            <a:endParaRPr lang="en-US" altLang="zh-CN">
              <a:solidFill>
                <a:schemeClr val="dk1"/>
              </a:solidFill>
              <a:latin typeface="Arial Black" panose="020B0A04020102020204" charset="0"/>
              <a:ea typeface="汉仪雅酷黑 55W" panose="020B0504020202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en-US" altLang="zh-CN" sz="2200">
                <a:solidFill>
                  <a:schemeClr val="dk1"/>
                </a:solidFill>
                <a:latin typeface="Arial Black" panose="020B0A04020102020204" charset="0"/>
                <a:ea typeface="汉仪雅酷黑 55W" panose="020B0504020202020204" charset="-122"/>
                <a:cs typeface="微软雅黑" panose="020B0503020204020204" charset="-122"/>
                <a:sym typeface="+mn-ea"/>
              </a:rPr>
              <a:t>对项目式学习方式</a:t>
            </a:r>
            <a:r>
              <a:rPr lang="en-US" altLang="zh-CN" u="sng">
                <a:solidFill>
                  <a:schemeClr val="dk1"/>
                </a:solidFill>
                <a:latin typeface="Arial Black" panose="020B0A04020102020204" charset="0"/>
                <a:ea typeface="汉仪雅酷黑 55W" panose="020B0504020202020204" charset="-122"/>
                <a:cs typeface="微软雅黑" panose="020B0503020204020204" charset="-122"/>
                <a:sym typeface="+mn-ea"/>
              </a:rPr>
              <a:t>不熟悉</a:t>
            </a:r>
            <a:r>
              <a:rPr lang="en-US" altLang="zh-CN" sz="2200">
                <a:solidFill>
                  <a:schemeClr val="dk1"/>
                </a:solidFill>
                <a:latin typeface="Arial Black" panose="020B0A04020102020204" charset="0"/>
                <a:ea typeface="汉仪雅酷黑 55W" panose="020B0504020202020204" charset="-122"/>
                <a:cs typeface="微软雅黑" panose="020B0503020204020204" charset="-122"/>
                <a:sym typeface="+mn-ea"/>
              </a:rPr>
              <a:t>，花费了大量时间在无谓的事情上面。</a:t>
            </a:r>
            <a:endParaRPr lang="en-US" altLang="zh-CN">
              <a:solidFill>
                <a:schemeClr val="dk1"/>
              </a:solidFill>
              <a:latin typeface="Arial Black" panose="020B0A04020102020204" charset="0"/>
              <a:ea typeface="汉仪雅酷黑 55W" panose="020B0504020202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en-US" altLang="zh-CN" sz="2800" u="sng">
                <a:solidFill>
                  <a:schemeClr val="dk1"/>
                </a:solidFill>
                <a:latin typeface="Arial Black" panose="020B0A04020102020204" charset="0"/>
                <a:ea typeface="汉仪雅酷黑 55W" panose="020B0504020202020204" charset="-122"/>
                <a:cs typeface="微软雅黑" panose="020B0503020204020204" charset="-122"/>
                <a:sym typeface="+mn-ea"/>
              </a:rPr>
              <a:t>缺少</a:t>
            </a:r>
            <a:r>
              <a:rPr lang="en-US" altLang="zh-CN" sz="2200">
                <a:solidFill>
                  <a:schemeClr val="dk1"/>
                </a:solidFill>
                <a:latin typeface="Arial Black" panose="020B0A04020102020204" charset="0"/>
                <a:ea typeface="汉仪雅酷黑 55W" panose="020B0504020202020204" charset="-122"/>
                <a:cs typeface="微软雅黑" panose="020B0503020204020204" charset="-122"/>
                <a:sym typeface="+mn-ea"/>
              </a:rPr>
              <a:t>大项目所需知识，导致许多问题在项目后期才被发现。</a:t>
            </a:r>
            <a:endParaRPr lang="en-US" altLang="zh-CN">
              <a:solidFill>
                <a:schemeClr val="dk1"/>
              </a:solidFill>
              <a:latin typeface="Arial Black" panose="020B0A04020102020204" charset="0"/>
              <a:ea typeface="汉仪雅酷黑 55W" panose="020B0504020202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en-US" altLang="zh-CN" sz="2800" u="sng">
                <a:solidFill>
                  <a:schemeClr val="dk1"/>
                </a:solidFill>
                <a:latin typeface="Arial Black" panose="020B0A04020102020204" charset="0"/>
                <a:ea typeface="汉仪雅酷黑 55W" panose="020B0504020202020204" charset="-122"/>
                <a:cs typeface="微软雅黑" panose="020B0503020204020204" charset="-122"/>
                <a:sym typeface="+mn-ea"/>
              </a:rPr>
              <a:t>第一次</a:t>
            </a:r>
            <a:r>
              <a:rPr lang="en-US" altLang="zh-CN" sz="2200">
                <a:solidFill>
                  <a:schemeClr val="dk1"/>
                </a:solidFill>
                <a:latin typeface="Arial Black" panose="020B0A04020102020204" charset="0"/>
                <a:ea typeface="汉仪雅酷黑 55W" panose="020B0504020202020204" charset="-122"/>
                <a:cs typeface="微软雅黑" panose="020B0503020204020204" charset="-122"/>
                <a:sym typeface="+mn-ea"/>
              </a:rPr>
              <a:t>进行团队式项目合作，缺少管理、合作方式方法指导。</a:t>
            </a:r>
            <a:endParaRPr lang="en-US" altLang="zh-CN" sz="2200">
              <a:solidFill>
                <a:schemeClr val="dk1"/>
              </a:solidFill>
              <a:latin typeface="Arial Black" panose="020B0A04020102020204" charset="0"/>
              <a:ea typeface="汉仪雅酷黑 55W" panose="020B0504020202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en-US" altLang="zh-CN" sz="2200">
                <a:solidFill>
                  <a:schemeClr val="dk1"/>
                </a:solidFill>
                <a:latin typeface="Arial Black" panose="020B0A04020102020204" charset="0"/>
                <a:ea typeface="汉仪雅酷黑 55W" panose="020B0504020202020204" charset="-122"/>
                <a:cs typeface="微软雅黑" panose="020B0503020204020204" charset="-122"/>
                <a:sym typeface="+mn-ea"/>
              </a:rPr>
              <a:t>想要更深入的了解南山一期学长的学习、合作过程，却又</a:t>
            </a:r>
            <a:r>
              <a:rPr lang="en-US" altLang="zh-CN" sz="2800" u="sng">
                <a:solidFill>
                  <a:schemeClr val="dk1"/>
                </a:solidFill>
                <a:latin typeface="Arial Black" panose="020B0A04020102020204" charset="0"/>
                <a:ea typeface="汉仪雅酷黑 55W" panose="020B0504020202020204" charset="-122"/>
                <a:cs typeface="微软雅黑" panose="020B0503020204020204" charset="-122"/>
                <a:sym typeface="+mn-ea"/>
              </a:rPr>
              <a:t>没有</a:t>
            </a:r>
            <a:r>
              <a:rPr lang="en-US" altLang="zh-CN" sz="2200">
                <a:solidFill>
                  <a:schemeClr val="dk1"/>
                </a:solidFill>
                <a:latin typeface="Arial Black" panose="020B0A04020102020204" charset="0"/>
                <a:ea typeface="汉仪雅酷黑 55W" panose="020B0504020202020204" charset="-122"/>
                <a:cs typeface="微软雅黑" panose="020B0503020204020204" charset="-122"/>
                <a:sym typeface="+mn-ea"/>
              </a:rPr>
              <a:t>较为方便的</a:t>
            </a:r>
            <a:r>
              <a:rPr lang="en-US" altLang="zh-CN" sz="2800" u="sng">
                <a:solidFill>
                  <a:schemeClr val="dk1"/>
                </a:solidFill>
                <a:latin typeface="Arial Black" panose="020B0A04020102020204" charset="0"/>
                <a:ea typeface="汉仪雅酷黑 55W" panose="020B0504020202020204" charset="-122"/>
                <a:cs typeface="微软雅黑" panose="020B0503020204020204" charset="-122"/>
                <a:sym typeface="+mn-ea"/>
              </a:rPr>
              <a:t>获取途径</a:t>
            </a:r>
            <a:r>
              <a:rPr lang="en-US" altLang="zh-CN" sz="2200">
                <a:solidFill>
                  <a:schemeClr val="dk1"/>
                </a:solidFill>
                <a:latin typeface="Arial Black" panose="020B0A04020102020204" charset="0"/>
                <a:ea typeface="汉仪雅酷黑 55W" panose="020B0504020202020204" charset="-122"/>
                <a:cs typeface="微软雅黑" panose="020B0503020204020204" charset="-122"/>
                <a:sym typeface="+mn-ea"/>
              </a:rPr>
              <a:t>。</a:t>
            </a:r>
            <a:endParaRPr lang="en-US" altLang="zh-CN">
              <a:solidFill>
                <a:schemeClr val="dk1"/>
              </a:solidFill>
              <a:latin typeface="Arial Black" panose="020B0A04020102020204" charset="0"/>
              <a:ea typeface="汉仪雅酷黑 55W" panose="020B0504020202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en-US" altLang="zh-CN">
                <a:solidFill>
                  <a:schemeClr val="dk1"/>
                </a:solidFill>
                <a:latin typeface="Arial Black" panose="020B0A04020102020204" charset="0"/>
                <a:ea typeface="汉仪雅酷黑 55W" panose="020B0504020202020204" charset="-122"/>
                <a:cs typeface="微软雅黑" panose="020B0503020204020204" charset="-122"/>
                <a:sym typeface="+mn-ea"/>
              </a:rPr>
              <a:t>…………</a:t>
            </a:r>
            <a:endParaRPr lang="en-US" altLang="zh-CN">
              <a:solidFill>
                <a:schemeClr val="dk1"/>
              </a:solidFill>
              <a:latin typeface="Arial Black" panose="020B0A04020102020204" charset="0"/>
              <a:ea typeface="汉仪雅酷黑 55W" panose="020B0504020202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6"/>
            </p:custDataLst>
          </p:nvPr>
        </p:nvSpPr>
        <p:spPr>
          <a:xfrm>
            <a:off x="455930" y="1096010"/>
            <a:ext cx="11279505" cy="4998085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 userDrawn="1">
            <p:custDataLst>
              <p:tags r:id="rId1"/>
            </p:custDataLst>
          </p:nvPr>
        </p:nvSpPr>
        <p:spPr>
          <a:xfrm>
            <a:off x="11598910" y="6436360"/>
            <a:ext cx="146685" cy="146685"/>
          </a:xfrm>
          <a:prstGeom prst="diamond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菱形 19"/>
          <p:cNvSpPr/>
          <p:nvPr userDrawn="1">
            <p:custDataLst>
              <p:tags r:id="rId2"/>
            </p:custDataLst>
          </p:nvPr>
        </p:nvSpPr>
        <p:spPr>
          <a:xfrm>
            <a:off x="11750675" y="6433185"/>
            <a:ext cx="146685" cy="146685"/>
          </a:xfrm>
          <a:prstGeom prst="diamond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菱形 20"/>
          <p:cNvSpPr/>
          <p:nvPr userDrawn="1">
            <p:custDataLst>
              <p:tags r:id="rId3"/>
            </p:custDataLst>
          </p:nvPr>
        </p:nvSpPr>
        <p:spPr>
          <a:xfrm>
            <a:off x="11903075" y="6433185"/>
            <a:ext cx="146685" cy="146685"/>
          </a:xfrm>
          <a:prstGeom prst="diamond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五边形 4"/>
          <p:cNvSpPr/>
          <p:nvPr userDrawn="1">
            <p:custDataLst>
              <p:tags r:id="rId4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5"/>
            </p:custDataLst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endParaRPr lang="en-US" altLang="zh-CN" dirty="0">
              <a:solidFill>
                <a:schemeClr val="dk1"/>
              </a:solidFill>
              <a:latin typeface="Arial Black" panose="020B0A04020102020204" charset="0"/>
              <a:ea typeface="汉仪雅酷黑 55W" panose="020B0504020202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endParaRPr lang="en-US" altLang="zh-CN" dirty="0">
              <a:solidFill>
                <a:schemeClr val="dk1"/>
              </a:solidFill>
              <a:latin typeface="Arial Black" panose="020B0A04020102020204" charset="0"/>
              <a:ea typeface="汉仪雅酷黑 55W" panose="020B0504020202020204" charset="-122"/>
              <a:cs typeface="微软雅黑" panose="020B0503020204020204" charset="-122"/>
              <a:sym typeface="+mn-ea"/>
            </a:endParaRPr>
          </a:p>
          <a:p>
            <a:pPr marL="0" lvl="0" indent="0" algn="l">
              <a:buClrTx/>
              <a:buSzTx/>
              <a:buNone/>
            </a:pPr>
            <a:r>
              <a:rPr lang="en-US" altLang="zh-CN" dirty="0">
                <a:solidFill>
                  <a:schemeClr val="dk1"/>
                </a:solidFill>
                <a:latin typeface="Arial Black" panose="020B0A04020102020204" charset="0"/>
                <a:ea typeface="汉仪雅酷黑 55W" panose="020B0504020202020204" charset="-122"/>
                <a:cs typeface="微软雅黑" panose="020B0503020204020204" charset="-122"/>
                <a:sym typeface="+mn-ea"/>
              </a:rPr>
              <a:t>                    </a:t>
            </a:r>
            <a:r>
              <a:rPr lang="en-US" altLang="zh-CN" sz="2200">
                <a:solidFill>
                  <a:schemeClr val="dk1"/>
                </a:solidFill>
                <a:latin typeface="Arial Black" panose="020B0A04020102020204" charset="0"/>
                <a:ea typeface="汉仪雅酷黑 55W" panose="020B0504020202020204" charset="-122"/>
                <a:cs typeface="微软雅黑" panose="020B0503020204020204" charset="-122"/>
                <a:sym typeface="+mn-ea"/>
              </a:rPr>
              <a:t>知识、经验没有得到</a:t>
            </a:r>
            <a:r>
              <a:rPr lang="en-US" altLang="zh-CN" sz="2800" u="sng">
                <a:solidFill>
                  <a:schemeClr val="dk1"/>
                </a:solidFill>
                <a:latin typeface="Arial Black" panose="020B0A04020102020204" charset="0"/>
                <a:ea typeface="汉仪雅酷黑 55W" panose="020B0504020202020204" charset="-122"/>
                <a:cs typeface="微软雅黑" panose="020B0503020204020204" charset="-122"/>
                <a:sym typeface="+mn-ea"/>
              </a:rPr>
              <a:t>分享</a:t>
            </a:r>
            <a:r>
              <a:rPr lang="en-US" altLang="zh-CN" sz="2200">
                <a:solidFill>
                  <a:schemeClr val="dk1"/>
                </a:solidFill>
                <a:latin typeface="Arial Black" panose="020B0A04020102020204" charset="0"/>
                <a:ea typeface="汉仪雅酷黑 55W" panose="020B050402020202020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 sz="2800" u="sng">
                <a:solidFill>
                  <a:schemeClr val="dk1"/>
                </a:solidFill>
                <a:latin typeface="Arial Black" panose="020B0A04020102020204" charset="0"/>
                <a:ea typeface="汉仪雅酷黑 55W" panose="020B0504020202020204" charset="-122"/>
                <a:cs typeface="微软雅黑" panose="020B0503020204020204" charset="-122"/>
                <a:sym typeface="+mn-ea"/>
              </a:rPr>
              <a:t>传承</a:t>
            </a:r>
            <a:endParaRPr lang="en-US" altLang="zh-CN" dirty="0">
              <a:solidFill>
                <a:schemeClr val="dk1"/>
              </a:solidFill>
              <a:latin typeface="Arial Black" panose="020B0A04020102020204" charset="0"/>
              <a:ea typeface="汉仪雅酷黑 55W" panose="020B0504020202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endParaRPr lang="en-US" altLang="zh-CN" dirty="0">
              <a:solidFill>
                <a:schemeClr val="dk1"/>
              </a:solidFill>
              <a:latin typeface="Arial Black" panose="020B0A04020102020204" charset="0"/>
              <a:ea typeface="汉仪雅酷黑 55W" panose="020B0504020202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accent1"/>
                </a:solidFill>
                <a:latin typeface="Arial Black" panose="020B0A04020102020204" charset="0"/>
                <a:ea typeface="汉仪雅酷黑 95W" panose="020B0A04020202020204" charset="-122"/>
                <a:cs typeface="汉仪旗黑-85S" charset="0"/>
                <a:sym typeface="+mn-ea"/>
              </a:rPr>
              <a:t>痛点</a:t>
            </a:r>
            <a:br>
              <a:rPr lang="zh-CN" altLang="en-US">
                <a:solidFill>
                  <a:schemeClr val="accent1"/>
                </a:solidFill>
                <a:latin typeface="Arial Black" panose="020B0A04020102020204" charset="0"/>
                <a:ea typeface="汉仪雅酷黑 95W" panose="020B0A04020202020204" charset="-122"/>
                <a:cs typeface="汉仪旗黑-85S" charset="0"/>
                <a:sym typeface="+mn-ea"/>
              </a:rPr>
            </a:br>
            <a:endParaRPr lang="zh-CN" altLang="en-US">
              <a:solidFill>
                <a:schemeClr val="accent1"/>
              </a:solidFill>
              <a:latin typeface="Arial Black" panose="020B0A04020102020204" charset="0"/>
              <a:ea typeface="汉仪雅酷黑 95W" panose="020B0A04020202020204" charset="-122"/>
              <a:cs typeface="汉仪旗黑-85S" charset="0"/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455930" y="1096010"/>
            <a:ext cx="11279505" cy="4998085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" name="菱形 18"/>
          <p:cNvSpPr/>
          <p:nvPr userDrawn="1">
            <p:custDataLst>
              <p:tags r:id="rId1"/>
            </p:custDataLst>
          </p:nvPr>
        </p:nvSpPr>
        <p:spPr>
          <a:xfrm>
            <a:off x="11598910" y="6436360"/>
            <a:ext cx="146685" cy="146685"/>
          </a:xfrm>
          <a:prstGeom prst="diamond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菱形 19"/>
          <p:cNvSpPr/>
          <p:nvPr userDrawn="1">
            <p:custDataLst>
              <p:tags r:id="rId2"/>
            </p:custDataLst>
          </p:nvPr>
        </p:nvSpPr>
        <p:spPr>
          <a:xfrm>
            <a:off x="11750675" y="6433185"/>
            <a:ext cx="146685" cy="146685"/>
          </a:xfrm>
          <a:prstGeom prst="diamond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菱形 20"/>
          <p:cNvSpPr/>
          <p:nvPr userDrawn="1">
            <p:custDataLst>
              <p:tags r:id="rId3"/>
            </p:custDataLst>
          </p:nvPr>
        </p:nvSpPr>
        <p:spPr>
          <a:xfrm>
            <a:off x="11903075" y="6433185"/>
            <a:ext cx="146685" cy="146685"/>
          </a:xfrm>
          <a:prstGeom prst="diamond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五边形 4"/>
          <p:cNvSpPr/>
          <p:nvPr userDrawn="1">
            <p:custDataLst>
              <p:tags r:id="rId4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5"/>
            </p:custDataLst>
          </p:nvPr>
        </p:nvSpPr>
        <p:spPr>
          <a:xfrm>
            <a:off x="837565" y="2160905"/>
            <a:ext cx="10515600" cy="435133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buClrTx/>
              <a:buSzTx/>
              <a:buNone/>
            </a:pPr>
            <a:endParaRPr lang="zh-CN" altLang="en-US">
              <a:solidFill>
                <a:schemeClr val="dk1"/>
              </a:solidFill>
              <a:latin typeface="Arial Black" panose="020B0A04020102020204" charset="0"/>
              <a:ea typeface="汉仪雅酷黑 55W" panose="020B0504020202020204" charset="-122"/>
              <a:cs typeface="微软雅黑" panose="020B0503020204020204" charset="-122"/>
              <a:sym typeface="+mn-ea"/>
            </a:endParaRPr>
          </a:p>
          <a:p>
            <a:pPr marL="0" lvl="0" indent="0" algn="l">
              <a:buClrTx/>
              <a:buSzTx/>
              <a:buNone/>
            </a:pPr>
            <a:r>
              <a:rPr lang="en-US" altLang="zh-CN" sz="3200">
                <a:solidFill>
                  <a:schemeClr val="dk1"/>
                </a:solidFill>
                <a:latin typeface="Arial Black" panose="020B0A04020102020204" charset="0"/>
                <a:ea typeface="汉仪雅酷黑 55W" panose="020B0504020202020204" charset="-122"/>
                <a:cs typeface="微软雅黑" panose="020B0503020204020204" charset="-122"/>
                <a:sym typeface="+mn-ea"/>
              </a:rPr>
              <a:t>          </a:t>
            </a:r>
            <a:r>
              <a:rPr lang="en-US" altLang="zh-CN" sz="2800">
                <a:solidFill>
                  <a:schemeClr val="dk1"/>
                </a:solidFill>
                <a:latin typeface="Arial Black" panose="020B0A04020102020204" charset="0"/>
                <a:ea typeface="汉仪雅酷黑 55W" panose="020B0504020202020204" charset="-122"/>
                <a:cs typeface="微软雅黑" panose="020B0503020204020204" charset="-122"/>
                <a:sym typeface="+mn-ea"/>
              </a:rPr>
              <a:t>历届老师同学+ 网站式+检索功能+注册机制</a:t>
            </a:r>
            <a:endParaRPr lang="en-US" altLang="zh-CN" sz="2800">
              <a:solidFill>
                <a:schemeClr val="dk1"/>
              </a:solidFill>
              <a:latin typeface="Arial Black" panose="020B0A04020102020204" charset="0"/>
              <a:ea typeface="汉仪雅酷黑 55W" panose="020B0504020202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endParaRPr lang="en-US" altLang="zh-CN" sz="2200">
              <a:solidFill>
                <a:schemeClr val="dk1"/>
              </a:solidFill>
              <a:latin typeface="Arial Black" panose="020B0A04020102020204" charset="0"/>
              <a:ea typeface="汉仪雅酷黑 55W" panose="020B0504020202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br>
              <a:rPr lang="zh-CN" altLang="en-US">
                <a:solidFill>
                  <a:schemeClr val="accent1"/>
                </a:solidFill>
                <a:latin typeface="Arial Black" panose="020B0A04020102020204" charset="0"/>
                <a:ea typeface="汉仪雅酷黑 95W" panose="020B0A04020202020204" charset="-122"/>
                <a:cs typeface="汉仪旗黑-85S" charset="0"/>
                <a:sym typeface="+mn-ea"/>
              </a:rPr>
            </a:br>
            <a:endParaRPr lang="zh-CN" altLang="en-US">
              <a:solidFill>
                <a:schemeClr val="accent1"/>
              </a:solidFill>
              <a:latin typeface="Arial Black" panose="020B0A04020102020204" charset="0"/>
              <a:ea typeface="汉仪雅酷黑 95W" panose="020B0A04020202020204" charset="-122"/>
              <a:cs typeface="汉仪旗黑-85S" charset="0"/>
              <a:sym typeface="+mn-ea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840740" y="499745"/>
            <a:ext cx="11092815" cy="13258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b="1" spc="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 Black" panose="020B0A04020102020204" charset="0"/>
                <a:ea typeface="汉仪雅酷黑 95W" panose="020B0A04020202020204" charset="-122"/>
                <a:cs typeface="汉仪旗黑-85S" charset="0"/>
                <a:sym typeface="+mn-ea"/>
              </a:rPr>
              <a:t>项目介绍：一个</a:t>
            </a:r>
            <a:r>
              <a:rPr lang="zh-CN" altLang="en-US" b="1" spc="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 Black" panose="020B0A04020102020204" charset="0"/>
                <a:ea typeface="汉仪雅酷黑 95W" panose="020B0A04020202020204" charset="-122"/>
                <a:cs typeface="汉仪旗黑-85S" charset="0"/>
                <a:sym typeface="+mn-ea"/>
              </a:rPr>
              <a:t>知识、经验分享</a:t>
            </a:r>
            <a:r>
              <a:rPr lang="zh-CN" altLang="en-US" b="1" spc="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 Black" panose="020B0A04020102020204" charset="0"/>
                <a:ea typeface="汉仪雅酷黑 95W" panose="020B0A04020202020204" charset="-122"/>
                <a:cs typeface="汉仪旗黑-85S" charset="0"/>
                <a:sym typeface="+mn-ea"/>
              </a:rPr>
              <a:t>记录平台</a:t>
            </a:r>
            <a:endParaRPr lang="zh-CN" altLang="en-US" b="1" spc="2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 Black" panose="020B0A04020102020204" charset="0"/>
              <a:ea typeface="汉仪雅酷黑 95W" panose="020B0A04020202020204" charset="-122"/>
              <a:cs typeface="汉仪旗黑-85S" charset="0"/>
              <a:sym typeface="+mn-ea"/>
            </a:endParaRPr>
          </a:p>
          <a:p>
            <a:pPr lvl="0" algn="l">
              <a:buClrTx/>
              <a:buSzTx/>
              <a:buFontTx/>
            </a:pPr>
            <a:endParaRPr lang="zh-CN" altLang="en-US">
              <a:solidFill>
                <a:schemeClr val="accent1"/>
              </a:solidFill>
              <a:latin typeface="Arial Black" panose="020B0A04020102020204" charset="0"/>
              <a:ea typeface="汉仪雅酷黑 95W" panose="020B0A04020202020204" charset="-122"/>
              <a:cs typeface="汉仪旗黑-85S" charset="0"/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7"/>
            </p:custDataLst>
          </p:nvPr>
        </p:nvSpPr>
        <p:spPr>
          <a:xfrm>
            <a:off x="455930" y="1096010"/>
            <a:ext cx="11279505" cy="4998085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" name="菱形 18"/>
          <p:cNvSpPr/>
          <p:nvPr userDrawn="1">
            <p:custDataLst>
              <p:tags r:id="rId1"/>
            </p:custDataLst>
          </p:nvPr>
        </p:nvSpPr>
        <p:spPr>
          <a:xfrm>
            <a:off x="11598910" y="6436360"/>
            <a:ext cx="146685" cy="146685"/>
          </a:xfrm>
          <a:prstGeom prst="diamond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菱形 19"/>
          <p:cNvSpPr/>
          <p:nvPr userDrawn="1">
            <p:custDataLst>
              <p:tags r:id="rId2"/>
            </p:custDataLst>
          </p:nvPr>
        </p:nvSpPr>
        <p:spPr>
          <a:xfrm>
            <a:off x="11750675" y="6433185"/>
            <a:ext cx="146685" cy="146685"/>
          </a:xfrm>
          <a:prstGeom prst="diamond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菱形 20"/>
          <p:cNvSpPr/>
          <p:nvPr userDrawn="1">
            <p:custDataLst>
              <p:tags r:id="rId3"/>
            </p:custDataLst>
          </p:nvPr>
        </p:nvSpPr>
        <p:spPr>
          <a:xfrm>
            <a:off x="11903075" y="6433185"/>
            <a:ext cx="146685" cy="146685"/>
          </a:xfrm>
          <a:prstGeom prst="diamond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五边形 4"/>
          <p:cNvSpPr/>
          <p:nvPr userDrawn="1">
            <p:custDataLst>
              <p:tags r:id="rId4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5"/>
            </p:custDataLst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buClrTx/>
              <a:buSzTx/>
              <a:buNone/>
            </a:pPr>
            <a:r>
              <a:rPr lang="en-US" altLang="zh-CN" sz="2200">
                <a:solidFill>
                  <a:schemeClr val="dk1"/>
                </a:solidFill>
                <a:latin typeface="Arial Black" panose="020B0A04020102020204" charset="0"/>
                <a:ea typeface="汉仪雅酷黑 55W" panose="020B0504020202020204" charset="-122"/>
                <a:cs typeface="微软雅黑" panose="020B0503020204020204" charset="-122"/>
                <a:sym typeface="+mn-ea"/>
              </a:rPr>
              <a:t>庞大数据库，</a:t>
            </a:r>
            <a:r>
              <a:rPr lang="en-US" altLang="zh-CN" u="sng">
                <a:solidFill>
                  <a:schemeClr val="dk1"/>
                </a:solidFill>
                <a:latin typeface="Arial Black" panose="020B0A04020102020204" charset="0"/>
                <a:ea typeface="汉仪雅酷黑 55W" panose="020B0504020202020204" charset="-122"/>
                <a:cs typeface="微软雅黑" panose="020B0503020204020204" charset="-122"/>
                <a:sym typeface="+mn-ea"/>
              </a:rPr>
              <a:t>方便管理</a:t>
            </a:r>
            <a:r>
              <a:rPr lang="en-US" altLang="zh-CN" sz="2200">
                <a:solidFill>
                  <a:schemeClr val="dk1"/>
                </a:solidFill>
                <a:latin typeface="Arial Black" panose="020B0A04020102020204" charset="0"/>
                <a:ea typeface="汉仪雅酷黑 55W" panose="020B0504020202020204" charset="-122"/>
                <a:cs typeface="微软雅黑" panose="020B0503020204020204" charset="-122"/>
                <a:sym typeface="+mn-ea"/>
              </a:rPr>
              <a:t>。</a:t>
            </a:r>
            <a:endParaRPr lang="en-US" altLang="zh-CN" sz="2200">
              <a:solidFill>
                <a:schemeClr val="dk1"/>
              </a:solidFill>
              <a:latin typeface="Arial Black" panose="020B0A04020102020204" charset="0"/>
              <a:ea typeface="汉仪雅酷黑 55W" panose="020B0504020202020204" charset="-122"/>
              <a:cs typeface="微软雅黑" panose="020B0503020204020204" charset="-122"/>
              <a:sym typeface="+mn-ea"/>
            </a:endParaRPr>
          </a:p>
          <a:p>
            <a:pPr marL="0" lvl="0" indent="0" algn="l">
              <a:buClrTx/>
              <a:buSzTx/>
              <a:buNone/>
            </a:pPr>
            <a:endParaRPr lang="en-US" altLang="zh-CN" sz="2200">
              <a:solidFill>
                <a:schemeClr val="dk1"/>
              </a:solidFill>
              <a:latin typeface="Arial Black" panose="020B0A04020102020204" charset="0"/>
              <a:ea typeface="汉仪雅酷黑 55W" panose="020B0504020202020204" charset="-122"/>
              <a:cs typeface="微软雅黑" panose="020B0503020204020204" charset="-122"/>
              <a:sym typeface="+mn-ea"/>
            </a:endParaRPr>
          </a:p>
          <a:p>
            <a:pPr marL="0" lvl="0" indent="0" algn="l">
              <a:buClrTx/>
              <a:buSzTx/>
              <a:buNone/>
            </a:pPr>
            <a:r>
              <a:rPr lang="en-US" altLang="zh-CN" sz="2200">
                <a:solidFill>
                  <a:schemeClr val="dk1"/>
                </a:solidFill>
                <a:latin typeface="Arial Black" panose="020B0A04020102020204" charset="0"/>
                <a:ea typeface="汉仪雅酷黑 55W" panose="020B0504020202020204" charset="-122"/>
                <a:cs typeface="微软雅黑" panose="020B0503020204020204" charset="-122"/>
                <a:sym typeface="+mn-ea"/>
              </a:rPr>
              <a:t>更符合SDIM需求的</a:t>
            </a:r>
            <a:r>
              <a:rPr lang="en-US" altLang="zh-CN" u="sng">
                <a:solidFill>
                  <a:schemeClr val="dk1"/>
                </a:solidFill>
                <a:latin typeface="Arial Black" panose="020B0A04020102020204" charset="0"/>
                <a:ea typeface="汉仪雅酷黑 55W" panose="020B0504020202020204" charset="-122"/>
                <a:cs typeface="微软雅黑" panose="020B0503020204020204" charset="-122"/>
                <a:sym typeface="+mn-ea"/>
              </a:rPr>
              <a:t>功能</a:t>
            </a:r>
            <a:r>
              <a:rPr lang="en-US" altLang="zh-CN" sz="2200">
                <a:solidFill>
                  <a:schemeClr val="dk1"/>
                </a:solidFill>
                <a:latin typeface="Arial Black" panose="020B0A04020102020204" charset="0"/>
                <a:ea typeface="汉仪雅酷黑 55W" panose="020B0504020202020204" charset="-122"/>
                <a:cs typeface="微软雅黑" panose="020B0503020204020204" charset="-122"/>
                <a:sym typeface="+mn-ea"/>
              </a:rPr>
              <a:t>。</a:t>
            </a:r>
            <a:endParaRPr lang="en-US" altLang="zh-CN" sz="2200">
              <a:solidFill>
                <a:schemeClr val="dk1"/>
              </a:solidFill>
              <a:latin typeface="Arial Black" panose="020B0A04020102020204" charset="0"/>
              <a:ea typeface="汉仪雅酷黑 55W" panose="020B0504020202020204" charset="-122"/>
              <a:cs typeface="微软雅黑" panose="020B0503020204020204" charset="-122"/>
              <a:sym typeface="+mn-ea"/>
            </a:endParaRPr>
          </a:p>
          <a:p>
            <a:pPr marL="0" lvl="0" indent="0" algn="l">
              <a:buClrTx/>
              <a:buSzTx/>
              <a:buNone/>
            </a:pPr>
            <a:endParaRPr lang="en-US" altLang="zh-CN" sz="2200">
              <a:solidFill>
                <a:schemeClr val="dk1"/>
              </a:solidFill>
              <a:latin typeface="Arial Black" panose="020B0A04020102020204" charset="0"/>
              <a:ea typeface="汉仪雅酷黑 55W" panose="020B0504020202020204" charset="-122"/>
              <a:cs typeface="微软雅黑" panose="020B0503020204020204" charset="-122"/>
              <a:sym typeface="+mn-ea"/>
            </a:endParaRPr>
          </a:p>
          <a:p>
            <a:pPr marL="0" lvl="0" indent="0" algn="l">
              <a:buClrTx/>
              <a:buSzTx/>
              <a:buNone/>
            </a:pPr>
            <a:r>
              <a:rPr lang="en-US" altLang="zh-CN" sz="2200">
                <a:solidFill>
                  <a:schemeClr val="dk1"/>
                </a:solidFill>
                <a:latin typeface="Arial Black" panose="020B0A04020102020204" charset="0"/>
                <a:ea typeface="汉仪雅酷黑 55W" panose="020B0504020202020204" charset="-122"/>
                <a:cs typeface="微软雅黑" panose="020B0503020204020204" charset="-122"/>
                <a:sym typeface="+mn-ea"/>
              </a:rPr>
              <a:t>更方便使用的</a:t>
            </a:r>
            <a:r>
              <a:rPr lang="en-US" altLang="zh-CN" u="sng">
                <a:solidFill>
                  <a:schemeClr val="dk1"/>
                </a:solidFill>
                <a:latin typeface="Arial Black" panose="020B0A04020102020204" charset="0"/>
                <a:ea typeface="汉仪雅酷黑 55W" panose="020B0504020202020204" charset="-122"/>
                <a:cs typeface="微软雅黑" panose="020B0503020204020204" charset="-122"/>
                <a:sym typeface="+mn-ea"/>
              </a:rPr>
              <a:t>检索机制</a:t>
            </a:r>
            <a:r>
              <a:rPr lang="en-US" altLang="zh-CN" sz="2200">
                <a:solidFill>
                  <a:schemeClr val="dk1"/>
                </a:solidFill>
                <a:latin typeface="Arial Black" panose="020B0A04020102020204" charset="0"/>
                <a:ea typeface="汉仪雅酷黑 55W" panose="020B0504020202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>
              <a:solidFill>
                <a:schemeClr val="dk1"/>
              </a:solidFill>
              <a:latin typeface="Arial Black" panose="020B0A04020102020204" charset="0"/>
              <a:ea typeface="汉仪雅酷黑 55W" panose="020B0504020202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455930" y="1096010"/>
            <a:ext cx="11279505" cy="4998085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840740" y="499745"/>
            <a:ext cx="11092815" cy="13258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b="1" spc="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 Black" panose="020B0A04020102020204" charset="0"/>
                <a:ea typeface="汉仪雅酷黑 95W" panose="020B0A04020202020204" charset="-122"/>
                <a:cs typeface="汉仪旗黑-85S" charset="0"/>
                <a:sym typeface="+mn-ea"/>
              </a:rPr>
              <a:t>项目介绍：一个</a:t>
            </a:r>
            <a:r>
              <a:rPr lang="zh-CN" altLang="en-US" b="1" spc="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 Black" panose="020B0A04020102020204" charset="0"/>
                <a:ea typeface="汉仪雅酷黑 95W" panose="020B0A04020202020204" charset="-122"/>
                <a:cs typeface="汉仪旗黑-85S" charset="0"/>
                <a:sym typeface="+mn-ea"/>
              </a:rPr>
              <a:t>知识、经验分享</a:t>
            </a:r>
            <a:r>
              <a:rPr lang="zh-CN" altLang="en-US" b="1" spc="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 Black" panose="020B0A04020102020204" charset="0"/>
                <a:ea typeface="汉仪雅酷黑 95W" panose="020B0A04020202020204" charset="-122"/>
                <a:cs typeface="汉仪旗黑-85S" charset="0"/>
                <a:sym typeface="+mn-ea"/>
              </a:rPr>
              <a:t>记录平台</a:t>
            </a:r>
            <a:endParaRPr lang="zh-CN" altLang="en-US" b="1" spc="2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 Black" panose="020B0A04020102020204" charset="0"/>
              <a:ea typeface="汉仪雅酷黑 95W" panose="020B0A04020202020204" charset="-122"/>
              <a:cs typeface="汉仪旗黑-85S" charset="0"/>
              <a:sym typeface="+mn-ea"/>
            </a:endParaRPr>
          </a:p>
          <a:p>
            <a:pPr lvl="0" algn="l">
              <a:buClrTx/>
              <a:buSzTx/>
              <a:buFontTx/>
            </a:pPr>
            <a:endParaRPr lang="zh-CN" altLang="en-US">
              <a:solidFill>
                <a:schemeClr val="accent1"/>
              </a:solidFill>
              <a:latin typeface="Arial Black" panose="020B0A04020102020204" charset="0"/>
              <a:ea typeface="汉仪雅酷黑 95W" panose="020B0A04020202020204" charset="-122"/>
              <a:cs typeface="汉仪旗黑-85S" charset="0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66090" y="1466215"/>
            <a:ext cx="11278870" cy="15201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菱形 18"/>
          <p:cNvSpPr/>
          <p:nvPr userDrawn="1">
            <p:custDataLst>
              <p:tags r:id="rId1"/>
            </p:custDataLst>
          </p:nvPr>
        </p:nvSpPr>
        <p:spPr>
          <a:xfrm>
            <a:off x="11598910" y="6436360"/>
            <a:ext cx="146685" cy="146685"/>
          </a:xfrm>
          <a:prstGeom prst="diamond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菱形 19"/>
          <p:cNvSpPr/>
          <p:nvPr userDrawn="1">
            <p:custDataLst>
              <p:tags r:id="rId2"/>
            </p:custDataLst>
          </p:nvPr>
        </p:nvSpPr>
        <p:spPr>
          <a:xfrm>
            <a:off x="11750675" y="6433185"/>
            <a:ext cx="146685" cy="146685"/>
          </a:xfrm>
          <a:prstGeom prst="diamond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菱形 20"/>
          <p:cNvSpPr/>
          <p:nvPr userDrawn="1">
            <p:custDataLst>
              <p:tags r:id="rId3"/>
            </p:custDataLst>
          </p:nvPr>
        </p:nvSpPr>
        <p:spPr>
          <a:xfrm>
            <a:off x="11903075" y="6433185"/>
            <a:ext cx="146685" cy="146685"/>
          </a:xfrm>
          <a:prstGeom prst="diamond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五边形 4"/>
          <p:cNvSpPr/>
          <p:nvPr userDrawn="1">
            <p:custDataLst>
              <p:tags r:id="rId4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7565" y="21463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ea typeface="汉仪雅酷黑 95W" panose="020B0A04020202020204" charset="-122"/>
                <a:cs typeface="汉仪旗黑-85S" charset="0"/>
                <a:sym typeface="+mn-ea"/>
              </a:rPr>
              <a:t>项目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charset="0"/>
                <a:ea typeface="汉仪雅酷黑 95W" panose="020B0A04020202020204" charset="-122"/>
                <a:cs typeface="汉仪旗黑-85S" charset="0"/>
                <a:sym typeface="+mn-ea"/>
              </a:rPr>
              <a:t>意义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charset="0"/>
              <a:ea typeface="汉仪雅酷黑 95W" panose="020B0A04020202020204" charset="-122"/>
              <a:cs typeface="汉仪旗黑-85S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5"/>
            </p:custDataLst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buClrTx/>
              <a:buSzTx/>
              <a:buNone/>
            </a:pPr>
            <a:r>
              <a:rPr lang="en-US" altLang="zh-CN" sz="2000">
                <a:solidFill>
                  <a:schemeClr val="dk1"/>
                </a:solidFill>
                <a:latin typeface="Arial Black" panose="020B0A04020102020204" charset="0"/>
                <a:ea typeface="汉仪雅酷黑 55W" panose="020B0504020202020204" charset="-122"/>
                <a:cs typeface="微软雅黑" panose="020B0503020204020204" charset="-122"/>
                <a:sym typeface="+mn-ea"/>
              </a:rPr>
              <a:t>学生：借鉴经验、提升能力；养成归纳总结习惯；“原生”</a:t>
            </a:r>
            <a:endParaRPr lang="en-US" altLang="zh-CN" sz="2000">
              <a:solidFill>
                <a:schemeClr val="dk1"/>
              </a:solidFill>
              <a:latin typeface="Arial Black" panose="020B0A04020102020204" charset="0"/>
              <a:ea typeface="汉仪雅酷黑 55W" panose="020B0504020202020204" charset="-122"/>
              <a:cs typeface="微软雅黑" panose="020B0503020204020204" charset="-122"/>
              <a:sym typeface="+mn-ea"/>
            </a:endParaRPr>
          </a:p>
          <a:p>
            <a:pPr marL="0" lvl="0" indent="0" algn="l">
              <a:buClrTx/>
              <a:buSzTx/>
              <a:buNone/>
            </a:pPr>
            <a:r>
              <a:rPr lang="en-US" altLang="zh-CN" sz="2000">
                <a:solidFill>
                  <a:schemeClr val="dk1"/>
                </a:solidFill>
                <a:latin typeface="Arial Black" panose="020B0A04020102020204" charset="0"/>
                <a:ea typeface="汉仪雅酷黑 55W" panose="020B0504020202020204" charset="-122"/>
                <a:cs typeface="微软雅黑" panose="020B0503020204020204" charset="-122"/>
                <a:sym typeface="+mn-ea"/>
              </a:rPr>
              <a:t>作品集；</a:t>
            </a:r>
            <a:endParaRPr lang="en-US" altLang="zh-CN" sz="2000">
              <a:solidFill>
                <a:schemeClr val="dk1"/>
              </a:solidFill>
              <a:latin typeface="Arial Black" panose="020B0A04020102020204" charset="0"/>
              <a:ea typeface="汉仪雅酷黑 55W" panose="020B0504020202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endParaRPr lang="en-US" altLang="zh-CN" sz="2200">
              <a:solidFill>
                <a:schemeClr val="dk1"/>
              </a:solidFill>
              <a:latin typeface="Arial Black" panose="020B0A04020102020204" charset="0"/>
              <a:ea typeface="汉仪雅酷黑 55W" panose="020B0504020202020204" charset="-122"/>
              <a:cs typeface="微软雅黑" panose="020B0503020204020204" charset="-122"/>
              <a:sym typeface="+mn-ea"/>
            </a:endParaRPr>
          </a:p>
          <a:p>
            <a:pPr marL="0" lvl="0" indent="0" algn="l">
              <a:buClrTx/>
              <a:buSzTx/>
              <a:buNone/>
            </a:pPr>
            <a:r>
              <a:rPr lang="en-US" altLang="zh-CN" sz="2200">
                <a:solidFill>
                  <a:schemeClr val="dk1"/>
                </a:solidFill>
                <a:latin typeface="Arial Black" panose="020B0A04020102020204" charset="0"/>
                <a:ea typeface="汉仪雅酷黑 55W" panose="020B0504020202020204" charset="-122"/>
                <a:cs typeface="微软雅黑" panose="020B0503020204020204" charset="-122"/>
                <a:sym typeface="+mn-ea"/>
              </a:rPr>
              <a:t>老师：学习示范；提出建议、提升教学质量；</a:t>
            </a:r>
            <a:endParaRPr lang="en-US" altLang="zh-CN" sz="2200">
              <a:solidFill>
                <a:schemeClr val="dk1"/>
              </a:solidFill>
              <a:latin typeface="Arial Black" panose="020B0A04020102020204" charset="0"/>
              <a:ea typeface="汉仪雅酷黑 55W" panose="020B0504020202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endParaRPr lang="en-US" altLang="zh-CN" sz="2200">
              <a:solidFill>
                <a:schemeClr val="dk1"/>
              </a:solidFill>
              <a:latin typeface="Arial Black" panose="020B0A04020102020204" charset="0"/>
              <a:ea typeface="汉仪雅酷黑 55W" panose="020B0504020202020204" charset="-122"/>
              <a:cs typeface="微软雅黑" panose="020B0503020204020204" charset="-122"/>
              <a:sym typeface="+mn-ea"/>
            </a:endParaRPr>
          </a:p>
          <a:p>
            <a:pPr marL="0" lvl="0" indent="0" algn="l">
              <a:buClrTx/>
              <a:buSzTx/>
              <a:buNone/>
            </a:pPr>
            <a:r>
              <a:rPr lang="en-US" altLang="zh-CN" sz="2200">
                <a:solidFill>
                  <a:schemeClr val="dk1"/>
                </a:solidFill>
                <a:latin typeface="Arial Black" panose="020B0A04020102020204" charset="0"/>
                <a:ea typeface="汉仪雅酷黑 55W" panose="020B0504020202020204" charset="-122"/>
                <a:cs typeface="微软雅黑" panose="020B0503020204020204" charset="-122"/>
                <a:sym typeface="+mn-ea"/>
              </a:rPr>
              <a:t>学院：了解学生成长轨迹、促进教学改革；新颖宣传方式；</a:t>
            </a:r>
            <a:endParaRPr lang="en-US" altLang="zh-CN" sz="2200">
              <a:solidFill>
                <a:schemeClr val="dk1"/>
              </a:solidFill>
              <a:latin typeface="Arial Black" panose="020B0A04020102020204" charset="0"/>
              <a:ea typeface="汉仪雅酷黑 55W" panose="020B0504020202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endParaRPr lang="zh-CN" altLang="en-US">
              <a:solidFill>
                <a:schemeClr val="dk1"/>
              </a:solidFill>
              <a:latin typeface="Arial Black" panose="020B0A04020102020204" charset="0"/>
              <a:ea typeface="汉仪雅酷黑 55W" panose="020B0504020202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466090" y="1105535"/>
            <a:ext cx="11279505" cy="4998085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" name="菱形 18"/>
          <p:cNvSpPr/>
          <p:nvPr userDrawn="1">
            <p:custDataLst>
              <p:tags r:id="rId1"/>
            </p:custDataLst>
          </p:nvPr>
        </p:nvSpPr>
        <p:spPr>
          <a:xfrm>
            <a:off x="11598910" y="6436360"/>
            <a:ext cx="146685" cy="146685"/>
          </a:xfrm>
          <a:prstGeom prst="diamond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菱形 19"/>
          <p:cNvSpPr/>
          <p:nvPr userDrawn="1">
            <p:custDataLst>
              <p:tags r:id="rId2"/>
            </p:custDataLst>
          </p:nvPr>
        </p:nvSpPr>
        <p:spPr>
          <a:xfrm>
            <a:off x="11750675" y="6433185"/>
            <a:ext cx="146685" cy="146685"/>
          </a:xfrm>
          <a:prstGeom prst="diamond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菱形 20"/>
          <p:cNvSpPr/>
          <p:nvPr userDrawn="1">
            <p:custDataLst>
              <p:tags r:id="rId3"/>
            </p:custDataLst>
          </p:nvPr>
        </p:nvSpPr>
        <p:spPr>
          <a:xfrm>
            <a:off x="11903075" y="6433185"/>
            <a:ext cx="146685" cy="146685"/>
          </a:xfrm>
          <a:prstGeom prst="diamond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五边形 4"/>
          <p:cNvSpPr/>
          <p:nvPr userDrawn="1">
            <p:custDataLst>
              <p:tags r:id="rId4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17907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ea typeface="汉仪雅酷黑 95W" panose="020B0A04020202020204" charset="-122"/>
                <a:cs typeface="汉仪旗黑-85S" charset="0"/>
                <a:sym typeface="+mn-ea"/>
              </a:rPr>
              <a:t>小组信息：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charset="0"/>
              <a:ea typeface="汉仪雅酷黑 95W" panose="020B0A04020202020204" charset="-122"/>
              <a:cs typeface="汉仪旗黑-85S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5"/>
            </p:custDataLst>
          </p:nvPr>
        </p:nvSpPr>
        <p:spPr>
          <a:xfrm>
            <a:off x="838200" y="1825625"/>
            <a:ext cx="10515600" cy="3142615"/>
          </a:xfr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l">
              <a:buClrTx/>
              <a:buSzTx/>
              <a:buNone/>
            </a:pPr>
            <a:r>
              <a:rPr lang="en-US" altLang="zh-CN" sz="2200">
                <a:solidFill>
                  <a:schemeClr val="dk1"/>
                </a:solidFill>
                <a:latin typeface="Arial Black" panose="020B0A04020102020204" charset="0"/>
                <a:ea typeface="汉仪雅酷黑 55W" panose="020B0504020202020204" charset="-122"/>
                <a:cs typeface="微软雅黑" panose="020B0503020204020204" charset="-122"/>
                <a:sym typeface="+mn-ea"/>
              </a:rPr>
              <a:t>积极听取小组成员意见，和谐共处合作</a:t>
            </a:r>
            <a:r>
              <a:rPr lang="zh-CN" altLang="en-US" sz="2200">
                <a:solidFill>
                  <a:schemeClr val="dk1"/>
                </a:solidFill>
                <a:latin typeface="Arial Black" panose="020B0A04020102020204" charset="0"/>
                <a:ea typeface="汉仪雅酷黑 55W" panose="020B0504020202020204" charset="-122"/>
                <a:cs typeface="微软雅黑" panose="020B0503020204020204" charset="-122"/>
                <a:sym typeface="+mn-ea"/>
              </a:rPr>
              <a:t>。</a:t>
            </a:r>
            <a:endParaRPr lang="en-US" altLang="zh-CN" sz="2200">
              <a:solidFill>
                <a:schemeClr val="dk1"/>
              </a:solidFill>
              <a:latin typeface="Arial Black" panose="020B0A04020102020204" charset="0"/>
              <a:ea typeface="汉仪雅酷黑 55W" panose="020B0504020202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en-US" altLang="zh-CN" sz="2200">
                <a:solidFill>
                  <a:schemeClr val="dk1"/>
                </a:solidFill>
                <a:latin typeface="Arial Black" panose="020B0A04020102020204" charset="0"/>
                <a:ea typeface="汉仪雅酷黑 55W" panose="020B0504020202020204" charset="-122"/>
                <a:cs typeface="微软雅黑" panose="020B0503020204020204" charset="-122"/>
                <a:sym typeface="+mn-ea"/>
              </a:rPr>
              <a:t>努力为团队谋取最大福利。</a:t>
            </a:r>
            <a:endParaRPr lang="en-US" altLang="zh-CN" sz="2200">
              <a:solidFill>
                <a:schemeClr val="dk1"/>
              </a:solidFill>
              <a:latin typeface="Arial Black" panose="020B0A04020102020204" charset="0"/>
              <a:ea typeface="汉仪雅酷黑 55W" panose="020B0504020202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en-US" altLang="zh-CN" sz="2200">
                <a:solidFill>
                  <a:schemeClr val="dk1"/>
                </a:solidFill>
                <a:latin typeface="Arial Black" panose="020B0A04020102020204" charset="0"/>
                <a:ea typeface="汉仪雅酷黑 55W" panose="020B0504020202020204" charset="-122"/>
                <a:cs typeface="微软雅黑" panose="020B0503020204020204" charset="-122"/>
                <a:sym typeface="+mn-ea"/>
              </a:rPr>
              <a:t>更重视项目进行过程，而非结果</a:t>
            </a:r>
            <a:endParaRPr lang="en-US" altLang="zh-CN" sz="2200">
              <a:solidFill>
                <a:schemeClr val="dk1"/>
              </a:solidFill>
              <a:latin typeface="Arial Black" panose="020B0A04020102020204" charset="0"/>
              <a:ea typeface="汉仪雅酷黑 55W" panose="020B0504020202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en-US" altLang="zh-CN" sz="2200">
                <a:solidFill>
                  <a:schemeClr val="dk1"/>
                </a:solidFill>
                <a:latin typeface="Arial Black" panose="020B0A04020102020204" charset="0"/>
                <a:ea typeface="汉仪雅酷黑 55W" panose="020B0504020202020204" charset="-122"/>
                <a:cs typeface="微软雅黑" panose="020B0503020204020204" charset="-122"/>
                <a:sym typeface="+mn-ea"/>
              </a:rPr>
              <a:t>更重视整体系统的设计，而非技术本身。</a:t>
            </a:r>
            <a:endParaRPr lang="en-US" altLang="zh-CN" sz="2200">
              <a:solidFill>
                <a:schemeClr val="dk1"/>
              </a:solidFill>
              <a:latin typeface="Arial Black" panose="020B0A04020102020204" charset="0"/>
              <a:ea typeface="汉仪雅酷黑 55W" panose="020B0504020202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en-US" altLang="zh-CN" sz="2200">
                <a:solidFill>
                  <a:schemeClr val="dk1"/>
                </a:solidFill>
                <a:latin typeface="Arial Black" panose="020B0A04020102020204" charset="0"/>
                <a:ea typeface="汉仪雅酷黑 55W" panose="020B0504020202020204" charset="-122"/>
                <a:cs typeface="微软雅黑" panose="020B0503020204020204" charset="-122"/>
                <a:sym typeface="+mn-ea"/>
              </a:rPr>
              <a:t>千万不要摸鱼。</a:t>
            </a:r>
            <a:endParaRPr lang="en-US" altLang="zh-CN" sz="2200">
              <a:solidFill>
                <a:schemeClr val="dk1"/>
              </a:solidFill>
              <a:latin typeface="Arial Black" panose="020B0A04020102020204" charset="0"/>
              <a:ea typeface="汉仪雅酷黑 55W" panose="020B0504020202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455930" y="1096010"/>
            <a:ext cx="11279505" cy="4998085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8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600">
                <a:solidFill>
                  <a:schemeClr val="accent1"/>
                </a:solidFill>
                <a:latin typeface="Arial Black" panose="020B0A04020102020204" charset="0"/>
                <a:ea typeface="汉仪雅酷黑 95W" panose="020B0A04020202020204" charset="-122"/>
              </a:rPr>
              <a:t>感谢观看！</a:t>
            </a:r>
            <a:endParaRPr lang="zh-CN" altLang="en-US" sz="8800">
              <a:solidFill>
                <a:schemeClr val="accent1"/>
              </a:solidFill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p>
            <a:r>
              <a:rPr lang="en-US" altLang="zh-CN" dirty="0">
                <a:solidFill>
                  <a:schemeClr val="dk1">
                    <a:lumMod val="85000"/>
                    <a:lumOff val="15000"/>
                  </a:schemeClr>
                </a:solidFill>
              </a:rPr>
              <a:t>2022 2 23</a:t>
            </a:r>
            <a:endParaRPr lang="en-US" altLang="zh-CN" dirty="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图片 6" descr="图层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435" y="373380"/>
            <a:ext cx="1419860" cy="381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5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6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1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8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3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3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4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4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4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44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4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4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4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4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4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4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4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56.xml><?xml version="1.0" encoding="utf-8"?>
<p:tagLst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457.xml><?xml version="1.0" encoding="utf-8"?>
<p:tagLst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58.xml><?xml version="1.0" encoding="utf-8"?>
<p:tagLst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  <p:tag name="KSO_WM_SPECIAL_SOURCE" val="bdnull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9c10d56a-eaa1-422c-8598-a81da259d46b}"/>
  <p:tag name="KSO_WM_UNIT_TYPE" val="i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</p:tagLst>
</file>

<file path=ppt/tags/tag4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64.xml><?xml version="1.0" encoding="utf-8"?>
<p:tagLst xmlns:p="http://schemas.openxmlformats.org/presentationml/2006/main">
  <p:tag name="KSO_WM_UNIT_LINE_FORE_SCHEMECOLOR_INDEX_BRIGHTNESS" val="0"/>
  <p:tag name="KSO_WM_UNIT_LINE_FORE_SCHEMECOLOR_INDEX" val="8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65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bc89d95a-5cc8-48d3-ab6f-92a2ce90a1b3}"/>
  <p:tag name="KSO_WM_UNIT_TYPE" val="i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71.xml><?xml version="1.0" encoding="utf-8"?>
<p:tagLst xmlns:p="http://schemas.openxmlformats.org/presentationml/2006/main">
  <p:tag name="KSO_WM_UNIT_LINE_FORE_SCHEMECOLOR_INDEX_BRIGHTNESS" val="0"/>
  <p:tag name="KSO_WM_UNIT_LINE_FORE_SCHEMECOLOR_INDEX" val="8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72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5ad0fe0b-4f84-408f-92d2-970e8e3fbad9}"/>
  <p:tag name="KSO_WM_UNIT_TYPE" val="i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</p:tagLst>
</file>

<file path=ppt/tags/tag4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78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479.xml><?xml version="1.0" encoding="utf-8"?>
<p:tagLst xmlns:p="http://schemas.openxmlformats.org/presentationml/2006/main">
  <p:tag name="KSO_WM_UNIT_LINE_FORE_SCHEMECOLOR_INDEX_BRIGHTNESS" val="0"/>
  <p:tag name="KSO_WM_UNIT_LINE_FORE_SCHEMECOLOR_INDEX" val="8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5ad0fe0b-4f84-408f-92d2-970e8e3fbad9}"/>
  <p:tag name="KSO_WM_UNIT_TYPE" val="i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</p:tagLst>
</file>

<file path=ppt/tags/tag48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86.xml><?xml version="1.0" encoding="utf-8"?>
<p:tagLst xmlns:p="http://schemas.openxmlformats.org/presentationml/2006/main">
  <p:tag name="KSO_WM_UNIT_LINE_FORE_SCHEMECOLOR_INDEX_BRIGHTNESS" val="0"/>
  <p:tag name="KSO_WM_UNIT_LINE_FORE_SCHEMECOLOR_INDEX" val="8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87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67a1491d-037f-43a6-be2f-de65dc890c81}"/>
  <p:tag name="KSO_WM_UNIT_TYPE" val="i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</p:tagLst>
</file>

<file path=ppt/tags/tag49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93.xml><?xml version="1.0" encoding="utf-8"?>
<p:tagLst xmlns:p="http://schemas.openxmlformats.org/presentationml/2006/main">
  <p:tag name="KSO_WM_UNIT_LINE_FORE_SCHEMECOLOR_INDEX_BRIGHTNESS" val="0"/>
  <p:tag name="KSO_WM_UNIT_LINE_FORE_SCHEMECOLOR_INDEX" val="8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94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6d7b6720-43c6-4129-b3ae-a8d58227e25a}"/>
  <p:tag name="KSO_WM_UNIT_TYPE" val="i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</p:tagLst>
</file>

<file path=ppt/tags/tag49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LINE_FORE_SCHEMECOLOR_INDEX_BRIGHTNESS" val="0"/>
  <p:tag name="KSO_WM_UNIT_LINE_FORE_SCHEMECOLOR_INDEX" val="8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01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502.xml><?xml version="1.0" encoding="utf-8"?>
<p:tagLst xmlns:p="http://schemas.openxmlformats.org/presentationml/2006/main">
  <p:tag name="KSO_WM_UNIT_ISCONTENTS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5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PRESET_TEXT" val="谢谢观看"/>
  <p:tag name="KSO_WM_UNIT_ISNUMDGMTITLE" val="0"/>
</p:tagLst>
</file>

<file path=ppt/tags/tag503.xml><?xml version="1.0" encoding="utf-8"?>
<p:tagLst xmlns:p="http://schemas.openxmlformats.org/presentationml/2006/main"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582_15*b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PRESET_TEXT" val="汇报日期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504.xml><?xml version="1.0" encoding="utf-8"?>
<p:tagLst xmlns:p="http://schemas.openxmlformats.org/presentationml/2006/main">
  <p:tag name="KSO_WM_SLIDE_ID" val="custom20202582_15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582"/>
  <p:tag name="KSO_WM_SLIDE_LAYOUT" val="a_b_j"/>
  <p:tag name="KSO_WM_SLIDE_LAYOUT_CNT" val="1_2_1"/>
  <p:tag name="KSO_WM_SPECIAL_SOURCE" val="bdnull"/>
</p:tagLst>
</file>

<file path=ppt/tags/tag505.xml><?xml version="1.0" encoding="utf-8"?>
<p:tagLst xmlns:p="http://schemas.openxmlformats.org/presentationml/2006/main">
  <p:tag name="KSO_DOCER_TEMPLATE_OPEN_ONCE_MARK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WPS 演示</Application>
  <PresentationFormat>宽屏</PresentationFormat>
  <Paragraphs>55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汉仪旗黑-85S</vt:lpstr>
      <vt:lpstr>黑体</vt:lpstr>
      <vt:lpstr>Arial Black</vt:lpstr>
      <vt:lpstr>汉仪雅酷黑 95W</vt:lpstr>
      <vt:lpstr>汉仪旗黑-85S</vt:lpstr>
      <vt:lpstr>汉仪雅酷黑 55W</vt:lpstr>
      <vt:lpstr>Arial Unicode MS</vt:lpstr>
      <vt:lpstr>Calibri</vt:lpstr>
      <vt:lpstr>Office 主题​​</vt:lpstr>
      <vt:lpstr>1_Office 主题​​</vt:lpstr>
      <vt:lpstr>2_Office 主题​​</vt:lpstr>
      <vt:lpstr>分享记录网站SdimerS’搭建</vt:lpstr>
      <vt:lpstr>大一现状 </vt:lpstr>
      <vt:lpstr>PowerPoint 演示文稿</vt:lpstr>
      <vt:lpstr>PowerPoint 演示文稿</vt:lpstr>
      <vt:lpstr>PowerPoint 演示文稿</vt:lpstr>
      <vt:lpstr>项目意义</vt:lpstr>
      <vt:lpstr>小组信息：</vt:lpstr>
      <vt:lpstr>感谢观看！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分享记录网站SdimerS’搭建</dc:title>
  <dc:creator>dianjun he</dc:creator>
  <cp:lastModifiedBy>Hdjj</cp:lastModifiedBy>
  <cp:revision>28</cp:revision>
  <dcterms:created xsi:type="dcterms:W3CDTF">2022-02-22T02:49:00Z</dcterms:created>
  <dcterms:modified xsi:type="dcterms:W3CDTF">2022-02-23T15:26:27Z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17EDA8D402D14B29B98510A03B98B4C5</vt:lpwstr>
  </property>
  <property fmtid="{D5CDD505-2E9C-101B-9397-08002B2CF9AE}" pid="3" name="KSOProductBuildVer">
    <vt:lpwstr>2052-11.1.0.11215</vt:lpwstr>
  </property>
</Properties>
</file>