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691938b3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691938b3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691938b3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691938b3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69474f9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269474f9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69474f9a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269474f9a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79e79534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279e79534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279e79534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279e79534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79e79534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279e79534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652d4bc6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652d4bc6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652d4bc66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652d4bc66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652d4bc66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652d4bc66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672cac2a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672cac2a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672cac2a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672cac2a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672cac2a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672cac2a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672cac2a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672cac2a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672cac2a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672cac2a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tutorialspoint.com/matlab/matlab_vectors.ht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tutorialspoint.com/matlab/matlab_matrics.ht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tutorialspoint.com/matlab/matlab_while_loop.ht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tutorialspoint.com/matlab/matlab_plotting.htm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MatLab/Octave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Hieu 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Plot2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They also showed how to add labels and grid lines to the graph by putting a , after plot and using commands such as xlabel() and ylabel like this example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0.01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];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sin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plot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xlabel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88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'x'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ylabel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88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'Sin(x)'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title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88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'Sin(x) Graph'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),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25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grid on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axis equal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3700" y="2629550"/>
            <a:ext cx="2711975" cy="22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Plot3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also possible to draw multiple graphs on the same point with simply the plot command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And add a legend to </a:t>
            </a:r>
            <a:r>
              <a:rPr lang="en" sz="1400"/>
              <a:t>differentiate</a:t>
            </a:r>
            <a:r>
              <a:rPr lang="en" sz="1400"/>
              <a:t> them like this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0.01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];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sin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g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cos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25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plot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g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88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'.-'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legend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88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'Sin(x)'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88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'Cos(x)'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150">
              <a:solidFill>
                <a:srgbClr val="6666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030" y="2426300"/>
            <a:ext cx="3064021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Plot4</a:t>
            </a:r>
            <a:endParaRPr/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also possible to set the axis of a graph with the axis command</a:t>
            </a:r>
            <a:endParaRPr sz="1400"/>
          </a:p>
          <a:p>
            <a:pPr indent="-317500" lvl="0" marL="457200" marR="1397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axis ( [xmin xmax ymin ymax] )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example they show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0.01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];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exp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(-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).*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sin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25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plot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axis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([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])</a:t>
            </a:r>
            <a:endParaRPr sz="1150">
              <a:solidFill>
                <a:srgbClr val="6666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Results in </a:t>
            </a:r>
            <a:endParaRPr sz="1400"/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850" y="2355650"/>
            <a:ext cx="3191249" cy="25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Plot5</a:t>
            </a:r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819150" y="1990725"/>
            <a:ext cx="7505700" cy="27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tutorial also show me how to make a subplot with 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subplot(m, n, p)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 and N are rows and columns and p is where the subplot will be located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 this example get us the result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0.01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];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exp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(-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1.5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).*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sin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subplot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plot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xlabel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88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'x'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ylabel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88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'exp(–1.5x)*sin(10x)'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axis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([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])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exp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(-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).*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sin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subplot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25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plot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xlabel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88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'x'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ylabel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88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'exp(–2x)*sin(10x)'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axis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([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])</a:t>
            </a:r>
            <a:endParaRPr sz="1150">
              <a:solidFill>
                <a:srgbClr val="6666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8075" y="2640800"/>
            <a:ext cx="2866125" cy="21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Plot,Salt,Smooth</a:t>
            </a:r>
            <a:endParaRPr/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my program that would salt and smooth first I created 2 vectors for my x and 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x = -10:1:100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 = 2*x+1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plot(x,y) get you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Meaning this would be the original graph</a:t>
            </a:r>
            <a:endParaRPr sz="1400"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825" y="2441725"/>
            <a:ext cx="3141225" cy="23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Plot,Salt,Smooth2</a:t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Next for my salter I used a simple for loop that would add the elements of y that been randomize into a second vector y2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i = 1:length(y)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 y2(i) = y(i)+randi(100)-50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endfor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Entering plot(x,y2) get you</a:t>
            </a:r>
            <a:endParaRPr sz="1400"/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8" y="2381775"/>
            <a:ext cx="3279618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819150" y="21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Plot,Salt,Smooth3</a:t>
            </a:r>
            <a:endParaRPr/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819150" y="881325"/>
            <a:ext cx="7505700" cy="40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Finally the smoother was the most difficult part I ended up using a similar code to my program for this one but simpler since I didnt need to deal with a CSV now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for n = 1:length(y)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  count1 = 0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  count2 = 0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  copy = n;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  calc = 0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  while(((copy-count1)&gt;=1)&amp;(count1&lt;=3))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  calc = calc + y(copy-count1)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  count1 = count1+1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endwhile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while(((copy+count2)&lt;length(y)-1)&amp;(count2&lt;3))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count2 = count2+1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calc = calc + y(copy+count2)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endwhile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  calc = calc/(count1+count2)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  y3(n) = calc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  endfor</a:t>
            </a:r>
            <a:endParaRPr sz="1000"/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500" y="1487675"/>
            <a:ext cx="3736750" cy="27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Vectors1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this entire project I used Octave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 used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https://www.tutorialspoint.com/matlab/matlab_vectors.htm</a:t>
            </a:r>
            <a:r>
              <a:rPr lang="en" sz="1400"/>
              <a:t> for this tutorial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first things that I learned was vectors which are matlab/octave version of 1 dimensional arrays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First I learned how to make a row of numbers with this via 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] to get</a:t>
            </a:r>
            <a:endParaRPr sz="1150">
              <a:solidFill>
                <a:srgbClr val="6666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r =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7    8    9   10   11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Vectors2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8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a column of arrays 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c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 sz="1150">
              <a:solidFill>
                <a:srgbClr val="6666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You have to add an ; after each element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Also to reference a specific element use x(i) also conveniently vectors index starts at 1 unlike java for c(3) I would get 9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 can also use x(:) to get every element in the vector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Matlab/Octave also lets you reference/get a range of elements for instance</a:t>
            </a:r>
            <a:endParaRPr sz="1400"/>
          </a:p>
          <a:p>
            <a:pPr indent="-317500" lvl="0" marL="457200" marR="25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rv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];</a:t>
            </a:r>
            <a:endParaRPr sz="1150">
              <a:solidFill>
                <a:srgbClr val="6666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25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sub_rv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rv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150">
              <a:solidFill>
                <a:srgbClr val="6666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sub_rv =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1397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3   4   5   6   7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Matrix1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6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Since vectors are just 1 dimensional arrays in matlab/octave I figure that I should learned what other arrays are available so I did this tutorial next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https://www.tutorialspoint.com/matlab/matlab_matrics.htm</a:t>
            </a:r>
            <a:endParaRPr sz="1400"/>
          </a:p>
          <a:p>
            <a:pPr indent="-317500" lvl="0" marL="457200" marR="25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 sz="1150">
              <a:solidFill>
                <a:srgbClr val="6666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above code </a:t>
            </a:r>
            <a:r>
              <a:rPr lang="en" sz="1400"/>
              <a:t>creates</a:t>
            </a:r>
            <a:r>
              <a:rPr lang="en" sz="1400"/>
              <a:t> a 4 by 5 matrix where each row is </a:t>
            </a:r>
            <a:r>
              <a:rPr lang="en" sz="1400"/>
              <a:t>separated</a:t>
            </a:r>
            <a:r>
              <a:rPr lang="en" sz="1400"/>
              <a:t> by a </a:t>
            </a:r>
            <a:r>
              <a:rPr lang="en" sz="1400"/>
              <a:t>semicolon</a:t>
            </a:r>
            <a:r>
              <a:rPr lang="en" sz="1400"/>
              <a:t> that tells the system to go to the next row resulting in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a =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   1     2     3     4     5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   2     3     4     5     6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   3     4     5     6     7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1397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   4     5     6     7     8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Matrix2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order to reference a specific element in a matrix we can use m(x,y)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 for the previous matrix we use 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150">
              <a:solidFill>
                <a:srgbClr val="6666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get = 6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 can also call an entire column like this 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v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(:,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150">
              <a:solidFill>
                <a:srgbClr val="6666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v =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   4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   5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   6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1397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   7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rows you would do  v = a(4,:)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Matrix3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761375" y="2012400"/>
            <a:ext cx="7505700" cy="27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 can also call specific section of a matrix like this 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(:,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150">
              <a:solidFill>
                <a:srgbClr val="6666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get this 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ans =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   2     3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   3     4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   4     5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   5     6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 can also delete entire column or rows with this</a:t>
            </a:r>
            <a:endParaRPr sz="1400"/>
          </a:p>
          <a:p>
            <a:pPr indent="-301625" lvl="0" marL="457200" marR="25400" rtl="0" algn="l">
              <a:spcBef>
                <a:spcPts val="0"/>
              </a:spcBef>
              <a:spcAft>
                <a:spcPts val="0"/>
              </a:spcAft>
              <a:buSzPts val="1150"/>
              <a:buFont typeface="Arial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[] </a:t>
            </a:r>
            <a:r>
              <a:rPr lang="en" sz="140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For rows specifically the 4th row</a:t>
            </a:r>
            <a:endParaRPr sz="1400">
              <a:solidFill>
                <a:srgbClr val="6666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25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(: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)=[] = </a:t>
            </a:r>
            <a:r>
              <a:rPr lang="en" sz="140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For columns specifically in this case the 5th column</a:t>
            </a:r>
            <a:endParaRPr sz="1400">
              <a:solidFill>
                <a:srgbClr val="6666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Loops1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639850"/>
            <a:ext cx="7505700" cy="32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https://www.tutorialspoint.com/matlab/matlab_while_loop.htm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a while loop the situation is pretty similar to that of java except in order to properly close the while loop you need an end command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while &lt;expression&gt;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&lt;statements&gt;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1397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end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the model they showed me and this was the example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%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loop execution 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fprintf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88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'value of a: %d\n'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a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25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end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Loops2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7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a </a:t>
            </a:r>
            <a:r>
              <a:rPr lang="en" sz="1400"/>
              <a:t>for loop it a lot different from java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fprintf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88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'value of a: %d\n'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25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end</a:t>
            </a:r>
            <a:endParaRPr sz="1150">
              <a:solidFill>
                <a:srgbClr val="000088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Where 10 is the start of the loop and 20 is the end of the loop and the program itself just prints the numbers from 10 to 20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 can also decrease a loop like this </a:t>
            </a:r>
            <a:r>
              <a:rPr lang="en" sz="115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0.1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0.0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disp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end</a:t>
            </a:r>
            <a:endParaRPr sz="1150">
              <a:solidFill>
                <a:srgbClr val="000088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1.0 is the start then it minus 0.1 every time until it reach 0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Next I decided to learn how to plot the graph since that is the end goal of this project so I used this tutorial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https://www.tutorialspoint.com/matlab/matlab_plotting.htm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First we have to create an x and a y to graph and the example they showed was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];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25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1150">
              <a:solidFill>
                <a:srgbClr val="6666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Then we call the plot command to graph it</a:t>
            </a:r>
            <a:endParaRPr sz="1400"/>
          </a:p>
          <a:p>
            <a:pPr indent="-317500" lvl="0" marL="457200" marR="25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plot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150">
              <a:solidFill>
                <a:srgbClr val="6666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1252" y="3072027"/>
            <a:ext cx="2379475" cy="185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