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dea73ed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dea73ed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ddea73ed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ddea73ed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ddea73e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ddea73e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ddea73ed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ddea73ed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ddea73ed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ddea73ed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ddea73ed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ddea73ed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dea73ed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ddea73ed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dea73e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ddea73e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dea73ed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dea73ed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dea73ed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dea73ed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utorialspoint.com/jfreechart/jfreechart_xy_chart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Jfree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Hieu 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425" y="946350"/>
            <a:ext cx="5901150" cy="41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slides was the result I got after running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shown red is the original plotted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is the salter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Yellow is after smoothing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I would say that it worked out </a:t>
            </a:r>
            <a:r>
              <a:rPr lang="en"/>
              <a:t>pretty</a:t>
            </a:r>
            <a:r>
              <a:rPr lang="en"/>
              <a:t> well yellow is not the exact same as green but it close </a:t>
            </a:r>
            <a:r>
              <a:rPr lang="en"/>
              <a:t>enough</a:t>
            </a:r>
            <a:r>
              <a:rPr lang="en"/>
              <a:t> that most of the time you can’t actually even see the difference even if you enlarge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this is a report on my experience with apache and Jfree it is important to touch </a:t>
            </a:r>
            <a:r>
              <a:rPr lang="en"/>
              <a:t>lightly</a:t>
            </a:r>
            <a:r>
              <a:rPr lang="en"/>
              <a:t> on my </a:t>
            </a:r>
            <a:r>
              <a:rPr lang="en"/>
              <a:t>attempt</a:t>
            </a:r>
            <a:r>
              <a:rPr lang="en"/>
              <a:t> to add these libraries into my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the jars I needed was simple it just installation but it took me a while to figure out that in order to get the libraries to work I had to add the jars into my java build class path and not the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Anyway after just adding all the necessary jars to the class path I could start coding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Jfree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17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I start with jfree since that was the simpler one to understand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I tried using the library alone by itself in order to generate the graph but I eventually learned that I </a:t>
            </a:r>
            <a:r>
              <a:rPr lang="en"/>
              <a:t>needed to combine it with something else in my case AWT in order to give the graph graphic so that it could be seen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Thankfully a tutorial doing just that was available below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https://www.tutorialspoint.com/jfreechart/jfreechart_xy_chart.htm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Jfree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for it to have worked for my plotter, salter, smoother I of course had to completely change the method of the method createDataset() in order to make it work for my salter, smoother, plotter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 thankfully most everything else was already more or less in place with a bit of modification to suit my program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createDataset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make my program work I had to co</a:t>
            </a:r>
            <a:r>
              <a:rPr lang="en"/>
              <a:t>mpletely change the createDataset() method from the 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changes was of course to rename the 3 final XYSeries variable to more fitting names for the data set ending up with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XYSeries </a:t>
            </a:r>
            <a:r>
              <a:rPr lang="en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XYSeries( </a:t>
            </a:r>
            <a:r>
              <a:rPr lang="en" sz="10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"Original"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XYSeries </a:t>
            </a:r>
            <a:r>
              <a:rPr lang="en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XYSeries( </a:t>
            </a:r>
            <a:r>
              <a:rPr lang="en" sz="10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"Salt"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XYSeries </a:t>
            </a:r>
            <a:r>
              <a:rPr lang="en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smooth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XYSeries( </a:t>
            </a:r>
            <a:r>
              <a:rPr lang="en" sz="10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"Smooth"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createDataset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plot the graph for origin and salt the way was pretty simple I only had to use the .add(x,y) method already in jfree chart or in this case XYSeries of jfree chart in order to add each point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this I used a for loop starting from i = 0 to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add each each point from 0 to 100 in for x and y for my original graph/origin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doing this I also was adding data for my salted graph by simply using a random number g</a:t>
            </a:r>
            <a:r>
              <a:rPr lang="en"/>
              <a:t>enerator in a similar fashion to my previous CSV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code the smoother however I needed to use apache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 needed the constructor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D4D4D4"/>
                </a:highlight>
                <a:latin typeface="Courier New"/>
                <a:ea typeface="Courier New"/>
                <a:cs typeface="Courier New"/>
                <a:sym typeface="Courier New"/>
              </a:rPr>
              <a:t>DescriptiveStatistics</a:t>
            </a:r>
            <a:r>
              <a:rPr lang="en" sz="100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A3E3E"/>
                </a:solidFill>
                <a:highlight>
                  <a:srgbClr val="E8F2FE"/>
                </a:highlight>
                <a:latin typeface="Courier New"/>
                <a:ea typeface="Courier New"/>
                <a:cs typeface="Courier New"/>
                <a:sym typeface="Courier New"/>
              </a:rPr>
              <a:t>stats</a:t>
            </a:r>
            <a:r>
              <a:rPr lang="en" sz="100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7F0055"/>
                </a:solidFill>
                <a:highlight>
                  <a:srgbClr val="E8F2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D4D4D4"/>
                </a:highlight>
                <a:latin typeface="Courier New"/>
                <a:ea typeface="Courier New"/>
                <a:cs typeface="Courier New"/>
                <a:sym typeface="Courier New"/>
              </a:rPr>
              <a:t>DescriptiveStatistics</a:t>
            </a:r>
            <a:r>
              <a:rPr lang="en" sz="100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000000"/>
              </a:solidFill>
              <a:highlight>
                <a:srgbClr val="E8F2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use to library tools then set the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 u="sng">
                <a:solidFill>
                  <a:srgbClr val="0066CC"/>
                </a:solidFill>
                <a:highlight>
                  <a:srgbClr val="E8F2FE"/>
                </a:highlight>
                <a:latin typeface="Courier New"/>
                <a:ea typeface="Courier New"/>
                <a:cs typeface="Courier New"/>
                <a:sym typeface="Courier New"/>
              </a:rPr>
              <a:t>stats</a:t>
            </a:r>
            <a:r>
              <a:rPr lang="en" sz="100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Courier New"/>
                <a:cs typeface="Courier New"/>
                <a:sym typeface="Courier New"/>
              </a:rPr>
              <a:t>.setWindowSize(window*2);</a:t>
            </a:r>
            <a:endParaRPr sz="1000">
              <a:solidFill>
                <a:srgbClr val="000000"/>
              </a:solidFill>
              <a:highlight>
                <a:srgbClr val="E8F2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as the name implies set the window size for the smoother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.addvalue() of the Apache library merely adds values to an arraylist of sorts to stored in the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.getMean() is what truly </a:t>
            </a:r>
            <a:r>
              <a:rPr lang="en"/>
              <a:t>calculate the average by taking in the current latest newest values base on the set window size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with a window size of say 5 it would only look at the 5 newest added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was I needed to look at the newest 5 values and previous 5 values so 10 values total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 did a trick to double whatever window size would be configure for the stats constructor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used a loop to initially add the following w/2 values where w = windowsize that been doubled.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that it would only add the values one by one in order to simply stay ahead of where my x point would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that when getMean is used what happens is that it gets the newest w values so say your window size is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get the newest 10 values but only 5 of those 10 values will be following where x currently is the other 5 will be the previous values before 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