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5b019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5b019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0f342de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0f342de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748c12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748c12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0f342de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0f342de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748c126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748c126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748c126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748c126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748c126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748c126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751ee9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751ee9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751ee97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751ee97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a16c14bb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a16c14bb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16c14bb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16c14bb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a16c14bb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a16c14bb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b25953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b25953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b25953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b25953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c44c7a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c44c7a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d8014d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d8014d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d8014db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d8014db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ew-york-city/new-york-city-sat-results?select=2012-sat-results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Probability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average english/writing score in data set is 400. If 25% of all school english scores were between the interval 300 and 400 then what is the probability of randomly selecting a school from the interval 380 to 400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Note: every 100 math score = 1 so an avg of 400 = 4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F(y)= { 	0 , y&lt;3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.25y , 3 &lt;= y &lt;= 4 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 , y&gt;4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F(y) = P(3.8&lt;=y&lt;=4) = 1 - .95 = .05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average math score for the data set is 427. With the standard deviation 71. Let soften these numbers to 430 and 70. Suppose the scores for the SAT English/Writing are uniformly distributed between 360 and 500. What is the probability that a randomly selected school from the dataset scored between 450 and 500 on the SAT math section?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 = 500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= 360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 - A = 140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P(450 ≤ X ≤ 500) = (500-450)/140 = 0.3571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that the data set as a joint probability density function of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f(x,y) = 0.005xy, for 3 ≤ x ≤ 5 and 4 ≤ y ≤ 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 is the english score and y is the math score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probability that a randomly selected school has an average english score of at most 4.5 and an average math score of at most 5?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P(X ≤ 4.5, Y ≤ 5) = ∫3^4.5 ∫4^5(0.0005xy dy dx)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 = 0.825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597875"/>
            <a:ext cx="70305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before be said the </a:t>
            </a:r>
            <a:r>
              <a:rPr lang="en"/>
              <a:t>data set as a joint probability density function of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f(x,y) = 0.005xy, for 3 ≤ x ≤ 5 and 4 ≤ y ≤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find the marginal for the english score x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f(x) = ∫0.005xy dy from y=4 to y=6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f(x) = 0.005x(18 - 8)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f(x) = 0.05x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find marginal for math 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f(y) = ∫0.005xy dx from x=3 to y=5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f(y) = 0.005y(12.5 - 4.5)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f(y) =0.04y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conditional probability given that the average english score x is x = 4 and y is 4&lt;y&lt;6?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f(4&lt;y&lt;6|x=4) = f(4,y)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f(4,y) = ∫0.005(4)(y) =∫ 0.02y 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∫4^6 0.02y dy = .2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Random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</a:t>
            </a:r>
            <a:r>
              <a:rPr lang="en"/>
              <a:t>x and y independent variables?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put it simply no since the value of one variable will affect the other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know </a:t>
            </a:r>
            <a:r>
              <a:rPr lang="en"/>
              <a:t>f(x,y) = 0.005xy, for 3 ≤ x ≤ 5 and 4 ≤ y ≤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that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f(x) = 0.05x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f(y) =0.04y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0.005xy != 0.05x * 0.04y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0.005xy != 0.002xy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we found that the mean math score and mean english/writing score is 427 and 400 respectively.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Along with the fact that there were more schools with an average score in math over 300 than their were for english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tells me that either New York high school students have an easier time understanding math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 that New York high schools have a worse english course than their math course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likely it the latter considering that only the </a:t>
            </a:r>
            <a:r>
              <a:rPr lang="en" sz="1400"/>
              <a:t>english</a:t>
            </a:r>
            <a:r>
              <a:rPr lang="en" sz="1400"/>
              <a:t> scores ever fell below a 300 average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Report2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990050"/>
            <a:ext cx="70305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my Chebyshev it was established that 75% of all schools in this data set has a score between 285 and 569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Meaning that 25% of schools on the list had a average math score of 570 or above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the way according to Prepscholar stockton math 75 percentile is 590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Meaning for about </a:t>
            </a:r>
            <a:r>
              <a:rPr lang="en" sz="1400"/>
              <a:t>roughly</a:t>
            </a:r>
            <a:r>
              <a:rPr lang="en" sz="1400"/>
              <a:t> 119 schools (25% of 478) from the data sets on average the student of those 119 would be within or near the 75 percentile of SAT math scores should they apply to stockton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should also be noted that national percentile scores for 70%-75% is 580-600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Report3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303800" y="1990050"/>
            <a:ext cx="70305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results from my research could possibly be used to evaluate the performance of schools in areas to see what need to be improved like as </a:t>
            </a:r>
            <a:r>
              <a:rPr lang="en" sz="1400"/>
              <a:t>mentioned</a:t>
            </a:r>
            <a:r>
              <a:rPr lang="en" sz="1400"/>
              <a:t> before in the previous slides the average english scores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could also be used by college admissions to see the probability of a student from certain areas in New York getting a good SAT score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SAT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 set I will be using is this one for simplicity I will be focusing on the math and english/writing average scores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https://www.kaggle.com/datasets/new-york-city/new-york-city-sat-results?select=2012-sat-results.csv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Questions 1 how many schools scored exactly an avg of 385 in math and 370 or higher in english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Well for this we can search for how many schools scored exactly 385 and then count how many also scored 370 or greater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P(A) = 385 = 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P(B) = 370 or greater = 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P(A and B) = 5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data set there are scores with a math avg over 300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there a HS student that applying to 3 different high schools and he want one with a math avg over 300 which. How many combinations of schools can he apply to where at least one of them will include a school with said avg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 =  464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=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via binomial formula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474!/3!(474-3)! = 16542064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Suppose that student choose to randomly apply to only 1 school from the data set. Chance of him getting a school with a math avg of 300 or greater and that school must have the word </a:t>
            </a:r>
            <a:r>
              <a:rPr lang="en" sz="1400"/>
              <a:t>Community</a:t>
            </a:r>
            <a:r>
              <a:rPr lang="en" sz="1400"/>
              <a:t> in it 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the search function we find 26 schools with the word Community in their 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P(A) = </a:t>
            </a:r>
            <a:r>
              <a:rPr lang="en" sz="1400"/>
              <a:t>464</a:t>
            </a:r>
            <a:r>
              <a:rPr lang="en" sz="1400"/>
              <a:t>/478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P(B) = 26/478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P(B|A) = 24/26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P(A|B) = .0.923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data set there are 432 schools with a </a:t>
            </a:r>
            <a:r>
              <a:rPr lang="en" sz="1400"/>
              <a:t>average</a:t>
            </a:r>
            <a:r>
              <a:rPr lang="en" sz="1400"/>
              <a:t> english score of 300 or more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Question : if we have 50 schools from this data set what the probability that exactly 20 will have an avg score of 300 or more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 = 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 = 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 = 432/478 = .903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 = 0.097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P(20) = 0.0855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probability that the 5th school selected will be the first one to have an </a:t>
            </a:r>
            <a:r>
              <a:rPr lang="en" sz="1400"/>
              <a:t>average</a:t>
            </a:r>
            <a:r>
              <a:rPr lang="en" sz="1400"/>
              <a:t> english SAT score of 300 or above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 = 432/478 = .903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P(5) = (1-.</a:t>
            </a:r>
            <a:r>
              <a:rPr lang="en" sz="1400"/>
              <a:t>903</a:t>
            </a:r>
            <a:r>
              <a:rPr lang="en" sz="1400"/>
              <a:t>)^4 * (.</a:t>
            </a:r>
            <a:r>
              <a:rPr lang="en" sz="1400"/>
              <a:t>903</a:t>
            </a:r>
            <a:r>
              <a:rPr lang="en" sz="1400"/>
              <a:t>) = 0.01024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Hypergeometric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 schools amongst this data set is randomly selected. What is the probability that 5 of these schools will have an english and math avg of 300 or above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=School with eng and math scores 300 or above = </a:t>
            </a:r>
            <a:r>
              <a:rPr lang="en" sz="1400"/>
              <a:t>432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 = 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 = 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 =4</a:t>
            </a:r>
            <a:r>
              <a:rPr lang="en" sz="1400"/>
              <a:t>7</a:t>
            </a:r>
            <a:r>
              <a:rPr lang="en" sz="1400"/>
              <a:t>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P(5) = 0.265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</a:t>
            </a:r>
            <a:r>
              <a:rPr lang="en" sz="1400"/>
              <a:t>he average english score in data set is 400. If 10 schools are randomly selected on average 3 out of those 10 will have a score of 400 or higher. What is the probability that we will have 5 schools with a score of 400 or higher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Lamba =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 = 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P(X = 5) = 0.1008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math score for the data set is 427. If the standard deviation is 71. what is the proportion of schools that have an math score between 2</a:t>
            </a:r>
            <a:r>
              <a:rPr lang="en" sz="1400"/>
              <a:t>8</a:t>
            </a:r>
            <a:r>
              <a:rPr lang="en" sz="1400"/>
              <a:t>5 and 569?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</a:t>
            </a:r>
            <a:r>
              <a:rPr lang="en" sz="1400"/>
              <a:t>569 - 427)/71 =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(427-285)/71 =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 =2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1 - 1/k^2 = 0.75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