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1805a1d9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1805a1d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fe9ae7f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fe9ae7f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fe9ae7f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fe9ae7f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fe9ae7f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fe9ae7f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fe9ae7f5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fe9ae7f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fe9ae7f5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fe9ae7f5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fe9ae7f5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fe9ae7f5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fe9ae7f5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fe9ae7f5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1805a1d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1805a1d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1805a1d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1805a1d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1805a1d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1805a1d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424361f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f424361f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1805a1d9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1805a1d9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1805a1d9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d1805a1d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321443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321443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Salter And Smoother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Result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Hieu 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B1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this graph the range was changed from 10 to 100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Index: 0 to 100  Interval: 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Range : 100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Window Value: 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when the range change by a greater amount the graph gets even more chaotic spiking up and down even sharper than before. Even after 1 smooth the B1 smooth graph looks more like the salted graph from A1 than the smooth graph from A1.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50" y="2513675"/>
            <a:ext cx="3644725" cy="21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124" y="2513685"/>
            <a:ext cx="3644725" cy="219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113" y="339962"/>
            <a:ext cx="3838724" cy="19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719" y="2286067"/>
            <a:ext cx="3576651" cy="215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469" y="2286075"/>
            <a:ext cx="3467375" cy="20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B2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754750" y="1969250"/>
            <a:ext cx="7505700" cy="27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this graph the window value was changed from 3 to 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Index: 0 to 100  Interval: 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Range : 100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Window Value: 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the range value remained the same as B1 the salted graph looks similar however the smoothed graph even after only a single smooth looks alot better than the smooth graph in B1.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Interestingly enough after a 2nd and then a 3rd smooth the graph starts looking more like an S shape compared to the second and 3rd smooth for the graphs for 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changing the window value to a greater number smooth the graph better for bigger ranges but makes it looks a bit like an S curve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19" y="2324950"/>
            <a:ext cx="3642025" cy="21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551" y="2324950"/>
            <a:ext cx="3642018" cy="21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7538" y="175437"/>
            <a:ext cx="3838724" cy="19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5" y="1990731"/>
            <a:ext cx="3768800" cy="226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838" y="1990725"/>
            <a:ext cx="3853037" cy="23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819150" y="1695425"/>
            <a:ext cx="7505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my smooth method I used 2 different while loops in order to calculated the point to the right and the points to the left for the window value so this could be improved by simply making a single loop capable of calculating both left and right at the same time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also used an arraylist to stored all salted y value and then rewrite that arraylist as the method went on. A better way would have been just to read the y values in the csv and rewrite them as it went on.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output does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 output </a:t>
            </a:r>
            <a:r>
              <a:rPr lang="en" sz="1400"/>
              <a:t>method is my plotter using the formula y = mx + b or in my case y = 2x + 1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uses a writer to write into a CSV via a for loop starting from an inputted start -100 to 100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loop goes all the way up to 100 every time y is calculated and then written alongside x to the csv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also an interim or inter that decide the interval that the method will plot/write points into the CSV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interim will automatically plot the very first point and the very last point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Salter do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5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 salter method works by using a buffer reader to read each line into a string A then that String is split into an array B holding 2 that represent the x and y of the csv.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String C is called to to randomly generate a new Y value base on the range inputted. Finally string D is called to hold permanently hold everything since the previous strings are </a:t>
            </a:r>
            <a:r>
              <a:rPr lang="en" sz="1400"/>
              <a:t>temporarily</a:t>
            </a:r>
            <a:r>
              <a:rPr lang="en" sz="1400"/>
              <a:t> and gets overwritten </a:t>
            </a:r>
            <a:r>
              <a:rPr lang="en" sz="1400"/>
              <a:t>every time</a:t>
            </a:r>
            <a:r>
              <a:rPr lang="en" sz="1400"/>
              <a:t> a new line a read.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that 2 writers are called to write all the data at once into the CSV the second writer writeSalt is there so that I have a second CSV, to view what the salted data looks like before the next method smoother is called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Smoother does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09575"/>
            <a:ext cx="75057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Smoother method is made up of multiple parts first a buffer reader is used to read and stored all the salted y values into an arraylist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next part is similar to salter where there are 4 strings with String D being the one to hold all the final information for the CSV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difference lies when we get to String C which is used to calculate and store the newY value In this case to figure out the position of our index for the inputted window Value. 3 int’s are use to count forward and backward and calculated current position. Stopping of course if there nothing beyond a certain point.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smooth is then called to hold the values of contained in those </a:t>
            </a:r>
            <a:r>
              <a:rPr lang="en" sz="1400"/>
              <a:t>indexes</a:t>
            </a:r>
            <a:r>
              <a:rPr lang="en" sz="1400"/>
              <a:t> and then to calculated the final value for the new Y after that the new Y is stored into the arraylist of Y where at the index it should be 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Finally like salter all of that is stored within String D which is then written a writer into the CSV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A1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my graph I decide to start small using the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Index: 0 to 100  Interval: 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Range : 10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Window Value: 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 wise when all the data is plotted and put into a graph the result is pretty expected with the salted graph being very jagged spiking up and down from one point to </a:t>
            </a:r>
            <a:r>
              <a:rPr lang="en" sz="1400"/>
              <a:t>another</a:t>
            </a:r>
            <a:r>
              <a:rPr lang="en" sz="1400"/>
              <a:t> very randomly. With the smooth graph looking a lot more like the original graph but not </a:t>
            </a:r>
            <a:r>
              <a:rPr lang="en" sz="1400"/>
              <a:t>quite</a:t>
            </a:r>
            <a:r>
              <a:rPr lang="en" sz="1400"/>
              <a:t> the same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344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382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Index: 0 to 100  Interval: 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Range : 10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Window Value: 3</a:t>
            </a:r>
            <a:endParaRPr sz="1400"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25" y="2491800"/>
            <a:ext cx="3780900" cy="22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625" y="2490298"/>
            <a:ext cx="3780900" cy="227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6713" y="344850"/>
            <a:ext cx="3838724" cy="19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A2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following graph is made with the same setting as that in A1 however this time I smoothed the graph 2 times and then 3 times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Overall it seems that </a:t>
            </a:r>
            <a:r>
              <a:rPr lang="en" sz="1400"/>
              <a:t>every time</a:t>
            </a:r>
            <a:r>
              <a:rPr lang="en" sz="1400"/>
              <a:t> the data is smooth the graphs looks more and more like the original with less bumps and curves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 are on the next slide with the 2nd time on the left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The 3rd smooth on the right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19" y="2022150"/>
            <a:ext cx="3962926" cy="23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594" y="2124493"/>
            <a:ext cx="3729049" cy="2244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3A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2105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my graph I decide to change the window value from 3 to 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Index: 0 to 100  Interval: 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Range : 10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Window Value: 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increasing the window value the graph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Becomes smoother after only a single smooth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Compared to before when the window value was 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Top is when the window value was 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Bottom is the current one</a:t>
            </a:r>
            <a:endParaRPr sz="14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200" y="2861475"/>
            <a:ext cx="3424350" cy="20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25" y="263550"/>
            <a:ext cx="3166899" cy="19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