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88" r:id="rId2"/>
    <p:sldId id="309" r:id="rId3"/>
    <p:sldId id="296" r:id="rId4"/>
    <p:sldId id="297" r:id="rId5"/>
    <p:sldId id="299" r:id="rId6"/>
    <p:sldId id="313" r:id="rId7"/>
    <p:sldId id="314" r:id="rId8"/>
    <p:sldId id="298" r:id="rId9"/>
    <p:sldId id="300" r:id="rId10"/>
    <p:sldId id="315" r:id="rId11"/>
    <p:sldId id="316" r:id="rId12"/>
    <p:sldId id="317" r:id="rId13"/>
    <p:sldId id="318" r:id="rId14"/>
    <p:sldId id="308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 autoAdjust="0"/>
    <p:restoredTop sz="76344" autoAdjust="0"/>
  </p:normalViewPr>
  <p:slideViewPr>
    <p:cSldViewPr>
      <p:cViewPr varScale="1">
        <p:scale>
          <a:sx n="37" d="100"/>
          <a:sy n="37" d="100"/>
        </p:scale>
        <p:origin x="-96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Presentation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4,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</a:t>
            </a:r>
            <a:r>
              <a:rPr lang="en-US" dirty="0" err="1" smtClean="0"/>
              <a:t>Sanan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endParaRPr lang="en-US" dirty="0" smtClean="0"/>
          </a:p>
          <a:p>
            <a:r>
              <a:rPr lang="en-US" dirty="0" smtClean="0"/>
              <a:t>What we learned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Anne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endParaRPr lang="en-US" dirty="0" smtClean="0"/>
          </a:p>
          <a:p>
            <a:r>
              <a:rPr lang="en-US" dirty="0" smtClean="0"/>
              <a:t>What we learned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</a:t>
            </a:r>
            <a:r>
              <a:rPr lang="en-US" dirty="0" err="1" smtClean="0"/>
              <a:t>Romando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endParaRPr lang="en-US" dirty="0" smtClean="0"/>
          </a:p>
          <a:p>
            <a:r>
              <a:rPr lang="en-US" dirty="0" smtClean="0"/>
              <a:t>What we learned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James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endParaRPr lang="en-US" dirty="0" smtClean="0"/>
          </a:p>
          <a:p>
            <a:r>
              <a:rPr lang="en-US" dirty="0" smtClean="0"/>
              <a:t>What we learned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Architecture </a:t>
            </a:r>
          </a:p>
          <a:p>
            <a:r>
              <a:rPr lang="en-US" dirty="0" smtClean="0"/>
              <a:t>Version 1.0 and new objectives in Version 2.0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Work-to-date and 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boiling point creates a vapor pillow of its own gases underneath it</a:t>
            </a:r>
          </a:p>
          <a:p>
            <a:r>
              <a:rPr lang="en-US" dirty="0" smtClean="0"/>
              <a:t>With little friction between vapor and surface, 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Potential uses in micro-cooling</a:t>
            </a:r>
          </a:p>
          <a:p>
            <a:r>
              <a:rPr lang="en-US" dirty="0" smtClean="0"/>
              <a:t>Customers, Dr. Ok and Dr. </a:t>
            </a:r>
            <a:r>
              <a:rPr lang="en-US" dirty="0" err="1" smtClean="0"/>
              <a:t>Guo</a:t>
            </a:r>
            <a:r>
              <a:rPr lang="en-US" dirty="0" smtClean="0"/>
              <a:t>, require data on droplet kinetics</a:t>
            </a:r>
          </a:p>
          <a:p>
            <a:r>
              <a:rPr lang="en-US" dirty="0" smtClean="0"/>
              <a:t>Collect data from images taken through high-speed camera</a:t>
            </a:r>
            <a:endParaRPr lang="en-US" dirty="0"/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 descr="C:\Users\Anne\Desktop\Software Engineering\system architec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282</Words>
  <Application>Microsoft Office PowerPoint</Application>
  <PresentationFormat>On-screen Show (4:3)</PresentationFormat>
  <Paragraphs>68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Image Processing Tool: Version 2.0</vt:lpstr>
      <vt:lpstr>Outline</vt:lpstr>
      <vt:lpstr>Introduction</vt:lpstr>
      <vt:lpstr>Our objective</vt:lpstr>
      <vt:lpstr>System Architecture</vt:lpstr>
      <vt:lpstr>Demonstration</vt:lpstr>
      <vt:lpstr>Test Report</vt:lpstr>
      <vt:lpstr>Deployment Issues</vt:lpstr>
      <vt:lpstr>Project Deviations</vt:lpstr>
      <vt:lpstr>Hypothetical – Sanan</vt:lpstr>
      <vt:lpstr>Hypothetical – Anne</vt:lpstr>
      <vt:lpstr>Hypothetical – Romando</vt:lpstr>
      <vt:lpstr>Hypothetical – James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Owner</cp:lastModifiedBy>
  <cp:revision>188</cp:revision>
  <dcterms:created xsi:type="dcterms:W3CDTF">2013-06-19T17:49:49Z</dcterms:created>
  <dcterms:modified xsi:type="dcterms:W3CDTF">2015-05-04T00:43:51Z</dcterms:modified>
</cp:coreProperties>
</file>