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99" r:id="rId2"/>
    <p:sldId id="304" r:id="rId3"/>
    <p:sldId id="306" r:id="rId4"/>
    <p:sldId id="305" r:id="rId5"/>
    <p:sldId id="307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344" autoAdjust="0"/>
  </p:normalViewPr>
  <p:slideViewPr>
    <p:cSldViewPr>
      <p:cViewPr varScale="1">
        <p:scale>
          <a:sx n="59" d="100"/>
          <a:sy n="59" d="100"/>
        </p:scale>
        <p:origin x="-14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5" name="Picture 4" descr="interface_upd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219200"/>
            <a:ext cx="4828964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6" name="Picture 5" descr="use_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638800" cy="478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6" name="Picture 5" descr="sequ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82" y="1357023"/>
            <a:ext cx="9021435" cy="4143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Hypothetical - </a:t>
            </a:r>
            <a:r>
              <a:rPr lang="en-US" dirty="0" err="1" smtClean="0"/>
              <a:t>Romando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543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What if I had more time?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Perform more test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What if I could start over?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Communicate more with clients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Have necessary resources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learned…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Link components together using COM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Importance of documentation/designs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Teamwork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62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System Architecture</vt:lpstr>
      <vt:lpstr>Interface Design</vt:lpstr>
      <vt:lpstr>UML Use Case Diagram</vt:lpstr>
      <vt:lpstr>UML Sequence Diagram</vt:lpstr>
      <vt:lpstr>UML Class Diagram</vt:lpstr>
      <vt:lpstr>Hypothetical - Romando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garci_000</cp:lastModifiedBy>
  <cp:revision>215</cp:revision>
  <dcterms:created xsi:type="dcterms:W3CDTF">2013-06-19T17:49:49Z</dcterms:created>
  <dcterms:modified xsi:type="dcterms:W3CDTF">2015-05-06T01:31:55Z</dcterms:modified>
</cp:coreProperties>
</file>