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88" r:id="rId2"/>
    <p:sldId id="309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10" r:id="rId12"/>
    <p:sldId id="311" r:id="rId13"/>
    <p:sldId id="312" r:id="rId14"/>
    <p:sldId id="304" r:id="rId15"/>
    <p:sldId id="306" r:id="rId16"/>
    <p:sldId id="305" r:id="rId17"/>
    <p:sldId id="307" r:id="rId18"/>
    <p:sldId id="308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88" d="100"/>
          <a:sy n="88" d="100"/>
        </p:scale>
        <p:origin x="-23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Interim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11,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Rowe as Team Leader</a:t>
            </a:r>
          </a:p>
          <a:p>
            <a:r>
              <a:rPr lang="en-US" dirty="0" smtClean="0"/>
              <a:t>Controlled, Decentralized</a:t>
            </a:r>
          </a:p>
          <a:p>
            <a:r>
              <a:rPr lang="en-US" dirty="0" smtClean="0"/>
              <a:t>All members contribute to documentation via primary authoring or editing</a:t>
            </a:r>
          </a:p>
          <a:p>
            <a:r>
              <a:rPr lang="en-US" dirty="0" smtClean="0"/>
              <a:t>Coding split based on functionality, </a:t>
            </a:r>
          </a:p>
          <a:p>
            <a:pPr lvl="1"/>
            <a:r>
              <a:rPr lang="en-US" dirty="0" smtClean="0"/>
              <a:t>Two pairs of partners focusing on a set of features</a:t>
            </a:r>
          </a:p>
          <a:p>
            <a:pPr lvl="1"/>
            <a:r>
              <a:rPr lang="en-US" dirty="0" smtClean="0"/>
              <a:t>James/Romando Garcia and Anne Lam/Sanan Aamir</a:t>
            </a:r>
          </a:p>
          <a:p>
            <a:r>
              <a:rPr lang="en-US" dirty="0" smtClean="0"/>
              <a:t>Hieu Tran - testing and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smtClean="0"/>
              <a:t>&amp; </a:t>
            </a:r>
            <a:r>
              <a:rPr lang="en-US" dirty="0" smtClean="0"/>
              <a:t>C#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 and Project Storage</a:t>
            </a:r>
          </a:p>
          <a:p>
            <a:r>
              <a:rPr lang="en-US" dirty="0" smtClean="0"/>
              <a:t>Communicate often, formal meetings weekly</a:t>
            </a:r>
            <a:endParaRPr lang="en-US" dirty="0"/>
          </a:p>
        </p:txBody>
      </p:sp>
      <p:pic>
        <p:nvPicPr>
          <p:cNvPr id="5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00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62400" y="5638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Network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3" name="Picture 2" descr="Macintosh HD:Users:watdahieu:Dropbox:Timelin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1333500"/>
            <a:ext cx="6400483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" name="Picture 2" descr="Macintosh HD:Users:watdahieu:Dropbox:Network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953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cintosh HD:Users:watdahieu:Dropbox:Network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1" b="3846"/>
          <a:stretch>
            <a:fillRect/>
          </a:stretch>
        </p:blipFill>
        <p:spPr bwMode="auto">
          <a:xfrm>
            <a:off x="4953000" y="1600200"/>
            <a:ext cx="4191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4" name="Content Placeholder 3" descr="Macintosh HD:Users:watdahieu:Desktop:Software:IP:A Team Documents:Diagram:UI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5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15" r="-62315"/>
          <a:stretch>
            <a:fillRect/>
          </a:stretch>
        </p:blipFill>
        <p:spPr>
          <a:xfrm>
            <a:off x="304800" y="1600200"/>
            <a:ext cx="804227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96302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Accomplished</a:t>
            </a:r>
          </a:p>
          <a:p>
            <a:pPr lvl="1"/>
            <a:r>
              <a:rPr lang="en-US" sz="2800" dirty="0" smtClean="0"/>
              <a:t>Requirement Documents</a:t>
            </a:r>
          </a:p>
          <a:p>
            <a:pPr lvl="1"/>
            <a:r>
              <a:rPr lang="en-US" sz="2800" dirty="0" smtClean="0"/>
              <a:t>Planning</a:t>
            </a:r>
          </a:p>
          <a:p>
            <a:pPr lvl="1"/>
            <a:r>
              <a:rPr lang="en-US" sz="2800" dirty="0" smtClean="0"/>
              <a:t>Meetings with Client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pPr lvl="1"/>
            <a:r>
              <a:rPr lang="en-US" sz="2800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Work</a:t>
            </a:r>
          </a:p>
          <a:p>
            <a:pPr lvl="1"/>
            <a:r>
              <a:rPr lang="en-US" sz="2800" dirty="0" smtClean="0"/>
              <a:t>Prototype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Testing Document</a:t>
            </a:r>
          </a:p>
          <a:p>
            <a:pPr lvl="1"/>
            <a:r>
              <a:rPr lang="en-US" sz="2800" dirty="0" smtClean="0"/>
              <a:t>Final Product</a:t>
            </a:r>
          </a:p>
          <a:p>
            <a:pPr lvl="1"/>
            <a:r>
              <a:rPr lang="en-US" sz="2800" dirty="0" smtClean="0"/>
              <a:t>Final Product Presentation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</a:t>
            </a:r>
            <a:r>
              <a:rPr lang="en-US" dirty="0" smtClean="0"/>
              <a:t>and surface</a:t>
            </a:r>
            <a:r>
              <a:rPr lang="en-US" dirty="0" smtClean="0"/>
              <a:t>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</a:t>
            </a:r>
            <a:r>
              <a:rPr lang="en-US" dirty="0" smtClean="0"/>
              <a:t>micro-cooling</a:t>
            </a:r>
            <a:endParaRPr lang="en-US" dirty="0" smtClean="0"/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 smtClean="0"/>
              <a:t>require data on droplet kinetics</a:t>
            </a:r>
            <a:endParaRPr lang="en-US" dirty="0" smtClean="0"/>
          </a:p>
          <a:p>
            <a:r>
              <a:rPr lang="en-US" dirty="0" smtClean="0"/>
              <a:t>Image Processing tool to collect such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folder of images</a:t>
            </a:r>
          </a:p>
          <a:p>
            <a:r>
              <a:rPr lang="en-US" dirty="0" smtClean="0"/>
              <a:t>Initially determined needle and surface location by using base image (no droplet)</a:t>
            </a:r>
          </a:p>
          <a:p>
            <a:r>
              <a:rPr lang="en-US" dirty="0" smtClean="0"/>
              <a:t>From determination, was able to isolate the drop and calculate </a:t>
            </a:r>
            <a:r>
              <a:rPr lang="en-US" dirty="0" err="1" smtClean="0"/>
              <a:t>centroid</a:t>
            </a:r>
            <a:r>
              <a:rPr lang="en-US" dirty="0" smtClean="0"/>
              <a:t>, velocity, and acceleration at each image point</a:t>
            </a:r>
          </a:p>
          <a:p>
            <a:r>
              <a:rPr lang="en-US" dirty="0" smtClean="0"/>
              <a:t>Created .</a:t>
            </a:r>
            <a:r>
              <a:rPr lang="en-US" dirty="0" err="1" smtClean="0"/>
              <a:t>csv</a:t>
            </a:r>
            <a:r>
              <a:rPr lang="en-US" dirty="0" smtClean="0"/>
              <a:t> file with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00045"/>
                </a:solidFill>
              </a:rPr>
              <a:t>Remove</a:t>
            </a:r>
            <a:r>
              <a:rPr lang="en-US" dirty="0" smtClean="0"/>
              <a:t> use of base image</a:t>
            </a:r>
          </a:p>
          <a:p>
            <a:r>
              <a:rPr lang="en-US" dirty="0" smtClean="0"/>
              <a:t>Calculate drop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</a:p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D00045"/>
                </a:solidFill>
              </a:rPr>
              <a:t>graphs</a:t>
            </a:r>
            <a:r>
              <a:rPr lang="en-US" dirty="0" smtClean="0"/>
              <a:t> for velocity and acceleration as a function of time</a:t>
            </a:r>
          </a:p>
          <a:p>
            <a:r>
              <a:rPr lang="en-US" dirty="0" smtClean="0"/>
              <a:t>Clean up code (unreadable)</a:t>
            </a:r>
          </a:p>
          <a:p>
            <a:r>
              <a:rPr lang="en-US" dirty="0" smtClean="0"/>
              <a:t>Make system more </a:t>
            </a:r>
            <a:r>
              <a:rPr lang="en-US" dirty="0" smtClean="0">
                <a:solidFill>
                  <a:srgbClr val="D00045"/>
                </a:solidFill>
              </a:rPr>
              <a:t>automated </a:t>
            </a:r>
            <a:r>
              <a:rPr lang="en-US" dirty="0" smtClean="0"/>
              <a:t>(less user interaction) and </a:t>
            </a:r>
            <a:r>
              <a:rPr lang="en-US" dirty="0" smtClean="0">
                <a:solidFill>
                  <a:srgbClr val="D00045"/>
                </a:solidFill>
              </a:rPr>
              <a:t>faster</a:t>
            </a:r>
          </a:p>
          <a:p>
            <a:r>
              <a:rPr lang="en-US" dirty="0" smtClean="0"/>
              <a:t>Conversion of pixel units to </a:t>
            </a:r>
            <a:r>
              <a:rPr lang="en-US" dirty="0" smtClean="0">
                <a:solidFill>
                  <a:srgbClr val="D00045"/>
                </a:solidFill>
              </a:rPr>
              <a:t>real-world units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with OOP structure and </a:t>
            </a:r>
            <a:r>
              <a:rPr lang="en-US" dirty="0" smtClean="0"/>
              <a:t>utilize working </a:t>
            </a:r>
            <a:r>
              <a:rPr lang="en-US" dirty="0" smtClean="0"/>
              <a:t>components from Version 1</a:t>
            </a:r>
          </a:p>
          <a:p>
            <a:r>
              <a:rPr lang="en-US" dirty="0" smtClean="0"/>
              <a:t>Re-design GUI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multithreading </a:t>
            </a:r>
            <a:r>
              <a:rPr lang="en-US" dirty="0" smtClean="0"/>
              <a:t>to maximize processing speed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524000"/>
          </a:xfrm>
        </p:spPr>
        <p:txBody>
          <a:bodyPr/>
          <a:lstStyle/>
          <a:p>
            <a:r>
              <a:rPr lang="en-US" dirty="0" smtClean="0"/>
              <a:t>Simple use and easy to understand style</a:t>
            </a:r>
          </a:p>
          <a:p>
            <a:r>
              <a:rPr lang="en-US" dirty="0" smtClean="0"/>
              <a:t>Requirements well established and unlikely to be significantly changed</a:t>
            </a:r>
            <a:endParaRPr lang="en-US" dirty="0"/>
          </a:p>
        </p:txBody>
      </p:sp>
      <p:pic>
        <p:nvPicPr>
          <p:cNvPr id="5" name="Content Placeholder 4" descr="Macintosh HD:Users:watdahieu:Desktop:Waterfall1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629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444</Words>
  <Application>Microsoft Office PowerPoint</Application>
  <PresentationFormat>On-screen Show (4:3)</PresentationFormat>
  <Paragraphs>90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Previous Version</vt:lpstr>
      <vt:lpstr>New Objectives</vt:lpstr>
      <vt:lpstr>Big-Picture Plan</vt:lpstr>
      <vt:lpstr>SDLC: Waterfall Model</vt:lpstr>
      <vt:lpstr>Team Organization</vt:lpstr>
      <vt:lpstr>Additional Plan Details</vt:lpstr>
      <vt:lpstr>Time Line</vt:lpstr>
      <vt:lpstr>Network Diagram</vt:lpstr>
      <vt:lpstr>Interface Design</vt:lpstr>
      <vt:lpstr>UML Use Case Diagram</vt:lpstr>
      <vt:lpstr>UML Sequence Diagram</vt:lpstr>
      <vt:lpstr>UML Class Diagram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Rowe</cp:lastModifiedBy>
  <cp:revision>186</cp:revision>
  <dcterms:created xsi:type="dcterms:W3CDTF">2013-06-19T17:49:49Z</dcterms:created>
  <dcterms:modified xsi:type="dcterms:W3CDTF">2015-03-11T07:32:32Z</dcterms:modified>
</cp:coreProperties>
</file>