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81C4-8E8C-4735-B229-716A2FEF4DC1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CC74-1904-4E88-8EF5-887BD8D42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81C4-8E8C-4735-B229-716A2FEF4DC1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CC74-1904-4E88-8EF5-887BD8D42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81C4-8E8C-4735-B229-716A2FEF4DC1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CC74-1904-4E88-8EF5-887BD8D42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81C4-8E8C-4735-B229-716A2FEF4DC1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CC74-1904-4E88-8EF5-887BD8D42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81C4-8E8C-4735-B229-716A2FEF4DC1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CC74-1904-4E88-8EF5-887BD8D42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81C4-8E8C-4735-B229-716A2FEF4DC1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CC74-1904-4E88-8EF5-887BD8D42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81C4-8E8C-4735-B229-716A2FEF4DC1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CC74-1904-4E88-8EF5-887BD8D42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81C4-8E8C-4735-B229-716A2FEF4DC1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CC74-1904-4E88-8EF5-887BD8D42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81C4-8E8C-4735-B229-716A2FEF4DC1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CC74-1904-4E88-8EF5-887BD8D42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81C4-8E8C-4735-B229-716A2FEF4DC1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CC74-1904-4E88-8EF5-887BD8D42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81C4-8E8C-4735-B229-716A2FEF4DC1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CC74-1904-4E88-8EF5-887BD8D42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481C4-8E8C-4735-B229-716A2FEF4DC1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4CC74-1904-4E88-8EF5-887BD8D42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8738" y="0"/>
            <a:ext cx="6486525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391400" y="4452937"/>
            <a:ext cx="1371600" cy="2769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Load Images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>
            <a:off x="6858000" y="4591437"/>
            <a:ext cx="533400" cy="54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91400" y="4986337"/>
            <a:ext cx="1371600" cy="2769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Name Output File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6858000" y="5124837"/>
            <a:ext cx="533400" cy="24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1400" y="5519737"/>
            <a:ext cx="1371600" cy="2769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Run data set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6858000" y="5658237"/>
            <a:ext cx="533400" cy="24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3400" y="5748337"/>
            <a:ext cx="1371600" cy="4616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Calibrate Processed Image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22" idx="3"/>
          </p:cNvCxnSpPr>
          <p:nvPr/>
        </p:nvCxnSpPr>
        <p:spPr>
          <a:xfrm flipV="1">
            <a:off x="1905000" y="5900737"/>
            <a:ext cx="304800" cy="78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0" y="6129337"/>
            <a:ext cx="1371600" cy="4616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Enter frames per second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27" idx="3"/>
          </p:cNvCxnSpPr>
          <p:nvPr/>
        </p:nvCxnSpPr>
        <p:spPr>
          <a:xfrm flipV="1">
            <a:off x="4038600" y="6053139"/>
            <a:ext cx="304800" cy="307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43400" y="6201072"/>
            <a:ext cx="1371600" cy="83099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Enter distance between base/needle if known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31" idx="0"/>
          </p:cNvCxnSpPr>
          <p:nvPr/>
        </p:nvCxnSpPr>
        <p:spPr>
          <a:xfrm flipV="1">
            <a:off x="5029200" y="6053138"/>
            <a:ext cx="228600" cy="147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49195" r="1025" b="11458"/>
          <a:stretch>
            <a:fillRect/>
          </a:stretch>
        </p:blipFill>
        <p:spPr bwMode="auto">
          <a:xfrm>
            <a:off x="0" y="0"/>
            <a:ext cx="411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2057400"/>
            <a:ext cx="40957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0"/>
            <a:ext cx="44005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" y="4219575"/>
            <a:ext cx="59436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62400" y="3200400"/>
            <a:ext cx="37147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81675" y="4991100"/>
            <a:ext cx="33623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4538" y="495300"/>
            <a:ext cx="511492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2133600" y="5410200"/>
            <a:ext cx="1524000" cy="7620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315450" cy="5506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304800" y="4876800"/>
            <a:ext cx="5791200" cy="7620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19200" y="5715000"/>
            <a:ext cx="1371600" cy="101566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Notice the different sheets. The different graphs are found here.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V="1">
            <a:off x="1905000" y="5567066"/>
            <a:ext cx="228600" cy="147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9600"/>
            <a:ext cx="1977834" cy="1563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04800"/>
            <a:ext cx="1764621" cy="1783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2362200"/>
            <a:ext cx="1828800" cy="180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3575" y="871538"/>
            <a:ext cx="52768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1524000" y="4419600"/>
            <a:ext cx="5791200" cy="7620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33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Anne Lam</dc:creator>
  <cp:lastModifiedBy>Anne Lam</cp:lastModifiedBy>
  <cp:revision>8</cp:revision>
  <dcterms:created xsi:type="dcterms:W3CDTF">2015-05-03T01:32:16Z</dcterms:created>
  <dcterms:modified xsi:type="dcterms:W3CDTF">2015-05-03T02:43:37Z</dcterms:modified>
</cp:coreProperties>
</file>