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handoutMasterIdLst>
    <p:handoutMasterId r:id="rId6"/>
  </p:handoutMasterIdLst>
  <p:sldIdLst>
    <p:sldId id="313" r:id="rId2"/>
    <p:sldId id="314" r:id="rId3"/>
    <p:sldId id="31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45"/>
    <a:srgbClr val="305CD8"/>
    <a:srgbClr val="F38BD8"/>
    <a:srgbClr val="234BBB"/>
    <a:srgbClr val="D6AD00"/>
    <a:srgbClr val="B4005A"/>
    <a:srgbClr val="872D5A"/>
    <a:srgbClr val="FEBB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6344" autoAdjust="0"/>
  </p:normalViewPr>
  <p:slideViewPr>
    <p:cSldViewPr>
      <p:cViewPr varScale="1">
        <p:scale>
          <a:sx n="55" d="100"/>
          <a:sy n="55" d="100"/>
        </p:scale>
        <p:origin x="-15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BC62-7E84-44FB-9A81-3B8AD9AE521B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0A8C7-8EA1-4905-A172-D0543E9A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6711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D07E4-89AF-44D2-9F2F-5F6D2623599A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597E-0796-4D04-ADC8-27184BE37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13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actually</a:t>
            </a:r>
            <a:r>
              <a:rPr lang="en-US" baseline="0" dirty="0" smtClean="0"/>
              <a:t> demo – use data set that required sensitive calibration.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Report – known problems; deviations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21" name="Picture 1" descr="C:\Users\Anne\Desktop\Midwestern State University PPT footnote.PNG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9000"/>
          </a:blip>
          <a:srcRect t="18688"/>
          <a:stretch>
            <a:fillRect/>
          </a:stretch>
        </p:blipFill>
        <p:spPr bwMode="auto">
          <a:xfrm>
            <a:off x="457200" y="6096000"/>
            <a:ext cx="8229600" cy="6630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274804"/>
            <a:ext cx="4672756" cy="465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7"/>
          <p:cNvSpPr txBox="1"/>
          <p:nvPr/>
        </p:nvSpPr>
        <p:spPr>
          <a:xfrm>
            <a:off x="6781800" y="4242140"/>
            <a:ext cx="660934" cy="4616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Load Images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6248400" y="4472973"/>
            <a:ext cx="533400" cy="45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12"/>
          <p:cNvSpPr txBox="1"/>
          <p:nvPr/>
        </p:nvSpPr>
        <p:spPr>
          <a:xfrm>
            <a:off x="6781800" y="4775539"/>
            <a:ext cx="1143000" cy="4616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Name Output File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6248400" y="5006372"/>
            <a:ext cx="533400" cy="1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/>
          <p:cNvSpPr txBox="1"/>
          <p:nvPr/>
        </p:nvSpPr>
        <p:spPr>
          <a:xfrm>
            <a:off x="6629400" y="5389604"/>
            <a:ext cx="990600" cy="2769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Run data set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6172200" y="5528104"/>
            <a:ext cx="457200" cy="1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/>
          <p:cNvSpPr txBox="1"/>
          <p:nvPr/>
        </p:nvSpPr>
        <p:spPr>
          <a:xfrm>
            <a:off x="838200" y="5313404"/>
            <a:ext cx="965734" cy="6463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Calibrate Processed Image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1803934" y="5465806"/>
            <a:ext cx="1015465" cy="17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26"/>
          <p:cNvSpPr txBox="1"/>
          <p:nvPr/>
        </p:nvSpPr>
        <p:spPr>
          <a:xfrm>
            <a:off x="2590800" y="5694404"/>
            <a:ext cx="660934" cy="83099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Enter frames per second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3251734" y="5618208"/>
            <a:ext cx="1015465" cy="491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0"/>
          <p:cNvSpPr txBox="1"/>
          <p:nvPr/>
        </p:nvSpPr>
        <p:spPr>
          <a:xfrm>
            <a:off x="4267200" y="5766137"/>
            <a:ext cx="990600" cy="101566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Enter distance between base/needle if known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762500" y="5618203"/>
            <a:ext cx="419099" cy="147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Deviations from 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Efficiency may not be improved </a:t>
            </a:r>
          </a:p>
          <a:p>
            <a:pPr lvl="1"/>
            <a:r>
              <a:rPr lang="en-US" dirty="0" smtClean="0"/>
              <a:t>Processing time up to 2.5x longer </a:t>
            </a:r>
            <a:r>
              <a:rPr lang="en-US" dirty="0" err="1" smtClean="0"/>
              <a:t>vs</a:t>
            </a:r>
            <a:r>
              <a:rPr lang="en-US" dirty="0" smtClean="0"/>
              <a:t> Version 1.0</a:t>
            </a:r>
          </a:p>
          <a:p>
            <a:pPr lvl="1"/>
            <a:r>
              <a:rPr lang="en-US" dirty="0" smtClean="0"/>
              <a:t>From ~1 min to ~2 min</a:t>
            </a:r>
          </a:p>
          <a:p>
            <a:pPr lvl="1"/>
            <a:r>
              <a:rPr lang="en-US" dirty="0" smtClean="0"/>
              <a:t>But more robust, accurate</a:t>
            </a:r>
          </a:p>
          <a:p>
            <a:r>
              <a:rPr lang="en-US" dirty="0" smtClean="0"/>
              <a:t>Determined location of needle/ratchet for each image</a:t>
            </a:r>
          </a:p>
          <a:p>
            <a:pPr lvl="1"/>
            <a:r>
              <a:rPr lang="en-US" dirty="0" smtClean="0"/>
              <a:t>No need for consideration of camera position – can safely assume is constant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Known problems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Run – Stop – Run again sequence may interrupt thread processes – cause crash</a:t>
            </a:r>
          </a:p>
          <a:p>
            <a:r>
              <a:rPr lang="en-US" dirty="0" smtClean="0"/>
              <a:t>Similar issue with Exiting Tool during IO</a:t>
            </a:r>
          </a:p>
          <a:p>
            <a:r>
              <a:rPr lang="en-US" dirty="0" smtClean="0"/>
              <a:t>Base/Needle height may not be measured accurately, will affect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– Anne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if we had more time?</a:t>
            </a:r>
          </a:p>
          <a:p>
            <a:pPr lvl="1"/>
            <a:r>
              <a:rPr lang="en-US" dirty="0" smtClean="0"/>
              <a:t>Improve processing time, design of interface (change color scheme of form), ensure customer </a:t>
            </a:r>
            <a:r>
              <a:rPr lang="en-US" dirty="0" err="1" smtClean="0"/>
              <a:t>satisfication</a:t>
            </a:r>
            <a:endParaRPr lang="en-US" dirty="0" smtClean="0"/>
          </a:p>
          <a:p>
            <a:r>
              <a:rPr lang="en-US" dirty="0" smtClean="0"/>
              <a:t>What if we could start over?</a:t>
            </a:r>
          </a:p>
          <a:p>
            <a:pPr lvl="1"/>
            <a:r>
              <a:rPr lang="en-US" dirty="0" smtClean="0"/>
              <a:t>Would start coding sooner</a:t>
            </a:r>
          </a:p>
          <a:p>
            <a:pPr lvl="1"/>
            <a:r>
              <a:rPr lang="en-US" dirty="0" smtClean="0"/>
              <a:t>Plan/work on more defined, divided goals/milestones</a:t>
            </a:r>
          </a:p>
          <a:p>
            <a:pPr lvl="1"/>
            <a:r>
              <a:rPr lang="en-US" dirty="0" smtClean="0"/>
              <a:t>Interact more with customer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I learned</a:t>
            </a:r>
          </a:p>
          <a:p>
            <a:pPr lvl="1"/>
            <a:r>
              <a:rPr lang="en-US" dirty="0" smtClean="0"/>
              <a:t>Image processing/manipulation through C#</a:t>
            </a:r>
          </a:p>
          <a:p>
            <a:pPr lvl="1"/>
            <a:r>
              <a:rPr lang="en-US" dirty="0" smtClean="0"/>
              <a:t>Software Engineering Documentation</a:t>
            </a:r>
          </a:p>
          <a:p>
            <a:pPr lvl="1"/>
            <a:r>
              <a:rPr lang="en-US" dirty="0" smtClean="0"/>
              <a:t>Team work/brainstorming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2326</TotalTime>
  <Words>193</Words>
  <Application>Microsoft Office PowerPoint</Application>
  <PresentationFormat>On-screen Show (4:3)</PresentationFormat>
  <Paragraphs>34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Demonstration</vt:lpstr>
      <vt:lpstr>Test Report</vt:lpstr>
      <vt:lpstr>Hypothetical – Anne</vt:lpstr>
    </vt:vector>
  </TitlesOfParts>
  <Company>Midwestern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MoffettLabStudent</dc:creator>
  <cp:lastModifiedBy>Anne Lam</cp:lastModifiedBy>
  <cp:revision>198</cp:revision>
  <dcterms:created xsi:type="dcterms:W3CDTF">2013-06-19T17:49:49Z</dcterms:created>
  <dcterms:modified xsi:type="dcterms:W3CDTF">2015-05-04T05:14:45Z</dcterms:modified>
</cp:coreProperties>
</file>