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3"/>
    <p:sldId id="258" r:id="rId4"/>
    <p:sldId id="271" r:id="rId5"/>
    <p:sldId id="268" r:id="rId6"/>
    <p:sldId id="269" r:id="rId7"/>
    <p:sldId id="270" r:id="rId8"/>
    <p:sldId id="272" r:id="rId9"/>
    <p:sldId id="296" r:id="rId10"/>
    <p:sldId id="273" r:id="rId11"/>
    <p:sldId id="274" r:id="rId12"/>
    <p:sldId id="275" r:id="rId13"/>
    <p:sldId id="276" r:id="rId14"/>
    <p:sldId id="277" r:id="rId15"/>
    <p:sldId id="284" r:id="rId16"/>
    <p:sldId id="290" r:id="rId17"/>
    <p:sldId id="291" r:id="rId18"/>
    <p:sldId id="279" r:id="rId19"/>
    <p:sldId id="280" r:id="rId20"/>
    <p:sldId id="281" r:id="rId21"/>
    <p:sldId id="282" r:id="rId22"/>
    <p:sldId id="30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1203"/>
    <a:srgbClr val="E00702"/>
    <a:srgbClr val="E08402"/>
    <a:srgbClr val="A707DB"/>
    <a:srgbClr val="994A86"/>
    <a:srgbClr val="DF2E05"/>
    <a:srgbClr val="D9E103"/>
    <a:srgbClr val="02C4FC"/>
    <a:srgbClr val="0CD811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2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7.xml"/><Relationship Id="rId4" Type="http://schemas.openxmlformats.org/officeDocument/2006/relationships/slide" Target="slide14.xml"/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9535" y="598805"/>
            <a:ext cx="9144000" cy="147701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x-none" altLang="zh-CN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WEB工程师修炼之道</a:t>
            </a:r>
            <a:endParaRPr lang="x-none" altLang="zh-CN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63865" y="5716905"/>
            <a:ext cx="3809365" cy="520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演讲人: WEB组-覃永利</a:t>
            </a:r>
            <a:endParaRPr lang="x-none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974465" y="418465"/>
            <a:ext cx="3842385" cy="7054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前台与后台交互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 descr="ajax_reques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645" y="1449705"/>
            <a:ext cx="7397423" cy="403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408170" y="36830"/>
            <a:ext cx="3311525" cy="7054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后台语言选择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35" y="1593995"/>
            <a:ext cx="3114682" cy="190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578" y="1404995"/>
            <a:ext cx="1628775" cy="2286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760" y="1737995"/>
            <a:ext cx="2351999" cy="162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165" y="4465955"/>
            <a:ext cx="1545600" cy="1656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57495" y="217805"/>
            <a:ext cx="1382395" cy="7010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MVC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271905"/>
            <a:ext cx="8830739" cy="4356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675505" y="254635"/>
            <a:ext cx="2894965" cy="7054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数据持久化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485" y="2230290"/>
            <a:ext cx="1463467" cy="176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090" y="2338290"/>
            <a:ext cx="1880533" cy="154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265" y="2320290"/>
            <a:ext cx="1372800" cy="1584000"/>
          </a:xfrm>
          <a:prstGeom prst="rect">
            <a:avLst/>
          </a:prstGeom>
        </p:spPr>
      </p:pic>
      <p:sp>
        <p:nvSpPr>
          <p:cNvPr id="6" name="上箭头 5">
            <a:hlinkClick r:id="rId5" action="ppaction://hlinksldjump"/>
          </p:cNvPr>
          <p:cNvSpPr/>
          <p:nvPr/>
        </p:nvSpPr>
        <p:spPr>
          <a:xfrm>
            <a:off x="10727055" y="4659630"/>
            <a:ext cx="831215" cy="9150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306060" y="137160"/>
            <a:ext cx="1330960" cy="7054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编码</a:t>
            </a:r>
            <a:endParaRPr lang="x-none" altLang="zh-CN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椭圆 2"/>
          <p:cNvSpPr/>
          <p:nvPr/>
        </p:nvSpPr>
        <p:spPr>
          <a:xfrm>
            <a:off x="2654300" y="2125028"/>
            <a:ext cx="499110" cy="499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654300" y="3786823"/>
            <a:ext cx="499110" cy="499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75685" y="2083435"/>
            <a:ext cx="1880235" cy="582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代码规范</a:t>
            </a:r>
            <a:endParaRPr lang="x-none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75685" y="3745230"/>
            <a:ext cx="1346835" cy="5822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调试</a:t>
            </a:r>
            <a:endParaRPr lang="x-none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09770" y="172720"/>
            <a:ext cx="3475355" cy="7054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规不规范代码</a:t>
            </a:r>
            <a:endParaRPr lang="x-none" altLang="zh-CN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 descr="2017-10-21 11-17-28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90" y="1477233"/>
            <a:ext cx="6466697" cy="4068000"/>
          </a:xfrm>
          <a:prstGeom prst="rect">
            <a:avLst/>
          </a:prstGeom>
        </p:spPr>
      </p:pic>
      <p:pic>
        <p:nvPicPr>
          <p:cNvPr id="5" name="图片 4" descr="2017-10-21 11-35-30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325" y="1111250"/>
            <a:ext cx="4876165" cy="47999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306060" y="137160"/>
            <a:ext cx="1330960" cy="7054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调试</a:t>
            </a:r>
            <a:endParaRPr lang="x-none" altLang="zh-CN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图片 8" descr="2017-10-21 11-23-01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590" y="1934365"/>
            <a:ext cx="4793391" cy="3492000"/>
          </a:xfrm>
          <a:prstGeom prst="rect">
            <a:avLst/>
          </a:prstGeom>
        </p:spPr>
      </p:pic>
      <p:pic>
        <p:nvPicPr>
          <p:cNvPr id="10" name="图片 9" descr="2017-10-21 11-32-20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940" y="1142365"/>
            <a:ext cx="7338275" cy="5076000"/>
          </a:xfrm>
          <a:prstGeom prst="rect">
            <a:avLst/>
          </a:prstGeom>
        </p:spPr>
      </p:pic>
      <p:sp>
        <p:nvSpPr>
          <p:cNvPr id="6" name="上箭头 5">
            <a:hlinkClick r:id="rId3" action="ppaction://hlinksldjump"/>
          </p:cNvPr>
          <p:cNvSpPr/>
          <p:nvPr/>
        </p:nvSpPr>
        <p:spPr>
          <a:xfrm>
            <a:off x="11109960" y="5774055"/>
            <a:ext cx="831215" cy="9150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91330" y="302260"/>
            <a:ext cx="3790950" cy="7054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隔离与运行环境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446" y="1139190"/>
            <a:ext cx="1585333" cy="1476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180" y="2529205"/>
            <a:ext cx="4761865" cy="38284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08705" y="234950"/>
            <a:ext cx="3808730" cy="7010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1985" y="288925"/>
            <a:ext cx="2029460" cy="7054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Server</a:t>
            </a:r>
            <a:endParaRPr lang="x-none" altLang="zh-CN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060" y="2362212"/>
            <a:ext cx="1219200" cy="1285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280" y="2405825"/>
            <a:ext cx="1381333" cy="133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175" y="1785620"/>
            <a:ext cx="3694974" cy="2340000"/>
          </a:xfrm>
          <a:prstGeom prst="rect">
            <a:avLst/>
          </a:prstGeom>
        </p:spPr>
      </p:pic>
      <p:sp>
        <p:nvSpPr>
          <p:cNvPr id="8" name="上箭头 7">
            <a:hlinkClick r:id="rId5" action="ppaction://hlinksldjump"/>
          </p:cNvPr>
          <p:cNvSpPr/>
          <p:nvPr/>
        </p:nvSpPr>
        <p:spPr>
          <a:xfrm>
            <a:off x="10727055" y="4659630"/>
            <a:ext cx="831215" cy="9150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59455" y="201930"/>
            <a:ext cx="5671820" cy="7010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40655" y="219710"/>
            <a:ext cx="2494280" cy="7054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SEO</a:t>
            </a:r>
            <a:r>
              <a:rPr lang="x-none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优化</a:t>
            </a:r>
            <a:endParaRPr lang="x-none" altLang="zh-CN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95" y="815340"/>
            <a:ext cx="9084215" cy="500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>
            <a:hlinkClick r:id="rId2" action="ppaction://hlinksldjump"/>
          </p:cNvPr>
          <p:cNvSpPr/>
          <p:nvPr/>
        </p:nvSpPr>
        <p:spPr>
          <a:xfrm>
            <a:off x="3288030" y="892810"/>
            <a:ext cx="299085" cy="299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29405" y="689610"/>
            <a:ext cx="2869565" cy="705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x-none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从零开始</a:t>
            </a:r>
            <a:endParaRPr lang="x-none" altLang="zh-CN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椭圆 5">
            <a:hlinkClick r:id="rId3" action="ppaction://hlinksldjump"/>
          </p:cNvPr>
          <p:cNvSpPr/>
          <p:nvPr/>
        </p:nvSpPr>
        <p:spPr>
          <a:xfrm>
            <a:off x="3254375" y="2087880"/>
            <a:ext cx="299085" cy="29908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29405" y="1886903"/>
            <a:ext cx="2554605" cy="7010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x-none" altLang="zh-CN" sz="4000">
                <a:solidFill>
                  <a:schemeClr val="accent4"/>
                </a:solidFill>
                <a:effectLst/>
              </a:rPr>
              <a:t>前期准备</a:t>
            </a:r>
            <a:endParaRPr lang="x-none" altLang="zh-CN" sz="4000">
              <a:solidFill>
                <a:schemeClr val="accent4"/>
              </a:solidFill>
              <a:effectLst/>
            </a:endParaRPr>
          </a:p>
        </p:txBody>
      </p:sp>
      <p:sp>
        <p:nvSpPr>
          <p:cNvPr id="8" name="椭圆 7">
            <a:hlinkClick r:id="rId4" action="ppaction://hlinksldjump"/>
          </p:cNvPr>
          <p:cNvSpPr/>
          <p:nvPr/>
        </p:nvSpPr>
        <p:spPr>
          <a:xfrm>
            <a:off x="3254375" y="3215958"/>
            <a:ext cx="299085" cy="299085"/>
          </a:xfrm>
          <a:prstGeom prst="ellipse">
            <a:avLst/>
          </a:prstGeom>
          <a:solidFill>
            <a:srgbClr val="D628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29405" y="3014980"/>
            <a:ext cx="1767205" cy="7010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just"/>
            <a:r>
              <a:rPr lang="x-none" altLang="zh-CN" sz="4000">
                <a:solidFill>
                  <a:srgbClr val="D628A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编码</a:t>
            </a:r>
            <a:endParaRPr lang="x-none" altLang="zh-CN" sz="4000">
              <a:solidFill>
                <a:srgbClr val="D628A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椭圆 9">
            <a:hlinkClick r:id="rId5" action="ppaction://hlinksldjump"/>
          </p:cNvPr>
          <p:cNvSpPr/>
          <p:nvPr/>
        </p:nvSpPr>
        <p:spPr>
          <a:xfrm>
            <a:off x="3254375" y="4480560"/>
            <a:ext cx="299085" cy="299085"/>
          </a:xfrm>
          <a:prstGeom prst="ellipse">
            <a:avLst/>
          </a:prstGeom>
          <a:solidFill>
            <a:srgbClr val="0CD8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129405" y="4277360"/>
            <a:ext cx="1799590" cy="7054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just"/>
            <a:r>
              <a:rPr lang="x-none" altLang="zh-CN" sz="4000">
                <a:solidFill>
                  <a:srgbClr val="0CD81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上线</a:t>
            </a:r>
            <a:endParaRPr lang="x-none" altLang="zh-CN" sz="4000">
              <a:solidFill>
                <a:srgbClr val="0CD81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椭圆 13">
            <a:hlinkClick r:id="rId6" action="ppaction://hlinksldjump"/>
          </p:cNvPr>
          <p:cNvSpPr/>
          <p:nvPr/>
        </p:nvSpPr>
        <p:spPr>
          <a:xfrm>
            <a:off x="3254375" y="5687695"/>
            <a:ext cx="299085" cy="299085"/>
          </a:xfrm>
          <a:prstGeom prst="ellipse">
            <a:avLst/>
          </a:prstGeom>
          <a:solidFill>
            <a:srgbClr val="E112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129405" y="5484495"/>
            <a:ext cx="1355090" cy="705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x-none" altLang="zh-CN" sz="4000">
                <a:solidFill>
                  <a:srgbClr val="E00702"/>
                </a:solidFill>
              </a:rPr>
              <a:t>优化</a:t>
            </a:r>
            <a:endParaRPr lang="x-none" altLang="zh-CN" sz="4000">
              <a:solidFill>
                <a:srgbClr val="E0070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07280" y="220980"/>
            <a:ext cx="2228215" cy="7054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网站重构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椭圆 1"/>
          <p:cNvSpPr/>
          <p:nvPr/>
        </p:nvSpPr>
        <p:spPr>
          <a:xfrm>
            <a:off x="3446145" y="1994853"/>
            <a:ext cx="349250" cy="34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39640" y="1816735"/>
            <a:ext cx="3061335" cy="705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速度优化</a:t>
            </a:r>
            <a:endParaRPr lang="x-none" alt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3429635" y="3272790"/>
            <a:ext cx="349250" cy="34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23130" y="3094673"/>
            <a:ext cx="2794635" cy="7054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功能优化</a:t>
            </a:r>
            <a:endParaRPr lang="x-none" alt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3463290" y="4671378"/>
            <a:ext cx="349250" cy="34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723130" y="4493260"/>
            <a:ext cx="2228850" cy="7054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模块优化</a:t>
            </a:r>
            <a:endParaRPr lang="x-none" alt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40045" y="2648585"/>
            <a:ext cx="1331595" cy="13188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zh-CN" sz="8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完</a:t>
            </a:r>
            <a:endParaRPr lang="x-none" altLang="zh-CN" sz="8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695190" y="88265"/>
            <a:ext cx="2318385" cy="7054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开发坏境</a:t>
            </a:r>
            <a:endParaRPr lang="x-none" altLang="zh-CN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95" y="3767455"/>
            <a:ext cx="1209675" cy="1285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520" y="3683635"/>
            <a:ext cx="1238250" cy="1285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465" y="1322070"/>
            <a:ext cx="1009650" cy="1285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880" y="1278890"/>
            <a:ext cx="2321484" cy="154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0670" y="955040"/>
            <a:ext cx="2559060" cy="1944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6160" y="3483610"/>
            <a:ext cx="1548000" cy="154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26510" y="591820"/>
            <a:ext cx="4669155" cy="7054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如何学好一门技术</a:t>
            </a:r>
            <a:endParaRPr lang="x-none" altLang="zh-CN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 descr="lear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075" y="1410335"/>
            <a:ext cx="7560000" cy="4182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26510" y="591820"/>
            <a:ext cx="4669155" cy="7054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如何学好一门技术</a:t>
            </a:r>
            <a:endParaRPr lang="x-none" altLang="zh-CN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 descr="output-inp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360" y="2610485"/>
            <a:ext cx="5998314" cy="2052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58260" y="1732280"/>
            <a:ext cx="4291330" cy="7010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is Input</a:t>
            </a:r>
            <a:endParaRPr lang="zh-CN" alt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48560" y="170180"/>
            <a:ext cx="6971665" cy="10121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 &amp;&amp; CSS &amp;&amp; JS</a:t>
            </a:r>
            <a:endParaRPr lang="x-none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94765" y="1159510"/>
            <a:ext cx="9733280" cy="4597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有人说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是建筑的框架，CSS 就是房子的装修</a:t>
            </a:r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，JavaScript 是小三</a:t>
            </a:r>
            <a:endParaRPr lang="x-none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 descr="Screenshot-2017-10-17 2017-10-17 20-35-37屏幕截图 png（PNG 图像，1366x768 像素） - 缩放 (87%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1594485"/>
            <a:ext cx="4572000" cy="2447086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624830" y="2682875"/>
            <a:ext cx="1572895" cy="340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Screenshot-2017-10-17 Document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0" y="2392045"/>
            <a:ext cx="1800225" cy="971550"/>
          </a:xfrm>
          <a:prstGeom prst="rect">
            <a:avLst/>
          </a:prstGeom>
        </p:spPr>
      </p:pic>
      <p:pic>
        <p:nvPicPr>
          <p:cNvPr id="8" name="图片 7" descr="Screenshot-2017-10-17 Document(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865" y="5000625"/>
            <a:ext cx="1543050" cy="714375"/>
          </a:xfrm>
          <a:prstGeom prst="rect">
            <a:avLst/>
          </a:prstGeom>
        </p:spPr>
      </p:pic>
      <p:pic>
        <p:nvPicPr>
          <p:cNvPr id="10" name="图片 9" descr="Screenshot-2017-10-17 2017-10-17 22-03-57屏幕截图 png（PNG 图像，1366x768 像素） - 缩放 (87%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25" y="4090035"/>
            <a:ext cx="5688000" cy="2502165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6497955" y="5144135"/>
            <a:ext cx="1572895" cy="340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上箭头 1">
            <a:hlinkClick r:id="rId6" action="ppaction://hlinksldjump"/>
          </p:cNvPr>
          <p:cNvSpPr/>
          <p:nvPr/>
        </p:nvSpPr>
        <p:spPr>
          <a:xfrm>
            <a:off x="10744200" y="4676140"/>
            <a:ext cx="831215" cy="9150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22850" y="86995"/>
            <a:ext cx="2361565" cy="7054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构建系统</a:t>
            </a:r>
            <a:endParaRPr lang="x-none" altLang="zh-CN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75" y="776605"/>
            <a:ext cx="8437087" cy="5364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57650" y="203835"/>
            <a:ext cx="5405120" cy="7054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版本控制</a:t>
            </a:r>
            <a:r>
              <a:rPr lang="x-none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: 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</a:t>
            </a:r>
            <a:r>
              <a:rPr lang="x-none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与Github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0925" y="2797885"/>
            <a:ext cx="2926956" cy="122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565" y="2635885"/>
            <a:ext cx="2304800" cy="154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340225" y="201930"/>
            <a:ext cx="3293110" cy="7054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前端框架选择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045" y="1839873"/>
            <a:ext cx="1276350" cy="1285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0" y="1818092"/>
            <a:ext cx="2376000" cy="132943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00" y="1528810"/>
            <a:ext cx="2168182" cy="190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4220" y="3782695"/>
            <a:ext cx="1800000" cy="18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8680" y="1654810"/>
            <a:ext cx="1361600" cy="165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Kingsoft Office WPP</Application>
  <PresentationFormat>宽屏</PresentationFormat>
  <Paragraphs>66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WEB工程师修炼之道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sceley</dc:creator>
  <cp:lastModifiedBy>sceley</cp:lastModifiedBy>
  <cp:revision>34</cp:revision>
  <dcterms:created xsi:type="dcterms:W3CDTF">2017-10-21T04:57:45Z</dcterms:created>
  <dcterms:modified xsi:type="dcterms:W3CDTF">2017-10-21T04:57:45Z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