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3"/>
    <p:sldId id="260" r:id="rId4"/>
    <p:sldId id="262" r:id="rId5"/>
    <p:sldId id="301" r:id="rId6"/>
    <p:sldId id="277" r:id="rId7"/>
    <p:sldId id="274" r:id="rId8"/>
    <p:sldId id="269" r:id="rId9"/>
    <p:sldId id="257" r:id="rId10"/>
    <p:sldId id="265" r:id="rId11"/>
    <p:sldId id="308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F67"/>
    <a:srgbClr val="FFDD6C"/>
    <a:srgbClr val="F0644D"/>
    <a:srgbClr val="FFFBEF"/>
    <a:srgbClr val="A1BD70"/>
    <a:srgbClr val="F58D76"/>
    <a:srgbClr val="FFDE6F"/>
    <a:srgbClr val="595959"/>
    <a:srgbClr val="A07B63"/>
    <a:srgbClr val="A88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22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F463-2177-4108-8A60-F29852D01E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5843-A4F2-4E2F-A0F3-2C2580EA74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C833-1BCE-4BB7-BBC4-0D731004E8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8450-2DDA-4F34-BC4F-E3623B71CE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 rot="401252">
            <a:off x="8027283" y="3187976"/>
            <a:ext cx="1668074" cy="1691242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573213" y="3028844"/>
            <a:ext cx="1668074" cy="1862048"/>
            <a:chOff x="4473518" y="2263669"/>
            <a:chExt cx="1668074" cy="1862048"/>
          </a:xfrm>
        </p:grpSpPr>
        <p:sp>
          <p:nvSpPr>
            <p:cNvPr id="56" name="矩形 55"/>
            <p:cNvSpPr/>
            <p:nvPr/>
          </p:nvSpPr>
          <p:spPr>
            <a:xfrm>
              <a:off x="4473518" y="2317775"/>
              <a:ext cx="1668074" cy="1691242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775058" y="2263669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05391" y="3017641"/>
            <a:ext cx="1668074" cy="1862048"/>
            <a:chOff x="2805696" y="2252466"/>
            <a:chExt cx="1668074" cy="1862048"/>
          </a:xfrm>
        </p:grpSpPr>
        <p:sp>
          <p:nvSpPr>
            <p:cNvPr id="3" name="矩形 2"/>
            <p:cNvSpPr/>
            <p:nvPr/>
          </p:nvSpPr>
          <p:spPr>
            <a:xfrm>
              <a:off x="2805696" y="2317775"/>
              <a:ext cx="1668074" cy="1691242"/>
            </a:xfrm>
            <a:prstGeom prst="rect">
              <a:avLst/>
            </a:prstGeom>
            <a:solidFill>
              <a:srgbClr val="A07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192051" y="2252466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42268" y="3017641"/>
            <a:ext cx="1668074" cy="1862048"/>
            <a:chOff x="6142573" y="2252466"/>
            <a:chExt cx="1668074" cy="1862048"/>
          </a:xfrm>
        </p:grpSpPr>
        <p:sp>
          <p:nvSpPr>
            <p:cNvPr id="57" name="矩形 56"/>
            <p:cNvSpPr/>
            <p:nvPr/>
          </p:nvSpPr>
          <p:spPr>
            <a:xfrm>
              <a:off x="6142573" y="2317775"/>
              <a:ext cx="1668074" cy="1691242"/>
            </a:xfrm>
            <a:prstGeom prst="rect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512128" y="2252466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955331" y="1630972"/>
            <a:ext cx="2248535" cy="1318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8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x-none" sz="8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04608" y="2643898"/>
            <a:ext cx="157331" cy="157331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284763" y="2692506"/>
            <a:ext cx="1339850" cy="2416026"/>
            <a:chOff x="8185068" y="1810491"/>
            <a:chExt cx="1339850" cy="2416026"/>
          </a:xfrm>
        </p:grpSpPr>
        <p:sp>
          <p:nvSpPr>
            <p:cNvPr id="62" name="文本框 61"/>
            <p:cNvSpPr txBox="1"/>
            <p:nvPr/>
          </p:nvSpPr>
          <p:spPr>
            <a:xfrm rot="369405">
              <a:off x="8326683" y="2371047"/>
              <a:ext cx="987425" cy="1855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115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x-none" altLang="zh-CN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185068" y="1810491"/>
              <a:ext cx="1339850" cy="857250"/>
            </a:xfrm>
            <a:custGeom>
              <a:avLst/>
              <a:gdLst>
                <a:gd name="connsiteX0" fmla="*/ 0 w 1339850"/>
                <a:gd name="connsiteY0" fmla="*/ 698500 h 857250"/>
                <a:gd name="connsiteX1" fmla="*/ 762000 w 1339850"/>
                <a:gd name="connsiteY1" fmla="*/ 0 h 857250"/>
                <a:gd name="connsiteX2" fmla="*/ 838200 w 1339850"/>
                <a:gd name="connsiteY2" fmla="*/ 12700 h 857250"/>
                <a:gd name="connsiteX3" fmla="*/ 1339850 w 1339850"/>
                <a:gd name="connsiteY3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>
              <a:solidFill>
                <a:srgbClr val="A1BD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889516" y="3018276"/>
            <a:ext cx="1668074" cy="1862048"/>
            <a:chOff x="2805696" y="2252466"/>
            <a:chExt cx="1668074" cy="1862048"/>
          </a:xfrm>
        </p:grpSpPr>
        <p:sp>
          <p:nvSpPr>
            <p:cNvPr id="68" name="矩形 67"/>
            <p:cNvSpPr/>
            <p:nvPr/>
          </p:nvSpPr>
          <p:spPr>
            <a:xfrm>
              <a:off x="2805696" y="2317775"/>
              <a:ext cx="1668074" cy="1691242"/>
            </a:xfrm>
            <a:prstGeom prst="rect">
              <a:avLst/>
            </a:prstGeom>
            <a:solidFill>
              <a:srgbClr val="A07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92051" y="2252466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15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63" grpId="0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6163945" y="2269490"/>
            <a:ext cx="309880" cy="398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767" y="339860"/>
            <a:ext cx="152781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47485" y="2723515"/>
            <a:ext cx="326580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ChangeWorld</a:t>
            </a:r>
            <a:endParaRPr lang="x-none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6015" y="2723515"/>
            <a:ext cx="3265805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endParaRPr lang="x-none" altLang="zh-CN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207510" y="2914258"/>
            <a:ext cx="1962785" cy="3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bldLvl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90159" y="1468450"/>
            <a:ext cx="4367311" cy="2725690"/>
            <a:chOff x="3690159" y="1468450"/>
            <a:chExt cx="4367311" cy="2725690"/>
          </a:xfrm>
        </p:grpSpPr>
        <p:grpSp>
          <p:nvGrpSpPr>
            <p:cNvPr id="5" name="组合 4"/>
            <p:cNvGrpSpPr/>
            <p:nvPr/>
          </p:nvGrpSpPr>
          <p:grpSpPr>
            <a:xfrm>
              <a:off x="3717699" y="1468450"/>
              <a:ext cx="4339771" cy="2725690"/>
              <a:chOff x="3717699" y="1468450"/>
              <a:chExt cx="4339771" cy="272569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4750934" y="1468450"/>
                <a:ext cx="2174421" cy="1146629"/>
                <a:chOff x="4879521" y="1875338"/>
                <a:chExt cx="2174421" cy="1146629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139951" y="1875338"/>
                  <a:ext cx="157331" cy="157331"/>
                </a:xfrm>
                <a:prstGeom prst="ellipse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4879521" y="1875338"/>
                  <a:ext cx="2174421" cy="1146629"/>
                </a:xfrm>
                <a:custGeom>
                  <a:avLst/>
                  <a:gdLst>
                    <a:gd name="connsiteX0" fmla="*/ 0 w 1339850"/>
                    <a:gd name="connsiteY0" fmla="*/ 698500 h 857250"/>
                    <a:gd name="connsiteX1" fmla="*/ 762000 w 1339850"/>
                    <a:gd name="connsiteY1" fmla="*/ 0 h 857250"/>
                    <a:gd name="connsiteX2" fmla="*/ 838200 w 1339850"/>
                    <a:gd name="connsiteY2" fmla="*/ 12700 h 857250"/>
                    <a:gd name="connsiteX3" fmla="*/ 1339850 w 1339850"/>
                    <a:gd name="connsiteY3" fmla="*/ 857250 h 857250"/>
                    <a:gd name="connsiteX0-1" fmla="*/ 0 w 1415434"/>
                    <a:gd name="connsiteY0-2" fmla="*/ 839566 h 857250"/>
                    <a:gd name="connsiteX1-3" fmla="*/ 837584 w 1415434"/>
                    <a:gd name="connsiteY1-4" fmla="*/ 0 h 857250"/>
                    <a:gd name="connsiteX2-5" fmla="*/ 913784 w 1415434"/>
                    <a:gd name="connsiteY2-6" fmla="*/ 12700 h 857250"/>
                    <a:gd name="connsiteX3-7" fmla="*/ 1415434 w 1415434"/>
                    <a:gd name="connsiteY3-8" fmla="*/ 857250 h 8572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415434" h="857250">
                      <a:moveTo>
                        <a:pt x="0" y="839566"/>
                      </a:moveTo>
                      <a:lnTo>
                        <a:pt x="837584" y="0"/>
                      </a:lnTo>
                      <a:lnTo>
                        <a:pt x="913784" y="12700"/>
                      </a:lnTo>
                      <a:lnTo>
                        <a:pt x="1415434" y="857250"/>
                      </a:lnTo>
                    </a:path>
                  </a:pathLst>
                </a:custGeom>
                <a:noFill/>
                <a:ln>
                  <a:solidFill>
                    <a:srgbClr val="A1BD7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 rot="199097">
                <a:off x="3717699" y="2408883"/>
                <a:ext cx="4339771" cy="1785257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rot="180406">
                <a:off x="4829826" y="2965143"/>
                <a:ext cx="28568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THANKS</a:t>
                </a:r>
                <a:endPara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690159" y="2309875"/>
              <a:ext cx="1000904" cy="1783504"/>
              <a:chOff x="3818746" y="3043771"/>
              <a:chExt cx="817387" cy="1456496"/>
            </a:xfrm>
          </p:grpSpPr>
          <p:sp>
            <p:nvSpPr>
              <p:cNvPr id="36" name="矩形 35"/>
              <p:cNvSpPr/>
              <p:nvPr/>
            </p:nvSpPr>
            <p:spPr>
              <a:xfrm rot="199097">
                <a:off x="3818746" y="3769820"/>
                <a:ext cx="774524" cy="730447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rot="199097">
                <a:off x="3861609" y="3043771"/>
                <a:ext cx="774524" cy="730447"/>
              </a:xfrm>
              <a:prstGeom prst="rect">
                <a:avLst/>
              </a:prstGeom>
              <a:solidFill>
                <a:srgbClr val="F06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20767" y="339860"/>
            <a:ext cx="1443355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IMG_3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6590" y="1279525"/>
            <a:ext cx="5231724" cy="39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42831" y="1890395"/>
            <a:ext cx="1815005" cy="2590800"/>
            <a:chOff x="6477656" y="1924050"/>
            <a:chExt cx="1815005" cy="2590800"/>
          </a:xfrm>
        </p:grpSpPr>
        <p:sp>
          <p:nvSpPr>
            <p:cNvPr id="40" name="矩形 39"/>
            <p:cNvSpPr/>
            <p:nvPr/>
          </p:nvSpPr>
          <p:spPr>
            <a:xfrm>
              <a:off x="6477656" y="1924050"/>
              <a:ext cx="1815005" cy="2590800"/>
            </a:xfrm>
            <a:prstGeom prst="rect">
              <a:avLst/>
            </a:prstGeom>
            <a:solidFill>
              <a:srgbClr val="A37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083749" y="3152024"/>
              <a:ext cx="503555" cy="58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endParaRPr lang="x-none" altLang="en-US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29393" y="1890395"/>
            <a:ext cx="1815005" cy="2590800"/>
            <a:chOff x="4064218" y="1924050"/>
            <a:chExt cx="1815005" cy="2590800"/>
          </a:xfrm>
        </p:grpSpPr>
        <p:sp>
          <p:nvSpPr>
            <p:cNvPr id="39" name="矩形 38"/>
            <p:cNvSpPr/>
            <p:nvPr/>
          </p:nvSpPr>
          <p:spPr>
            <a:xfrm>
              <a:off x="4064218" y="1924050"/>
              <a:ext cx="1815005" cy="2590800"/>
            </a:xfrm>
            <a:prstGeom prst="rect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528730" y="3152024"/>
              <a:ext cx="849630" cy="58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x-none" altLang="en-US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24760" y="1859280"/>
            <a:ext cx="1814830" cy="2606675"/>
            <a:chOff x="1676399" y="2040890"/>
            <a:chExt cx="1814830" cy="2473960"/>
          </a:xfrm>
        </p:grpSpPr>
        <p:sp>
          <p:nvSpPr>
            <p:cNvPr id="2" name="矩形 1"/>
            <p:cNvSpPr/>
            <p:nvPr/>
          </p:nvSpPr>
          <p:spPr>
            <a:xfrm>
              <a:off x="1676399" y="2040890"/>
              <a:ext cx="1814830" cy="2473960"/>
            </a:xfrm>
            <a:prstGeom prst="rect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1BD70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57836" y="3152024"/>
              <a:ext cx="1231900" cy="552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3200" b="1" dirty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x-none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86373" y="4018491"/>
            <a:ext cx="925404" cy="925404"/>
            <a:chOff x="2121198" y="4052146"/>
            <a:chExt cx="925404" cy="925404"/>
          </a:xfrm>
        </p:grpSpPr>
        <p:sp>
          <p:nvSpPr>
            <p:cNvPr id="51" name="任意多边形 50"/>
            <p:cNvSpPr/>
            <p:nvPr/>
          </p:nvSpPr>
          <p:spPr>
            <a:xfrm>
              <a:off x="2121198" y="4052146"/>
              <a:ext cx="925404" cy="925404"/>
            </a:xfrm>
            <a:custGeom>
              <a:avLst/>
              <a:gdLst>
                <a:gd name="connsiteX0" fmla="*/ 462702 w 925404"/>
                <a:gd name="connsiteY0" fmla="*/ 0 h 925404"/>
                <a:gd name="connsiteX1" fmla="*/ 925404 w 925404"/>
                <a:gd name="connsiteY1" fmla="*/ 462702 h 925404"/>
                <a:gd name="connsiteX2" fmla="*/ 462702 w 925404"/>
                <a:gd name="connsiteY2" fmla="*/ 925404 h 925404"/>
                <a:gd name="connsiteX3" fmla="*/ 0 w 925404"/>
                <a:gd name="connsiteY3" fmla="*/ 462702 h 925404"/>
                <a:gd name="connsiteX4" fmla="*/ 462702 w 925404"/>
                <a:gd name="connsiteY4" fmla="*/ 0 h 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404" h="925404">
                  <a:moveTo>
                    <a:pt x="462702" y="0"/>
                  </a:moveTo>
                  <a:cubicBezTo>
                    <a:pt x="718245" y="0"/>
                    <a:pt x="925404" y="207159"/>
                    <a:pt x="925404" y="462702"/>
                  </a:cubicBezTo>
                  <a:cubicBezTo>
                    <a:pt x="925404" y="718245"/>
                    <a:pt x="718245" y="925404"/>
                    <a:pt x="462702" y="925404"/>
                  </a:cubicBezTo>
                  <a:cubicBezTo>
                    <a:pt x="207159" y="925404"/>
                    <a:pt x="0" y="718245"/>
                    <a:pt x="0" y="462702"/>
                  </a:cubicBezTo>
                  <a:cubicBezTo>
                    <a:pt x="0" y="207159"/>
                    <a:pt x="207159" y="0"/>
                    <a:pt x="462702" y="0"/>
                  </a:cubicBezTo>
                  <a:close/>
                </a:path>
              </a:pathLst>
            </a:custGeom>
            <a:solidFill>
              <a:srgbClr val="A1BD70"/>
            </a:solidFill>
            <a:ln w="69850">
              <a:solidFill>
                <a:srgbClr val="FFF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348900" y="4202510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74192" y="4018491"/>
            <a:ext cx="925404" cy="925404"/>
            <a:chOff x="4509017" y="4052146"/>
            <a:chExt cx="925404" cy="925404"/>
          </a:xfrm>
        </p:grpSpPr>
        <p:sp>
          <p:nvSpPr>
            <p:cNvPr id="49" name="任意多边形 48"/>
            <p:cNvSpPr/>
            <p:nvPr/>
          </p:nvSpPr>
          <p:spPr>
            <a:xfrm>
              <a:off x="4509017" y="4052146"/>
              <a:ext cx="925404" cy="925404"/>
            </a:xfrm>
            <a:custGeom>
              <a:avLst/>
              <a:gdLst>
                <a:gd name="connsiteX0" fmla="*/ 462702 w 925404"/>
                <a:gd name="connsiteY0" fmla="*/ 0 h 925404"/>
                <a:gd name="connsiteX1" fmla="*/ 925404 w 925404"/>
                <a:gd name="connsiteY1" fmla="*/ 462702 h 925404"/>
                <a:gd name="connsiteX2" fmla="*/ 462702 w 925404"/>
                <a:gd name="connsiteY2" fmla="*/ 925404 h 925404"/>
                <a:gd name="connsiteX3" fmla="*/ 0 w 925404"/>
                <a:gd name="connsiteY3" fmla="*/ 462702 h 925404"/>
                <a:gd name="connsiteX4" fmla="*/ 462702 w 925404"/>
                <a:gd name="connsiteY4" fmla="*/ 0 h 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404" h="925404">
                  <a:moveTo>
                    <a:pt x="462702" y="0"/>
                  </a:moveTo>
                  <a:cubicBezTo>
                    <a:pt x="718245" y="0"/>
                    <a:pt x="925404" y="207159"/>
                    <a:pt x="925404" y="462702"/>
                  </a:cubicBezTo>
                  <a:cubicBezTo>
                    <a:pt x="925404" y="718245"/>
                    <a:pt x="718245" y="925404"/>
                    <a:pt x="462702" y="925404"/>
                  </a:cubicBezTo>
                  <a:cubicBezTo>
                    <a:pt x="207159" y="925404"/>
                    <a:pt x="0" y="718245"/>
                    <a:pt x="0" y="462702"/>
                  </a:cubicBezTo>
                  <a:cubicBezTo>
                    <a:pt x="0" y="207159"/>
                    <a:pt x="207159" y="0"/>
                    <a:pt x="462702" y="0"/>
                  </a:cubicBezTo>
                  <a:close/>
                </a:path>
              </a:pathLst>
            </a:custGeom>
            <a:solidFill>
              <a:srgbClr val="F58D76"/>
            </a:solidFill>
            <a:ln w="69850">
              <a:solidFill>
                <a:srgbClr val="FFF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736718" y="4202510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30480" y="4018491"/>
            <a:ext cx="925404" cy="925404"/>
            <a:chOff x="6865305" y="4052146"/>
            <a:chExt cx="925404" cy="925404"/>
          </a:xfrm>
        </p:grpSpPr>
        <p:sp>
          <p:nvSpPr>
            <p:cNvPr id="55" name="任意多边形 54"/>
            <p:cNvSpPr/>
            <p:nvPr/>
          </p:nvSpPr>
          <p:spPr>
            <a:xfrm>
              <a:off x="6865305" y="4052146"/>
              <a:ext cx="925404" cy="925404"/>
            </a:xfrm>
            <a:custGeom>
              <a:avLst/>
              <a:gdLst>
                <a:gd name="connsiteX0" fmla="*/ 462702 w 925404"/>
                <a:gd name="connsiteY0" fmla="*/ 0 h 925404"/>
                <a:gd name="connsiteX1" fmla="*/ 925404 w 925404"/>
                <a:gd name="connsiteY1" fmla="*/ 462702 h 925404"/>
                <a:gd name="connsiteX2" fmla="*/ 462702 w 925404"/>
                <a:gd name="connsiteY2" fmla="*/ 925404 h 925404"/>
                <a:gd name="connsiteX3" fmla="*/ 0 w 925404"/>
                <a:gd name="connsiteY3" fmla="*/ 462702 h 925404"/>
                <a:gd name="connsiteX4" fmla="*/ 462702 w 925404"/>
                <a:gd name="connsiteY4" fmla="*/ 0 h 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404" h="925404">
                  <a:moveTo>
                    <a:pt x="462702" y="0"/>
                  </a:moveTo>
                  <a:cubicBezTo>
                    <a:pt x="718245" y="0"/>
                    <a:pt x="925404" y="207159"/>
                    <a:pt x="925404" y="462702"/>
                  </a:cubicBezTo>
                  <a:cubicBezTo>
                    <a:pt x="925404" y="718245"/>
                    <a:pt x="718245" y="925404"/>
                    <a:pt x="462702" y="925404"/>
                  </a:cubicBezTo>
                  <a:cubicBezTo>
                    <a:pt x="207159" y="925404"/>
                    <a:pt x="0" y="718245"/>
                    <a:pt x="0" y="462702"/>
                  </a:cubicBezTo>
                  <a:cubicBezTo>
                    <a:pt x="0" y="207159"/>
                    <a:pt x="207159" y="0"/>
                    <a:pt x="462702" y="0"/>
                  </a:cubicBezTo>
                  <a:close/>
                </a:path>
              </a:pathLst>
            </a:custGeom>
            <a:solidFill>
              <a:srgbClr val="A37F67"/>
            </a:solidFill>
            <a:ln w="69850">
              <a:solidFill>
                <a:srgbClr val="FFF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103980" y="4238911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20767" y="339860"/>
            <a:ext cx="2183765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Ahead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59341" y="1856740"/>
            <a:ext cx="1815005" cy="2590800"/>
            <a:chOff x="6477656" y="1924050"/>
            <a:chExt cx="1815005" cy="2590800"/>
          </a:xfrm>
        </p:grpSpPr>
        <p:sp>
          <p:nvSpPr>
            <p:cNvPr id="40" name="矩形 39"/>
            <p:cNvSpPr/>
            <p:nvPr/>
          </p:nvSpPr>
          <p:spPr>
            <a:xfrm>
              <a:off x="6477656" y="1924050"/>
              <a:ext cx="1815005" cy="2590800"/>
            </a:xfrm>
            <a:prstGeom prst="rect">
              <a:avLst/>
            </a:prstGeom>
            <a:solidFill>
              <a:srgbClr val="A37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900869" y="3152024"/>
              <a:ext cx="995680" cy="58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x-none" altLang="en-US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11305" y="1890395"/>
            <a:ext cx="1845945" cy="2590800"/>
            <a:chOff x="4046130" y="1924050"/>
            <a:chExt cx="1845945" cy="2590800"/>
          </a:xfrm>
        </p:grpSpPr>
        <p:sp>
          <p:nvSpPr>
            <p:cNvPr id="39" name="矩形 38"/>
            <p:cNvSpPr/>
            <p:nvPr/>
          </p:nvSpPr>
          <p:spPr>
            <a:xfrm>
              <a:off x="4064218" y="1924050"/>
              <a:ext cx="1815005" cy="2590800"/>
            </a:xfrm>
            <a:prstGeom prst="rect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046130" y="3085349"/>
              <a:ext cx="1845945" cy="58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database</a:t>
              </a:r>
              <a:endParaRPr lang="x-none" altLang="en-US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8555" y="1877060"/>
            <a:ext cx="1849120" cy="2639695"/>
            <a:chOff x="1676399" y="2040890"/>
            <a:chExt cx="1849120" cy="2473960"/>
          </a:xfrm>
        </p:grpSpPr>
        <p:sp>
          <p:nvSpPr>
            <p:cNvPr id="2" name="矩形 1"/>
            <p:cNvSpPr/>
            <p:nvPr/>
          </p:nvSpPr>
          <p:spPr>
            <a:xfrm>
              <a:off x="1676399" y="2040890"/>
              <a:ext cx="1814830" cy="2473960"/>
            </a:xfrm>
            <a:prstGeom prst="rect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1BD70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858009" y="3152775"/>
              <a:ext cx="1667510" cy="54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3200" b="1" dirty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x-none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86373" y="4018491"/>
            <a:ext cx="925404" cy="925404"/>
            <a:chOff x="2121198" y="4052146"/>
            <a:chExt cx="925404" cy="925404"/>
          </a:xfrm>
        </p:grpSpPr>
        <p:sp>
          <p:nvSpPr>
            <p:cNvPr id="51" name="任意多边形 50"/>
            <p:cNvSpPr/>
            <p:nvPr/>
          </p:nvSpPr>
          <p:spPr>
            <a:xfrm>
              <a:off x="2121198" y="4052146"/>
              <a:ext cx="925404" cy="925404"/>
            </a:xfrm>
            <a:custGeom>
              <a:avLst/>
              <a:gdLst>
                <a:gd name="connsiteX0" fmla="*/ 462702 w 925404"/>
                <a:gd name="connsiteY0" fmla="*/ 0 h 925404"/>
                <a:gd name="connsiteX1" fmla="*/ 925404 w 925404"/>
                <a:gd name="connsiteY1" fmla="*/ 462702 h 925404"/>
                <a:gd name="connsiteX2" fmla="*/ 462702 w 925404"/>
                <a:gd name="connsiteY2" fmla="*/ 925404 h 925404"/>
                <a:gd name="connsiteX3" fmla="*/ 0 w 925404"/>
                <a:gd name="connsiteY3" fmla="*/ 462702 h 925404"/>
                <a:gd name="connsiteX4" fmla="*/ 462702 w 925404"/>
                <a:gd name="connsiteY4" fmla="*/ 0 h 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404" h="925404">
                  <a:moveTo>
                    <a:pt x="462702" y="0"/>
                  </a:moveTo>
                  <a:cubicBezTo>
                    <a:pt x="718245" y="0"/>
                    <a:pt x="925404" y="207159"/>
                    <a:pt x="925404" y="462702"/>
                  </a:cubicBezTo>
                  <a:cubicBezTo>
                    <a:pt x="925404" y="718245"/>
                    <a:pt x="718245" y="925404"/>
                    <a:pt x="462702" y="925404"/>
                  </a:cubicBezTo>
                  <a:cubicBezTo>
                    <a:pt x="207159" y="925404"/>
                    <a:pt x="0" y="718245"/>
                    <a:pt x="0" y="462702"/>
                  </a:cubicBezTo>
                  <a:cubicBezTo>
                    <a:pt x="0" y="207159"/>
                    <a:pt x="207159" y="0"/>
                    <a:pt x="462702" y="0"/>
                  </a:cubicBezTo>
                  <a:close/>
                </a:path>
              </a:pathLst>
            </a:custGeom>
            <a:solidFill>
              <a:srgbClr val="A1BD70"/>
            </a:solidFill>
            <a:ln w="69850">
              <a:solidFill>
                <a:srgbClr val="FFF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348900" y="4202510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74192" y="4018491"/>
            <a:ext cx="925404" cy="925404"/>
            <a:chOff x="4509017" y="4052146"/>
            <a:chExt cx="925404" cy="925404"/>
          </a:xfrm>
        </p:grpSpPr>
        <p:sp>
          <p:nvSpPr>
            <p:cNvPr id="49" name="任意多边形 48"/>
            <p:cNvSpPr/>
            <p:nvPr/>
          </p:nvSpPr>
          <p:spPr>
            <a:xfrm>
              <a:off x="4509017" y="4052146"/>
              <a:ext cx="925404" cy="925404"/>
            </a:xfrm>
            <a:custGeom>
              <a:avLst/>
              <a:gdLst>
                <a:gd name="connsiteX0" fmla="*/ 462702 w 925404"/>
                <a:gd name="connsiteY0" fmla="*/ 0 h 925404"/>
                <a:gd name="connsiteX1" fmla="*/ 925404 w 925404"/>
                <a:gd name="connsiteY1" fmla="*/ 462702 h 925404"/>
                <a:gd name="connsiteX2" fmla="*/ 462702 w 925404"/>
                <a:gd name="connsiteY2" fmla="*/ 925404 h 925404"/>
                <a:gd name="connsiteX3" fmla="*/ 0 w 925404"/>
                <a:gd name="connsiteY3" fmla="*/ 462702 h 925404"/>
                <a:gd name="connsiteX4" fmla="*/ 462702 w 925404"/>
                <a:gd name="connsiteY4" fmla="*/ 0 h 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404" h="925404">
                  <a:moveTo>
                    <a:pt x="462702" y="0"/>
                  </a:moveTo>
                  <a:cubicBezTo>
                    <a:pt x="718245" y="0"/>
                    <a:pt x="925404" y="207159"/>
                    <a:pt x="925404" y="462702"/>
                  </a:cubicBezTo>
                  <a:cubicBezTo>
                    <a:pt x="925404" y="718245"/>
                    <a:pt x="718245" y="925404"/>
                    <a:pt x="462702" y="925404"/>
                  </a:cubicBezTo>
                  <a:cubicBezTo>
                    <a:pt x="207159" y="925404"/>
                    <a:pt x="0" y="718245"/>
                    <a:pt x="0" y="462702"/>
                  </a:cubicBezTo>
                  <a:cubicBezTo>
                    <a:pt x="0" y="207159"/>
                    <a:pt x="207159" y="0"/>
                    <a:pt x="462702" y="0"/>
                  </a:cubicBezTo>
                  <a:close/>
                </a:path>
              </a:pathLst>
            </a:custGeom>
            <a:solidFill>
              <a:srgbClr val="F58D76"/>
            </a:solidFill>
            <a:ln w="69850">
              <a:solidFill>
                <a:srgbClr val="FFF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736718" y="4202510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30480" y="4018491"/>
            <a:ext cx="925404" cy="925404"/>
            <a:chOff x="6865305" y="4052146"/>
            <a:chExt cx="925404" cy="925404"/>
          </a:xfrm>
        </p:grpSpPr>
        <p:sp>
          <p:nvSpPr>
            <p:cNvPr id="55" name="任意多边形 54"/>
            <p:cNvSpPr/>
            <p:nvPr/>
          </p:nvSpPr>
          <p:spPr>
            <a:xfrm>
              <a:off x="6865305" y="4052146"/>
              <a:ext cx="925404" cy="925404"/>
            </a:xfrm>
            <a:custGeom>
              <a:avLst/>
              <a:gdLst>
                <a:gd name="connsiteX0" fmla="*/ 462702 w 925404"/>
                <a:gd name="connsiteY0" fmla="*/ 0 h 925404"/>
                <a:gd name="connsiteX1" fmla="*/ 925404 w 925404"/>
                <a:gd name="connsiteY1" fmla="*/ 462702 h 925404"/>
                <a:gd name="connsiteX2" fmla="*/ 462702 w 925404"/>
                <a:gd name="connsiteY2" fmla="*/ 925404 h 925404"/>
                <a:gd name="connsiteX3" fmla="*/ 0 w 925404"/>
                <a:gd name="connsiteY3" fmla="*/ 462702 h 925404"/>
                <a:gd name="connsiteX4" fmla="*/ 462702 w 925404"/>
                <a:gd name="connsiteY4" fmla="*/ 0 h 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404" h="925404">
                  <a:moveTo>
                    <a:pt x="462702" y="0"/>
                  </a:moveTo>
                  <a:cubicBezTo>
                    <a:pt x="718245" y="0"/>
                    <a:pt x="925404" y="207159"/>
                    <a:pt x="925404" y="462702"/>
                  </a:cubicBezTo>
                  <a:cubicBezTo>
                    <a:pt x="925404" y="718245"/>
                    <a:pt x="718245" y="925404"/>
                    <a:pt x="462702" y="925404"/>
                  </a:cubicBezTo>
                  <a:cubicBezTo>
                    <a:pt x="207159" y="925404"/>
                    <a:pt x="0" y="718245"/>
                    <a:pt x="0" y="462702"/>
                  </a:cubicBezTo>
                  <a:cubicBezTo>
                    <a:pt x="0" y="207159"/>
                    <a:pt x="207159" y="0"/>
                    <a:pt x="462702" y="0"/>
                  </a:cubicBezTo>
                  <a:close/>
                </a:path>
              </a:pathLst>
            </a:custGeom>
            <a:solidFill>
              <a:srgbClr val="A37F67"/>
            </a:solidFill>
            <a:ln w="69850">
              <a:solidFill>
                <a:srgbClr val="FFF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103980" y="4238911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20767" y="339860"/>
            <a:ext cx="2183765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Ahead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20767" y="339860"/>
            <a:ext cx="232537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Ｇo Ahead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277325" y="309035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71868" y="1280270"/>
            <a:ext cx="3046077" cy="751483"/>
            <a:chOff x="6516338" y="1446640"/>
            <a:chExt cx="3046077" cy="751483"/>
          </a:xfrm>
        </p:grpSpPr>
        <p:grpSp>
          <p:nvGrpSpPr>
            <p:cNvPr id="57" name="组合 56"/>
            <p:cNvGrpSpPr/>
            <p:nvPr/>
          </p:nvGrpSpPr>
          <p:grpSpPr>
            <a:xfrm>
              <a:off x="7281495" y="1446640"/>
              <a:ext cx="2280920" cy="705485"/>
              <a:chOff x="970993" y="4968162"/>
              <a:chExt cx="2280920" cy="705485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1037033" y="4968162"/>
                <a:ext cx="2214880" cy="705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altLang="zh-CN" sz="4000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页面重构</a:t>
                </a:r>
                <a:endParaRPr lang="x-none" altLang="zh-CN" sz="4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70993" y="5038959"/>
                <a:ext cx="309880" cy="459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516338" y="1477953"/>
              <a:ext cx="665978" cy="720170"/>
              <a:chOff x="6453268" y="1570604"/>
              <a:chExt cx="665978" cy="72017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6453268" y="1570604"/>
                <a:ext cx="665978" cy="665978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552447" y="1582888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771868" y="3158097"/>
            <a:ext cx="3079732" cy="728027"/>
            <a:chOff x="6516338" y="3324467"/>
            <a:chExt cx="3079732" cy="728027"/>
          </a:xfrm>
        </p:grpSpPr>
        <p:grpSp>
          <p:nvGrpSpPr>
            <p:cNvPr id="9" name="组合 8"/>
            <p:cNvGrpSpPr/>
            <p:nvPr/>
          </p:nvGrpSpPr>
          <p:grpSpPr>
            <a:xfrm>
              <a:off x="6516338" y="3336015"/>
              <a:ext cx="665978" cy="716479"/>
              <a:chOff x="6429253" y="3570380"/>
              <a:chExt cx="665978" cy="716479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6429253" y="3570380"/>
                <a:ext cx="665978" cy="665978"/>
              </a:xfrm>
              <a:prstGeom prst="ellipse">
                <a:avLst/>
              </a:prstGeom>
              <a:solidFill>
                <a:srgbClr val="FFDE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6512013" y="3578973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" name="文本框 112"/>
            <p:cNvSpPr txBox="1"/>
            <p:nvPr/>
          </p:nvSpPr>
          <p:spPr>
            <a:xfrm>
              <a:off x="7381190" y="3324467"/>
              <a:ext cx="2214880" cy="7054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x-none" altLang="zh-CN" sz="4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个人博客</a:t>
              </a:r>
              <a:endParaRPr lang="x-none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1868" y="4086377"/>
            <a:ext cx="3129897" cy="743154"/>
            <a:chOff x="6516338" y="4252747"/>
            <a:chExt cx="3129897" cy="743154"/>
          </a:xfrm>
        </p:grpSpPr>
        <p:grpSp>
          <p:nvGrpSpPr>
            <p:cNvPr id="10" name="组合 9"/>
            <p:cNvGrpSpPr/>
            <p:nvPr/>
          </p:nvGrpSpPr>
          <p:grpSpPr>
            <a:xfrm>
              <a:off x="6516338" y="4288015"/>
              <a:ext cx="665978" cy="707886"/>
              <a:chOff x="6453268" y="4570267"/>
              <a:chExt cx="665978" cy="707886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6453268" y="4570267"/>
                <a:ext cx="665978" cy="665978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6536028" y="4570267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7431355" y="4252747"/>
              <a:ext cx="2214880" cy="7054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x-none" altLang="zh-CN" sz="4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</a:t>
              </a:r>
              <a:endParaRPr lang="x-none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71868" y="5064188"/>
            <a:ext cx="3603607" cy="708752"/>
            <a:chOff x="6516338" y="5230558"/>
            <a:chExt cx="3603607" cy="708752"/>
          </a:xfrm>
        </p:grpSpPr>
        <p:grpSp>
          <p:nvGrpSpPr>
            <p:cNvPr id="105" name="组合 104"/>
            <p:cNvGrpSpPr/>
            <p:nvPr/>
          </p:nvGrpSpPr>
          <p:grpSpPr>
            <a:xfrm>
              <a:off x="6516338" y="5231424"/>
              <a:ext cx="665978" cy="707886"/>
              <a:chOff x="6453268" y="4570267"/>
              <a:chExt cx="665978" cy="707886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6453268" y="4570267"/>
                <a:ext cx="665978" cy="665978"/>
              </a:xfrm>
              <a:prstGeom prst="ellipse">
                <a:avLst/>
              </a:prstGeom>
              <a:solidFill>
                <a:srgbClr val="A37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536028" y="4570267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9" name="文本框 118"/>
            <p:cNvSpPr txBox="1"/>
            <p:nvPr/>
          </p:nvSpPr>
          <p:spPr>
            <a:xfrm>
              <a:off x="7397065" y="5230558"/>
              <a:ext cx="2722880" cy="7054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x-none" altLang="zh-CN" sz="4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数据持久化</a:t>
              </a:r>
              <a:endParaRPr lang="x-none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71900" y="2218055"/>
            <a:ext cx="3163570" cy="773430"/>
            <a:chOff x="5940" y="3493"/>
            <a:chExt cx="4982" cy="1218"/>
          </a:xfrm>
        </p:grpSpPr>
        <p:grpSp>
          <p:nvGrpSpPr>
            <p:cNvPr id="3" name="组合 2"/>
            <p:cNvGrpSpPr/>
            <p:nvPr/>
          </p:nvGrpSpPr>
          <p:grpSpPr>
            <a:xfrm>
              <a:off x="5940" y="3493"/>
              <a:ext cx="1693" cy="1219"/>
              <a:chOff x="6516338" y="2384297"/>
              <a:chExt cx="1075037" cy="77421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516338" y="2384297"/>
                <a:ext cx="665978" cy="716197"/>
                <a:chOff x="6442543" y="2520273"/>
                <a:chExt cx="665978" cy="716197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6442543" y="2570492"/>
                  <a:ext cx="665978" cy="665978"/>
                </a:xfrm>
                <a:prstGeom prst="ellipse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41722" y="2520273"/>
                  <a:ext cx="50045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 smtClean="0">
                      <a:solidFill>
                        <a:srgbClr val="FFFBE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600" b="1" dirty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7281495" y="2429207"/>
                <a:ext cx="309880" cy="729303"/>
                <a:chOff x="970993" y="5038959"/>
                <a:chExt cx="309880" cy="729303"/>
              </a:xfrm>
            </p:grpSpPr>
            <p:sp>
              <p:nvSpPr>
                <p:cNvPr id="109" name="文本框 108"/>
                <p:cNvSpPr txBox="1"/>
                <p:nvPr/>
              </p:nvSpPr>
              <p:spPr>
                <a:xfrm>
                  <a:off x="970993" y="5400597"/>
                  <a:ext cx="309880" cy="367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970993" y="5038959"/>
                  <a:ext cx="309880" cy="4597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" name="文本框 10"/>
            <p:cNvSpPr txBox="1"/>
            <p:nvPr/>
          </p:nvSpPr>
          <p:spPr>
            <a:xfrm>
              <a:off x="7334" y="3541"/>
              <a:ext cx="3588" cy="11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x-none" altLang="zh-CN" sz="4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特效编写</a:t>
              </a:r>
              <a:endParaRPr lang="x-none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320767" y="339860"/>
            <a:ext cx="2183765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Ahead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4970" y="1428115"/>
            <a:ext cx="8809990" cy="4175760"/>
            <a:chOff x="2622" y="2249"/>
            <a:chExt cx="13874" cy="6576"/>
          </a:xfrm>
        </p:grpSpPr>
        <p:pic>
          <p:nvPicPr>
            <p:cNvPr id="9" name="图片 8" descr="2017-12-28 23-19-31屏幕截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22" y="2249"/>
              <a:ext cx="13875" cy="657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4" y="4823"/>
              <a:ext cx="1310" cy="5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20767" y="339860"/>
            <a:ext cx="2183765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Ahead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17-12-28 23-39-41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445" y="1423035"/>
            <a:ext cx="8918409" cy="417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767" y="339860"/>
            <a:ext cx="2183765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Ahead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57906" y="4938611"/>
            <a:ext cx="15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17-12-28 23-44-44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934720"/>
            <a:ext cx="6537560" cy="518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413337" y="3006090"/>
            <a:ext cx="147193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x-none" altLang="zh-CN" sz="4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767" y="339860"/>
            <a:ext cx="152781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x-none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41862" y="4238625"/>
            <a:ext cx="2214880" cy="7054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探索未知</a:t>
            </a:r>
            <a:endParaRPr lang="x-none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5862" y="1901190"/>
            <a:ext cx="170688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工程化</a:t>
            </a:r>
            <a:endParaRPr lang="x-none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4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Kingsoft Office WPP</Application>
  <PresentationFormat>宽屏</PresentationFormat>
  <Paragraphs>88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sceley</cp:lastModifiedBy>
  <cp:revision>93</cp:revision>
  <dcterms:created xsi:type="dcterms:W3CDTF">2017-12-29T08:28:49Z</dcterms:created>
  <dcterms:modified xsi:type="dcterms:W3CDTF">2017-12-29T08:28:49Z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