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  <p:sldMasterId id="2147483722" r:id="rId2"/>
    <p:sldMasterId id="2147483734" r:id="rId3"/>
    <p:sldMasterId id="2147483762" r:id="rId4"/>
    <p:sldMasterId id="2147483820" r:id="rId5"/>
    <p:sldMasterId id="2147483834" r:id="rId6"/>
  </p:sldMasterIdLst>
  <p:notesMasterIdLst>
    <p:notesMasterId r:id="rId19"/>
  </p:notesMasterIdLst>
  <p:handoutMasterIdLst>
    <p:handoutMasterId r:id="rId20"/>
  </p:handoutMasterIdLst>
  <p:sldIdLst>
    <p:sldId id="257" r:id="rId7"/>
    <p:sldId id="287" r:id="rId8"/>
    <p:sldId id="358" r:id="rId9"/>
    <p:sldId id="360" r:id="rId10"/>
    <p:sldId id="361" r:id="rId11"/>
    <p:sldId id="359" r:id="rId12"/>
    <p:sldId id="356" r:id="rId13"/>
    <p:sldId id="347" r:id="rId14"/>
    <p:sldId id="357" r:id="rId15"/>
    <p:sldId id="354" r:id="rId16"/>
    <p:sldId id="355" r:id="rId17"/>
    <p:sldId id="346" r:id="rId18"/>
  </p:sldIdLst>
  <p:sldSz cx="9144000" cy="5143500" type="screen16x9"/>
  <p:notesSz cx="6805613" cy="99441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99CCFF"/>
    <a:srgbClr val="00CCFF"/>
    <a:srgbClr val="0099CC"/>
    <a:srgbClr val="1B425F"/>
    <a:srgbClr val="33CCCC"/>
    <a:srgbClr val="6EC996"/>
    <a:srgbClr val="C1E0F2"/>
    <a:srgbClr val="C1F7DD"/>
    <a:srgbClr val="FF8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5" autoAdjust="0"/>
    <p:restoredTop sz="82238" autoAdjust="0"/>
  </p:normalViewPr>
  <p:slideViewPr>
    <p:cSldViewPr snapToGrid="0" snapToObjects="1" showGuides="1">
      <p:cViewPr varScale="1">
        <p:scale>
          <a:sx n="151" d="100"/>
          <a:sy n="151" d="100"/>
        </p:scale>
        <p:origin x="-390" y="-90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napToGrid="0" snapToObjects="1">
      <p:cViewPr>
        <p:scale>
          <a:sx n="66" d="100"/>
          <a:sy n="66" d="100"/>
        </p:scale>
        <p:origin x="-2646" y="-72"/>
      </p:cViewPr>
      <p:guideLst>
        <p:guide orient="horz" pos="3132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14C1F7-2E9E-4E27-B3F9-0E5D7EA52AA9}" type="doc">
      <dgm:prSet loTypeId="urn:microsoft.com/office/officeart/2008/layout/PictureStrip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9DBD3ECD-4696-48C8-803C-AF24BBF9721A}">
      <dgm:prSet phldrT="[Texte]"/>
      <dgm:spPr/>
      <dgm:t>
        <a:bodyPr/>
        <a:lstStyle/>
        <a:p>
          <a:r>
            <a:rPr lang="fr-FR" dirty="0" smtClean="0"/>
            <a:t>PO</a:t>
          </a:r>
          <a:endParaRPr lang="fr-FR" dirty="0"/>
        </a:p>
      </dgm:t>
    </dgm:pt>
    <dgm:pt modelId="{5F5A00CF-7DBB-4D94-83F9-53F7E1ABBC9A}" type="parTrans" cxnId="{7E1166E0-EDCD-4636-8B45-3B63CF5B8BB5}">
      <dgm:prSet/>
      <dgm:spPr/>
      <dgm:t>
        <a:bodyPr/>
        <a:lstStyle/>
        <a:p>
          <a:endParaRPr lang="fr-FR"/>
        </a:p>
      </dgm:t>
    </dgm:pt>
    <dgm:pt modelId="{E10971FE-3FDC-4DB5-8EFF-F042DC16D9A4}" type="sibTrans" cxnId="{7E1166E0-EDCD-4636-8B45-3B63CF5B8BB5}">
      <dgm:prSet/>
      <dgm:spPr/>
      <dgm:t>
        <a:bodyPr/>
        <a:lstStyle/>
        <a:p>
          <a:endParaRPr lang="fr-FR"/>
        </a:p>
      </dgm:t>
    </dgm:pt>
    <dgm:pt modelId="{EDC21F39-ABDE-451B-8D02-89910A366B13}">
      <dgm:prSet phldrT="[Texte]"/>
      <dgm:spPr/>
      <dgm:t>
        <a:bodyPr/>
        <a:lstStyle/>
        <a:p>
          <a:r>
            <a:rPr lang="fr-FR" dirty="0" err="1" smtClean="0"/>
            <a:t>Scrum</a:t>
          </a:r>
          <a:r>
            <a:rPr lang="fr-FR" dirty="0" smtClean="0"/>
            <a:t> Master</a:t>
          </a:r>
          <a:endParaRPr lang="fr-FR" dirty="0"/>
        </a:p>
      </dgm:t>
    </dgm:pt>
    <dgm:pt modelId="{5E93037D-A63D-42C8-B6C6-64B9BD42505E}" type="parTrans" cxnId="{49D689EC-5625-48FE-A05C-44C8FBF91CEE}">
      <dgm:prSet/>
      <dgm:spPr/>
      <dgm:t>
        <a:bodyPr/>
        <a:lstStyle/>
        <a:p>
          <a:endParaRPr lang="fr-FR"/>
        </a:p>
      </dgm:t>
    </dgm:pt>
    <dgm:pt modelId="{76D4170A-7B69-4BF5-BFE7-6B3B4C39A736}" type="sibTrans" cxnId="{49D689EC-5625-48FE-A05C-44C8FBF91CEE}">
      <dgm:prSet/>
      <dgm:spPr/>
      <dgm:t>
        <a:bodyPr/>
        <a:lstStyle/>
        <a:p>
          <a:endParaRPr lang="fr-FR"/>
        </a:p>
      </dgm:t>
    </dgm:pt>
    <dgm:pt modelId="{707132AD-5AA2-46B6-8754-3761D9154B67}">
      <dgm:prSet phldrT="[Texte]"/>
      <dgm:spPr/>
      <dgm:t>
        <a:bodyPr/>
        <a:lstStyle/>
        <a:p>
          <a:r>
            <a:rPr lang="fr-FR" dirty="0" smtClean="0"/>
            <a:t>Equipe</a:t>
          </a:r>
          <a:endParaRPr lang="fr-FR" dirty="0"/>
        </a:p>
      </dgm:t>
    </dgm:pt>
    <dgm:pt modelId="{E6B700E6-363F-4B94-89C4-81D1DC5748E8}" type="parTrans" cxnId="{9A42C867-94A3-42CF-A058-9B263304AF6F}">
      <dgm:prSet/>
      <dgm:spPr/>
      <dgm:t>
        <a:bodyPr/>
        <a:lstStyle/>
        <a:p>
          <a:endParaRPr lang="fr-FR"/>
        </a:p>
      </dgm:t>
    </dgm:pt>
    <dgm:pt modelId="{D735954B-F27F-49B8-99BA-0827400D6DB6}" type="sibTrans" cxnId="{9A42C867-94A3-42CF-A058-9B263304AF6F}">
      <dgm:prSet/>
      <dgm:spPr/>
      <dgm:t>
        <a:bodyPr/>
        <a:lstStyle/>
        <a:p>
          <a:endParaRPr lang="fr-FR"/>
        </a:p>
      </dgm:t>
    </dgm:pt>
    <dgm:pt modelId="{2E71EB69-3E02-493C-8A1E-33B81C80D82C}" type="pres">
      <dgm:prSet presAssocID="{C214C1F7-2E9E-4E27-B3F9-0E5D7EA52AA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342B19E-5B6D-4035-97D6-E3C8987DC252}" type="pres">
      <dgm:prSet presAssocID="{9DBD3ECD-4696-48C8-803C-AF24BBF9721A}" presName="composite" presStyleCnt="0"/>
      <dgm:spPr/>
    </dgm:pt>
    <dgm:pt modelId="{80D5AEED-A1E7-4ADE-8225-8FA7537E3B62}" type="pres">
      <dgm:prSet presAssocID="{9DBD3ECD-4696-48C8-803C-AF24BBF9721A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8E0D31-8AB7-458B-9EC6-506679ED139B}" type="pres">
      <dgm:prSet presAssocID="{9DBD3ECD-4696-48C8-803C-AF24BBF9721A}" presName="rect2" presStyleLbl="fgImgPlace1" presStyleIdx="0" presStyleCnt="3"/>
      <dgm:spPr/>
    </dgm:pt>
    <dgm:pt modelId="{AC4EB32D-B460-483F-A53F-42709032C96A}" type="pres">
      <dgm:prSet presAssocID="{E10971FE-3FDC-4DB5-8EFF-F042DC16D9A4}" presName="sibTrans" presStyleCnt="0"/>
      <dgm:spPr/>
    </dgm:pt>
    <dgm:pt modelId="{2A52633D-1C69-4990-9F83-5569B7E827E1}" type="pres">
      <dgm:prSet presAssocID="{EDC21F39-ABDE-451B-8D02-89910A366B13}" presName="composite" presStyleCnt="0"/>
      <dgm:spPr/>
    </dgm:pt>
    <dgm:pt modelId="{A7DD7D94-E10B-4CF5-BD26-A74FDE9DB17B}" type="pres">
      <dgm:prSet presAssocID="{EDC21F39-ABDE-451B-8D02-89910A366B13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984282-1B6F-4490-88F8-309E3C8487D4}" type="pres">
      <dgm:prSet presAssocID="{EDC21F39-ABDE-451B-8D02-89910A366B13}" presName="rect2" presStyleLbl="fgImgPlace1" presStyleIdx="1" presStyleCnt="3"/>
      <dgm:spPr/>
    </dgm:pt>
    <dgm:pt modelId="{4AFD3F3C-E6FA-4B69-AB98-B1EC6D47C0A2}" type="pres">
      <dgm:prSet presAssocID="{76D4170A-7B69-4BF5-BFE7-6B3B4C39A736}" presName="sibTrans" presStyleCnt="0"/>
      <dgm:spPr/>
    </dgm:pt>
    <dgm:pt modelId="{30BA689A-87CE-46C5-A2AF-B2909D7640A9}" type="pres">
      <dgm:prSet presAssocID="{707132AD-5AA2-46B6-8754-3761D9154B67}" presName="composite" presStyleCnt="0"/>
      <dgm:spPr/>
    </dgm:pt>
    <dgm:pt modelId="{CD8583CE-2A06-4AFA-A7F1-B99201702EDF}" type="pres">
      <dgm:prSet presAssocID="{707132AD-5AA2-46B6-8754-3761D9154B67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B79373A-C524-4F73-8264-DE22C8DE599B}" type="pres">
      <dgm:prSet presAssocID="{707132AD-5AA2-46B6-8754-3761D9154B67}" presName="rect2" presStyleLbl="fgImgPlace1" presStyleIdx="2" presStyleCnt="3"/>
      <dgm:spPr/>
    </dgm:pt>
  </dgm:ptLst>
  <dgm:cxnLst>
    <dgm:cxn modelId="{E304E239-60E6-4EBC-A9CE-8D2324AEDD3F}" type="presOf" srcId="{C214C1F7-2E9E-4E27-B3F9-0E5D7EA52AA9}" destId="{2E71EB69-3E02-493C-8A1E-33B81C80D82C}" srcOrd="0" destOrd="0" presId="urn:microsoft.com/office/officeart/2008/layout/PictureStrips"/>
    <dgm:cxn modelId="{9A42C867-94A3-42CF-A058-9B263304AF6F}" srcId="{C214C1F7-2E9E-4E27-B3F9-0E5D7EA52AA9}" destId="{707132AD-5AA2-46B6-8754-3761D9154B67}" srcOrd="2" destOrd="0" parTransId="{E6B700E6-363F-4B94-89C4-81D1DC5748E8}" sibTransId="{D735954B-F27F-49B8-99BA-0827400D6DB6}"/>
    <dgm:cxn modelId="{E5BC2DE9-4E63-46E5-B8CC-78B3762E0625}" type="presOf" srcId="{EDC21F39-ABDE-451B-8D02-89910A366B13}" destId="{A7DD7D94-E10B-4CF5-BD26-A74FDE9DB17B}" srcOrd="0" destOrd="0" presId="urn:microsoft.com/office/officeart/2008/layout/PictureStrips"/>
    <dgm:cxn modelId="{49D689EC-5625-48FE-A05C-44C8FBF91CEE}" srcId="{C214C1F7-2E9E-4E27-B3F9-0E5D7EA52AA9}" destId="{EDC21F39-ABDE-451B-8D02-89910A366B13}" srcOrd="1" destOrd="0" parTransId="{5E93037D-A63D-42C8-B6C6-64B9BD42505E}" sibTransId="{76D4170A-7B69-4BF5-BFE7-6B3B4C39A736}"/>
    <dgm:cxn modelId="{7E1166E0-EDCD-4636-8B45-3B63CF5B8BB5}" srcId="{C214C1F7-2E9E-4E27-B3F9-0E5D7EA52AA9}" destId="{9DBD3ECD-4696-48C8-803C-AF24BBF9721A}" srcOrd="0" destOrd="0" parTransId="{5F5A00CF-7DBB-4D94-83F9-53F7E1ABBC9A}" sibTransId="{E10971FE-3FDC-4DB5-8EFF-F042DC16D9A4}"/>
    <dgm:cxn modelId="{234118E1-BDCA-45AA-BD39-DD7008382333}" type="presOf" srcId="{9DBD3ECD-4696-48C8-803C-AF24BBF9721A}" destId="{80D5AEED-A1E7-4ADE-8225-8FA7537E3B62}" srcOrd="0" destOrd="0" presId="urn:microsoft.com/office/officeart/2008/layout/PictureStrips"/>
    <dgm:cxn modelId="{CC40370F-51EC-4E0E-97A0-58374DCFBA4C}" type="presOf" srcId="{707132AD-5AA2-46B6-8754-3761D9154B67}" destId="{CD8583CE-2A06-4AFA-A7F1-B99201702EDF}" srcOrd="0" destOrd="0" presId="urn:microsoft.com/office/officeart/2008/layout/PictureStrips"/>
    <dgm:cxn modelId="{25994966-1EA7-4286-9B88-B73B0AA6E19D}" type="presParOf" srcId="{2E71EB69-3E02-493C-8A1E-33B81C80D82C}" destId="{C342B19E-5B6D-4035-97D6-E3C8987DC252}" srcOrd="0" destOrd="0" presId="urn:microsoft.com/office/officeart/2008/layout/PictureStrips"/>
    <dgm:cxn modelId="{01BC5E86-CD4A-4E35-AE68-FC437F33F784}" type="presParOf" srcId="{C342B19E-5B6D-4035-97D6-E3C8987DC252}" destId="{80D5AEED-A1E7-4ADE-8225-8FA7537E3B62}" srcOrd="0" destOrd="0" presId="urn:microsoft.com/office/officeart/2008/layout/PictureStrips"/>
    <dgm:cxn modelId="{8B287703-DD12-4D73-8B28-74350173E437}" type="presParOf" srcId="{C342B19E-5B6D-4035-97D6-E3C8987DC252}" destId="{188E0D31-8AB7-458B-9EC6-506679ED139B}" srcOrd="1" destOrd="0" presId="urn:microsoft.com/office/officeart/2008/layout/PictureStrips"/>
    <dgm:cxn modelId="{C639E442-5CE7-4191-9288-949CF12DC8F4}" type="presParOf" srcId="{2E71EB69-3E02-493C-8A1E-33B81C80D82C}" destId="{AC4EB32D-B460-483F-A53F-42709032C96A}" srcOrd="1" destOrd="0" presId="urn:microsoft.com/office/officeart/2008/layout/PictureStrips"/>
    <dgm:cxn modelId="{827112AF-FD26-4045-B409-AF3070A033AC}" type="presParOf" srcId="{2E71EB69-3E02-493C-8A1E-33B81C80D82C}" destId="{2A52633D-1C69-4990-9F83-5569B7E827E1}" srcOrd="2" destOrd="0" presId="urn:microsoft.com/office/officeart/2008/layout/PictureStrips"/>
    <dgm:cxn modelId="{503E4C27-109F-4CAC-9D5C-B9BA34914E8C}" type="presParOf" srcId="{2A52633D-1C69-4990-9F83-5569B7E827E1}" destId="{A7DD7D94-E10B-4CF5-BD26-A74FDE9DB17B}" srcOrd="0" destOrd="0" presId="urn:microsoft.com/office/officeart/2008/layout/PictureStrips"/>
    <dgm:cxn modelId="{96492E8D-F0BC-4236-A26E-5037F9A9E7E8}" type="presParOf" srcId="{2A52633D-1C69-4990-9F83-5569B7E827E1}" destId="{9F984282-1B6F-4490-88F8-309E3C8487D4}" srcOrd="1" destOrd="0" presId="urn:microsoft.com/office/officeart/2008/layout/PictureStrips"/>
    <dgm:cxn modelId="{D9746C48-AD50-4E0D-9034-A462C942C959}" type="presParOf" srcId="{2E71EB69-3E02-493C-8A1E-33B81C80D82C}" destId="{4AFD3F3C-E6FA-4B69-AB98-B1EC6D47C0A2}" srcOrd="3" destOrd="0" presId="urn:microsoft.com/office/officeart/2008/layout/PictureStrips"/>
    <dgm:cxn modelId="{3AFEEB9B-1886-4A4E-94BC-82FB1175E346}" type="presParOf" srcId="{2E71EB69-3E02-493C-8A1E-33B81C80D82C}" destId="{30BA689A-87CE-46C5-A2AF-B2909D7640A9}" srcOrd="4" destOrd="0" presId="urn:microsoft.com/office/officeart/2008/layout/PictureStrips"/>
    <dgm:cxn modelId="{CF7B2865-66A4-4604-823F-5454209273F3}" type="presParOf" srcId="{30BA689A-87CE-46C5-A2AF-B2909D7640A9}" destId="{CD8583CE-2A06-4AFA-A7F1-B99201702EDF}" srcOrd="0" destOrd="0" presId="urn:microsoft.com/office/officeart/2008/layout/PictureStrips"/>
    <dgm:cxn modelId="{4A8B1DCA-FEA3-4FCD-97FC-FD67B1EDAF8F}" type="presParOf" srcId="{30BA689A-87CE-46C5-A2AF-B2909D7640A9}" destId="{9B79373A-C524-4F73-8264-DE22C8DE599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14C1F7-2E9E-4E27-B3F9-0E5D7EA52AA9}" type="doc">
      <dgm:prSet loTypeId="urn:microsoft.com/office/officeart/2008/layout/PictureStrip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9DBD3ECD-4696-48C8-803C-AF24BBF9721A}">
      <dgm:prSet phldrT="[Texte]"/>
      <dgm:spPr/>
      <dgm:t>
        <a:bodyPr/>
        <a:lstStyle/>
        <a:p>
          <a:r>
            <a:rPr lang="fr-FR" dirty="0" smtClean="0"/>
            <a:t>PO</a:t>
          </a:r>
          <a:endParaRPr lang="fr-FR" dirty="0"/>
        </a:p>
      </dgm:t>
    </dgm:pt>
    <dgm:pt modelId="{5F5A00CF-7DBB-4D94-83F9-53F7E1ABBC9A}" type="parTrans" cxnId="{7E1166E0-EDCD-4636-8B45-3B63CF5B8BB5}">
      <dgm:prSet/>
      <dgm:spPr/>
      <dgm:t>
        <a:bodyPr/>
        <a:lstStyle/>
        <a:p>
          <a:endParaRPr lang="fr-FR"/>
        </a:p>
      </dgm:t>
    </dgm:pt>
    <dgm:pt modelId="{E10971FE-3FDC-4DB5-8EFF-F042DC16D9A4}" type="sibTrans" cxnId="{7E1166E0-EDCD-4636-8B45-3B63CF5B8BB5}">
      <dgm:prSet/>
      <dgm:spPr/>
      <dgm:t>
        <a:bodyPr/>
        <a:lstStyle/>
        <a:p>
          <a:endParaRPr lang="fr-FR"/>
        </a:p>
      </dgm:t>
    </dgm:pt>
    <dgm:pt modelId="{EDC21F39-ABDE-451B-8D02-89910A366B13}">
      <dgm:prSet phldrT="[Texte]"/>
      <dgm:spPr/>
      <dgm:t>
        <a:bodyPr/>
        <a:lstStyle/>
        <a:p>
          <a:r>
            <a:rPr lang="fr-FR" dirty="0" err="1" smtClean="0"/>
            <a:t>Scrum</a:t>
          </a:r>
          <a:r>
            <a:rPr lang="fr-FR" dirty="0" smtClean="0"/>
            <a:t> Master</a:t>
          </a:r>
          <a:endParaRPr lang="fr-FR" dirty="0"/>
        </a:p>
      </dgm:t>
    </dgm:pt>
    <dgm:pt modelId="{5E93037D-A63D-42C8-B6C6-64B9BD42505E}" type="parTrans" cxnId="{49D689EC-5625-48FE-A05C-44C8FBF91CEE}">
      <dgm:prSet/>
      <dgm:spPr/>
      <dgm:t>
        <a:bodyPr/>
        <a:lstStyle/>
        <a:p>
          <a:endParaRPr lang="fr-FR"/>
        </a:p>
      </dgm:t>
    </dgm:pt>
    <dgm:pt modelId="{76D4170A-7B69-4BF5-BFE7-6B3B4C39A736}" type="sibTrans" cxnId="{49D689EC-5625-48FE-A05C-44C8FBF91CEE}">
      <dgm:prSet/>
      <dgm:spPr/>
      <dgm:t>
        <a:bodyPr/>
        <a:lstStyle/>
        <a:p>
          <a:endParaRPr lang="fr-FR"/>
        </a:p>
      </dgm:t>
    </dgm:pt>
    <dgm:pt modelId="{707132AD-5AA2-46B6-8754-3761D9154B67}">
      <dgm:prSet phldrT="[Texte]"/>
      <dgm:spPr/>
      <dgm:t>
        <a:bodyPr/>
        <a:lstStyle/>
        <a:p>
          <a:r>
            <a:rPr lang="fr-FR" dirty="0" smtClean="0"/>
            <a:t>Equipe</a:t>
          </a:r>
          <a:endParaRPr lang="fr-FR" dirty="0"/>
        </a:p>
      </dgm:t>
    </dgm:pt>
    <dgm:pt modelId="{E6B700E6-363F-4B94-89C4-81D1DC5748E8}" type="parTrans" cxnId="{9A42C867-94A3-42CF-A058-9B263304AF6F}">
      <dgm:prSet/>
      <dgm:spPr/>
      <dgm:t>
        <a:bodyPr/>
        <a:lstStyle/>
        <a:p>
          <a:endParaRPr lang="fr-FR"/>
        </a:p>
      </dgm:t>
    </dgm:pt>
    <dgm:pt modelId="{D735954B-F27F-49B8-99BA-0827400D6DB6}" type="sibTrans" cxnId="{9A42C867-94A3-42CF-A058-9B263304AF6F}">
      <dgm:prSet/>
      <dgm:spPr/>
      <dgm:t>
        <a:bodyPr/>
        <a:lstStyle/>
        <a:p>
          <a:endParaRPr lang="fr-FR"/>
        </a:p>
      </dgm:t>
    </dgm:pt>
    <dgm:pt modelId="{2E71EB69-3E02-493C-8A1E-33B81C80D82C}" type="pres">
      <dgm:prSet presAssocID="{C214C1F7-2E9E-4E27-B3F9-0E5D7EA52AA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342B19E-5B6D-4035-97D6-E3C8987DC252}" type="pres">
      <dgm:prSet presAssocID="{9DBD3ECD-4696-48C8-803C-AF24BBF9721A}" presName="composite" presStyleCnt="0"/>
      <dgm:spPr/>
    </dgm:pt>
    <dgm:pt modelId="{80D5AEED-A1E7-4ADE-8225-8FA7537E3B62}" type="pres">
      <dgm:prSet presAssocID="{9DBD3ECD-4696-48C8-803C-AF24BBF9721A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8E0D31-8AB7-458B-9EC6-506679ED139B}" type="pres">
      <dgm:prSet presAssocID="{9DBD3ECD-4696-48C8-803C-AF24BBF9721A}" presName="rect2" presStyleLbl="fgImgPlace1" presStyleIdx="0" presStyleCnt="3"/>
      <dgm:spPr/>
    </dgm:pt>
    <dgm:pt modelId="{AC4EB32D-B460-483F-A53F-42709032C96A}" type="pres">
      <dgm:prSet presAssocID="{E10971FE-3FDC-4DB5-8EFF-F042DC16D9A4}" presName="sibTrans" presStyleCnt="0"/>
      <dgm:spPr/>
    </dgm:pt>
    <dgm:pt modelId="{2A52633D-1C69-4990-9F83-5569B7E827E1}" type="pres">
      <dgm:prSet presAssocID="{EDC21F39-ABDE-451B-8D02-89910A366B13}" presName="composite" presStyleCnt="0"/>
      <dgm:spPr/>
    </dgm:pt>
    <dgm:pt modelId="{A7DD7D94-E10B-4CF5-BD26-A74FDE9DB17B}" type="pres">
      <dgm:prSet presAssocID="{EDC21F39-ABDE-451B-8D02-89910A366B13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984282-1B6F-4490-88F8-309E3C8487D4}" type="pres">
      <dgm:prSet presAssocID="{EDC21F39-ABDE-451B-8D02-89910A366B13}" presName="rect2" presStyleLbl="fgImgPlace1" presStyleIdx="1" presStyleCnt="3"/>
      <dgm:spPr/>
    </dgm:pt>
    <dgm:pt modelId="{4AFD3F3C-E6FA-4B69-AB98-B1EC6D47C0A2}" type="pres">
      <dgm:prSet presAssocID="{76D4170A-7B69-4BF5-BFE7-6B3B4C39A736}" presName="sibTrans" presStyleCnt="0"/>
      <dgm:spPr/>
    </dgm:pt>
    <dgm:pt modelId="{30BA689A-87CE-46C5-A2AF-B2909D7640A9}" type="pres">
      <dgm:prSet presAssocID="{707132AD-5AA2-46B6-8754-3761D9154B67}" presName="composite" presStyleCnt="0"/>
      <dgm:spPr/>
    </dgm:pt>
    <dgm:pt modelId="{CD8583CE-2A06-4AFA-A7F1-B99201702EDF}" type="pres">
      <dgm:prSet presAssocID="{707132AD-5AA2-46B6-8754-3761D9154B67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B79373A-C524-4F73-8264-DE22C8DE599B}" type="pres">
      <dgm:prSet presAssocID="{707132AD-5AA2-46B6-8754-3761D9154B67}" presName="rect2" presStyleLbl="fgImgPlace1" presStyleIdx="2" presStyleCnt="3"/>
      <dgm:spPr/>
    </dgm:pt>
  </dgm:ptLst>
  <dgm:cxnLst>
    <dgm:cxn modelId="{20558E09-0B43-4131-8A99-AA6CAEDAE2EC}" type="presOf" srcId="{9DBD3ECD-4696-48C8-803C-AF24BBF9721A}" destId="{80D5AEED-A1E7-4ADE-8225-8FA7537E3B62}" srcOrd="0" destOrd="0" presId="urn:microsoft.com/office/officeart/2008/layout/PictureStrips"/>
    <dgm:cxn modelId="{9A42C867-94A3-42CF-A058-9B263304AF6F}" srcId="{C214C1F7-2E9E-4E27-B3F9-0E5D7EA52AA9}" destId="{707132AD-5AA2-46B6-8754-3761D9154B67}" srcOrd="2" destOrd="0" parTransId="{E6B700E6-363F-4B94-89C4-81D1DC5748E8}" sibTransId="{D735954B-F27F-49B8-99BA-0827400D6DB6}"/>
    <dgm:cxn modelId="{49D689EC-5625-48FE-A05C-44C8FBF91CEE}" srcId="{C214C1F7-2E9E-4E27-B3F9-0E5D7EA52AA9}" destId="{EDC21F39-ABDE-451B-8D02-89910A366B13}" srcOrd="1" destOrd="0" parTransId="{5E93037D-A63D-42C8-B6C6-64B9BD42505E}" sibTransId="{76D4170A-7B69-4BF5-BFE7-6B3B4C39A736}"/>
    <dgm:cxn modelId="{8663EB22-C5EF-4CE3-B6CD-A586EE6AF251}" type="presOf" srcId="{C214C1F7-2E9E-4E27-B3F9-0E5D7EA52AA9}" destId="{2E71EB69-3E02-493C-8A1E-33B81C80D82C}" srcOrd="0" destOrd="0" presId="urn:microsoft.com/office/officeart/2008/layout/PictureStrips"/>
    <dgm:cxn modelId="{7E1166E0-EDCD-4636-8B45-3B63CF5B8BB5}" srcId="{C214C1F7-2E9E-4E27-B3F9-0E5D7EA52AA9}" destId="{9DBD3ECD-4696-48C8-803C-AF24BBF9721A}" srcOrd="0" destOrd="0" parTransId="{5F5A00CF-7DBB-4D94-83F9-53F7E1ABBC9A}" sibTransId="{E10971FE-3FDC-4DB5-8EFF-F042DC16D9A4}"/>
    <dgm:cxn modelId="{279E0547-4F46-4D27-89A6-61A2F3027EF4}" type="presOf" srcId="{EDC21F39-ABDE-451B-8D02-89910A366B13}" destId="{A7DD7D94-E10B-4CF5-BD26-A74FDE9DB17B}" srcOrd="0" destOrd="0" presId="urn:microsoft.com/office/officeart/2008/layout/PictureStrips"/>
    <dgm:cxn modelId="{1794C93E-B809-4EC4-8B55-35311B1ACAC0}" type="presOf" srcId="{707132AD-5AA2-46B6-8754-3761D9154B67}" destId="{CD8583CE-2A06-4AFA-A7F1-B99201702EDF}" srcOrd="0" destOrd="0" presId="urn:microsoft.com/office/officeart/2008/layout/PictureStrips"/>
    <dgm:cxn modelId="{47D0DAAA-2985-4147-9215-F56E6CFB14B7}" type="presParOf" srcId="{2E71EB69-3E02-493C-8A1E-33B81C80D82C}" destId="{C342B19E-5B6D-4035-97D6-E3C8987DC252}" srcOrd="0" destOrd="0" presId="urn:microsoft.com/office/officeart/2008/layout/PictureStrips"/>
    <dgm:cxn modelId="{35B5DB17-A50A-4137-A7A0-CD1344D413AD}" type="presParOf" srcId="{C342B19E-5B6D-4035-97D6-E3C8987DC252}" destId="{80D5AEED-A1E7-4ADE-8225-8FA7537E3B62}" srcOrd="0" destOrd="0" presId="urn:microsoft.com/office/officeart/2008/layout/PictureStrips"/>
    <dgm:cxn modelId="{AFDB7FEF-306B-4472-9755-CDA486AD20C4}" type="presParOf" srcId="{C342B19E-5B6D-4035-97D6-E3C8987DC252}" destId="{188E0D31-8AB7-458B-9EC6-506679ED139B}" srcOrd="1" destOrd="0" presId="urn:microsoft.com/office/officeart/2008/layout/PictureStrips"/>
    <dgm:cxn modelId="{EC761C4E-F1E1-46DF-9B77-08B546C98596}" type="presParOf" srcId="{2E71EB69-3E02-493C-8A1E-33B81C80D82C}" destId="{AC4EB32D-B460-483F-A53F-42709032C96A}" srcOrd="1" destOrd="0" presId="urn:microsoft.com/office/officeart/2008/layout/PictureStrips"/>
    <dgm:cxn modelId="{671FED69-5A7D-4EDC-8FC9-0FE5BC1A5179}" type="presParOf" srcId="{2E71EB69-3E02-493C-8A1E-33B81C80D82C}" destId="{2A52633D-1C69-4990-9F83-5569B7E827E1}" srcOrd="2" destOrd="0" presId="urn:microsoft.com/office/officeart/2008/layout/PictureStrips"/>
    <dgm:cxn modelId="{BE16D742-DF67-4A08-89A6-14EA44A87569}" type="presParOf" srcId="{2A52633D-1C69-4990-9F83-5569B7E827E1}" destId="{A7DD7D94-E10B-4CF5-BD26-A74FDE9DB17B}" srcOrd="0" destOrd="0" presId="urn:microsoft.com/office/officeart/2008/layout/PictureStrips"/>
    <dgm:cxn modelId="{BCA614F6-F7E0-4D33-A61F-7B1276371961}" type="presParOf" srcId="{2A52633D-1C69-4990-9F83-5569B7E827E1}" destId="{9F984282-1B6F-4490-88F8-309E3C8487D4}" srcOrd="1" destOrd="0" presId="urn:microsoft.com/office/officeart/2008/layout/PictureStrips"/>
    <dgm:cxn modelId="{F9EF719C-66A5-4B8B-AC4F-FB949A69180C}" type="presParOf" srcId="{2E71EB69-3E02-493C-8A1E-33B81C80D82C}" destId="{4AFD3F3C-E6FA-4B69-AB98-B1EC6D47C0A2}" srcOrd="3" destOrd="0" presId="urn:microsoft.com/office/officeart/2008/layout/PictureStrips"/>
    <dgm:cxn modelId="{CE05D466-764C-4A7F-AEE0-8D5F665762EF}" type="presParOf" srcId="{2E71EB69-3E02-493C-8A1E-33B81C80D82C}" destId="{30BA689A-87CE-46C5-A2AF-B2909D7640A9}" srcOrd="4" destOrd="0" presId="urn:microsoft.com/office/officeart/2008/layout/PictureStrips"/>
    <dgm:cxn modelId="{3B8B5475-248D-447B-88DB-B6C3D10B8ECC}" type="presParOf" srcId="{30BA689A-87CE-46C5-A2AF-B2909D7640A9}" destId="{CD8583CE-2A06-4AFA-A7F1-B99201702EDF}" srcOrd="0" destOrd="0" presId="urn:microsoft.com/office/officeart/2008/layout/PictureStrips"/>
    <dgm:cxn modelId="{609E8031-679E-4100-9CBE-3694BFD6742D}" type="presParOf" srcId="{30BA689A-87CE-46C5-A2AF-B2909D7640A9}" destId="{9B79373A-C524-4F73-8264-DE22C8DE599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14C1F7-2E9E-4E27-B3F9-0E5D7EA52AA9}" type="doc">
      <dgm:prSet loTypeId="urn:microsoft.com/office/officeart/2008/layout/PictureStrip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9DBD3ECD-4696-48C8-803C-AF24BBF9721A}">
      <dgm:prSet phldrT="[Texte]"/>
      <dgm:spPr/>
      <dgm:t>
        <a:bodyPr/>
        <a:lstStyle/>
        <a:p>
          <a:r>
            <a:rPr lang="fr-FR" dirty="0" smtClean="0"/>
            <a:t>PO</a:t>
          </a:r>
          <a:endParaRPr lang="fr-FR" dirty="0"/>
        </a:p>
      </dgm:t>
    </dgm:pt>
    <dgm:pt modelId="{5F5A00CF-7DBB-4D94-83F9-53F7E1ABBC9A}" type="parTrans" cxnId="{7E1166E0-EDCD-4636-8B45-3B63CF5B8BB5}">
      <dgm:prSet/>
      <dgm:spPr/>
      <dgm:t>
        <a:bodyPr/>
        <a:lstStyle/>
        <a:p>
          <a:endParaRPr lang="fr-FR"/>
        </a:p>
      </dgm:t>
    </dgm:pt>
    <dgm:pt modelId="{E10971FE-3FDC-4DB5-8EFF-F042DC16D9A4}" type="sibTrans" cxnId="{7E1166E0-EDCD-4636-8B45-3B63CF5B8BB5}">
      <dgm:prSet/>
      <dgm:spPr/>
      <dgm:t>
        <a:bodyPr/>
        <a:lstStyle/>
        <a:p>
          <a:endParaRPr lang="fr-FR"/>
        </a:p>
      </dgm:t>
    </dgm:pt>
    <dgm:pt modelId="{EDC21F39-ABDE-451B-8D02-89910A366B13}">
      <dgm:prSet phldrT="[Texte]"/>
      <dgm:spPr/>
      <dgm:t>
        <a:bodyPr/>
        <a:lstStyle/>
        <a:p>
          <a:r>
            <a:rPr lang="fr-FR" dirty="0" err="1" smtClean="0"/>
            <a:t>Scrum</a:t>
          </a:r>
          <a:r>
            <a:rPr lang="fr-FR" dirty="0" smtClean="0"/>
            <a:t> Master</a:t>
          </a:r>
          <a:endParaRPr lang="fr-FR" dirty="0"/>
        </a:p>
      </dgm:t>
    </dgm:pt>
    <dgm:pt modelId="{5E93037D-A63D-42C8-B6C6-64B9BD42505E}" type="parTrans" cxnId="{49D689EC-5625-48FE-A05C-44C8FBF91CEE}">
      <dgm:prSet/>
      <dgm:spPr/>
      <dgm:t>
        <a:bodyPr/>
        <a:lstStyle/>
        <a:p>
          <a:endParaRPr lang="fr-FR"/>
        </a:p>
      </dgm:t>
    </dgm:pt>
    <dgm:pt modelId="{76D4170A-7B69-4BF5-BFE7-6B3B4C39A736}" type="sibTrans" cxnId="{49D689EC-5625-48FE-A05C-44C8FBF91CEE}">
      <dgm:prSet/>
      <dgm:spPr/>
      <dgm:t>
        <a:bodyPr/>
        <a:lstStyle/>
        <a:p>
          <a:endParaRPr lang="fr-FR"/>
        </a:p>
      </dgm:t>
    </dgm:pt>
    <dgm:pt modelId="{707132AD-5AA2-46B6-8754-3761D9154B67}">
      <dgm:prSet phldrT="[Texte]"/>
      <dgm:spPr/>
      <dgm:t>
        <a:bodyPr/>
        <a:lstStyle/>
        <a:p>
          <a:r>
            <a:rPr lang="fr-FR" dirty="0" smtClean="0"/>
            <a:t>Equipe</a:t>
          </a:r>
          <a:endParaRPr lang="fr-FR" dirty="0"/>
        </a:p>
      </dgm:t>
    </dgm:pt>
    <dgm:pt modelId="{E6B700E6-363F-4B94-89C4-81D1DC5748E8}" type="parTrans" cxnId="{9A42C867-94A3-42CF-A058-9B263304AF6F}">
      <dgm:prSet/>
      <dgm:spPr/>
      <dgm:t>
        <a:bodyPr/>
        <a:lstStyle/>
        <a:p>
          <a:endParaRPr lang="fr-FR"/>
        </a:p>
      </dgm:t>
    </dgm:pt>
    <dgm:pt modelId="{D735954B-F27F-49B8-99BA-0827400D6DB6}" type="sibTrans" cxnId="{9A42C867-94A3-42CF-A058-9B263304AF6F}">
      <dgm:prSet/>
      <dgm:spPr/>
      <dgm:t>
        <a:bodyPr/>
        <a:lstStyle/>
        <a:p>
          <a:endParaRPr lang="fr-FR"/>
        </a:p>
      </dgm:t>
    </dgm:pt>
    <dgm:pt modelId="{2E71EB69-3E02-493C-8A1E-33B81C80D82C}" type="pres">
      <dgm:prSet presAssocID="{C214C1F7-2E9E-4E27-B3F9-0E5D7EA52AA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342B19E-5B6D-4035-97D6-E3C8987DC252}" type="pres">
      <dgm:prSet presAssocID="{9DBD3ECD-4696-48C8-803C-AF24BBF9721A}" presName="composite" presStyleCnt="0"/>
      <dgm:spPr/>
    </dgm:pt>
    <dgm:pt modelId="{80D5AEED-A1E7-4ADE-8225-8FA7537E3B62}" type="pres">
      <dgm:prSet presAssocID="{9DBD3ECD-4696-48C8-803C-AF24BBF9721A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8E0D31-8AB7-458B-9EC6-506679ED139B}" type="pres">
      <dgm:prSet presAssocID="{9DBD3ECD-4696-48C8-803C-AF24BBF9721A}" presName="rect2" presStyleLbl="fgImgPlace1" presStyleIdx="0" presStyleCnt="3"/>
      <dgm:spPr/>
    </dgm:pt>
    <dgm:pt modelId="{AC4EB32D-B460-483F-A53F-42709032C96A}" type="pres">
      <dgm:prSet presAssocID="{E10971FE-3FDC-4DB5-8EFF-F042DC16D9A4}" presName="sibTrans" presStyleCnt="0"/>
      <dgm:spPr/>
    </dgm:pt>
    <dgm:pt modelId="{2A52633D-1C69-4990-9F83-5569B7E827E1}" type="pres">
      <dgm:prSet presAssocID="{EDC21F39-ABDE-451B-8D02-89910A366B13}" presName="composite" presStyleCnt="0"/>
      <dgm:spPr/>
    </dgm:pt>
    <dgm:pt modelId="{A7DD7D94-E10B-4CF5-BD26-A74FDE9DB17B}" type="pres">
      <dgm:prSet presAssocID="{EDC21F39-ABDE-451B-8D02-89910A366B13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984282-1B6F-4490-88F8-309E3C8487D4}" type="pres">
      <dgm:prSet presAssocID="{EDC21F39-ABDE-451B-8D02-89910A366B13}" presName="rect2" presStyleLbl="fgImgPlace1" presStyleIdx="1" presStyleCnt="3"/>
      <dgm:spPr/>
    </dgm:pt>
    <dgm:pt modelId="{4AFD3F3C-E6FA-4B69-AB98-B1EC6D47C0A2}" type="pres">
      <dgm:prSet presAssocID="{76D4170A-7B69-4BF5-BFE7-6B3B4C39A736}" presName="sibTrans" presStyleCnt="0"/>
      <dgm:spPr/>
    </dgm:pt>
    <dgm:pt modelId="{30BA689A-87CE-46C5-A2AF-B2909D7640A9}" type="pres">
      <dgm:prSet presAssocID="{707132AD-5AA2-46B6-8754-3761D9154B67}" presName="composite" presStyleCnt="0"/>
      <dgm:spPr/>
    </dgm:pt>
    <dgm:pt modelId="{CD8583CE-2A06-4AFA-A7F1-B99201702EDF}" type="pres">
      <dgm:prSet presAssocID="{707132AD-5AA2-46B6-8754-3761D9154B67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B79373A-C524-4F73-8264-DE22C8DE599B}" type="pres">
      <dgm:prSet presAssocID="{707132AD-5AA2-46B6-8754-3761D9154B67}" presName="rect2" presStyleLbl="fgImgPlace1" presStyleIdx="2" presStyleCnt="3"/>
      <dgm:spPr/>
    </dgm:pt>
  </dgm:ptLst>
  <dgm:cxnLst>
    <dgm:cxn modelId="{E4246A1F-892C-49BC-A47B-9EE9F34597BE}" type="presOf" srcId="{EDC21F39-ABDE-451B-8D02-89910A366B13}" destId="{A7DD7D94-E10B-4CF5-BD26-A74FDE9DB17B}" srcOrd="0" destOrd="0" presId="urn:microsoft.com/office/officeart/2008/layout/PictureStrips"/>
    <dgm:cxn modelId="{9A42C867-94A3-42CF-A058-9B263304AF6F}" srcId="{C214C1F7-2E9E-4E27-B3F9-0E5D7EA52AA9}" destId="{707132AD-5AA2-46B6-8754-3761D9154B67}" srcOrd="2" destOrd="0" parTransId="{E6B700E6-363F-4B94-89C4-81D1DC5748E8}" sibTransId="{D735954B-F27F-49B8-99BA-0827400D6DB6}"/>
    <dgm:cxn modelId="{49D689EC-5625-48FE-A05C-44C8FBF91CEE}" srcId="{C214C1F7-2E9E-4E27-B3F9-0E5D7EA52AA9}" destId="{EDC21F39-ABDE-451B-8D02-89910A366B13}" srcOrd="1" destOrd="0" parTransId="{5E93037D-A63D-42C8-B6C6-64B9BD42505E}" sibTransId="{76D4170A-7B69-4BF5-BFE7-6B3B4C39A736}"/>
    <dgm:cxn modelId="{4733E313-9A05-4701-AE09-12F6AE3EB46F}" type="presOf" srcId="{707132AD-5AA2-46B6-8754-3761D9154B67}" destId="{CD8583CE-2A06-4AFA-A7F1-B99201702EDF}" srcOrd="0" destOrd="0" presId="urn:microsoft.com/office/officeart/2008/layout/PictureStrips"/>
    <dgm:cxn modelId="{7E1166E0-EDCD-4636-8B45-3B63CF5B8BB5}" srcId="{C214C1F7-2E9E-4E27-B3F9-0E5D7EA52AA9}" destId="{9DBD3ECD-4696-48C8-803C-AF24BBF9721A}" srcOrd="0" destOrd="0" parTransId="{5F5A00CF-7DBB-4D94-83F9-53F7E1ABBC9A}" sibTransId="{E10971FE-3FDC-4DB5-8EFF-F042DC16D9A4}"/>
    <dgm:cxn modelId="{58194D6E-1494-4E1D-BB2F-75D163D6478E}" type="presOf" srcId="{9DBD3ECD-4696-48C8-803C-AF24BBF9721A}" destId="{80D5AEED-A1E7-4ADE-8225-8FA7537E3B62}" srcOrd="0" destOrd="0" presId="urn:microsoft.com/office/officeart/2008/layout/PictureStrips"/>
    <dgm:cxn modelId="{A5B5F1A3-A551-4B71-8A53-DF4E161D262D}" type="presOf" srcId="{C214C1F7-2E9E-4E27-B3F9-0E5D7EA52AA9}" destId="{2E71EB69-3E02-493C-8A1E-33B81C80D82C}" srcOrd="0" destOrd="0" presId="urn:microsoft.com/office/officeart/2008/layout/PictureStrips"/>
    <dgm:cxn modelId="{EFD47C43-AC41-4160-90AA-49C89BBFBF8A}" type="presParOf" srcId="{2E71EB69-3E02-493C-8A1E-33B81C80D82C}" destId="{C342B19E-5B6D-4035-97D6-E3C8987DC252}" srcOrd="0" destOrd="0" presId="urn:microsoft.com/office/officeart/2008/layout/PictureStrips"/>
    <dgm:cxn modelId="{EB22F1D5-053F-4A2E-97FA-027C71317D24}" type="presParOf" srcId="{C342B19E-5B6D-4035-97D6-E3C8987DC252}" destId="{80D5AEED-A1E7-4ADE-8225-8FA7537E3B62}" srcOrd="0" destOrd="0" presId="urn:microsoft.com/office/officeart/2008/layout/PictureStrips"/>
    <dgm:cxn modelId="{B094EE48-5D70-4D03-B67A-D532EF95F69B}" type="presParOf" srcId="{C342B19E-5B6D-4035-97D6-E3C8987DC252}" destId="{188E0D31-8AB7-458B-9EC6-506679ED139B}" srcOrd="1" destOrd="0" presId="urn:microsoft.com/office/officeart/2008/layout/PictureStrips"/>
    <dgm:cxn modelId="{FD6437CD-9CCD-4835-9572-7E503B357351}" type="presParOf" srcId="{2E71EB69-3E02-493C-8A1E-33B81C80D82C}" destId="{AC4EB32D-B460-483F-A53F-42709032C96A}" srcOrd="1" destOrd="0" presId="urn:microsoft.com/office/officeart/2008/layout/PictureStrips"/>
    <dgm:cxn modelId="{CA07E1CE-BF60-4C9C-8D8A-07E6BF5B9E84}" type="presParOf" srcId="{2E71EB69-3E02-493C-8A1E-33B81C80D82C}" destId="{2A52633D-1C69-4990-9F83-5569B7E827E1}" srcOrd="2" destOrd="0" presId="urn:microsoft.com/office/officeart/2008/layout/PictureStrips"/>
    <dgm:cxn modelId="{4D271319-EB7D-40B5-811F-8A2DFE6A9CCC}" type="presParOf" srcId="{2A52633D-1C69-4990-9F83-5569B7E827E1}" destId="{A7DD7D94-E10B-4CF5-BD26-A74FDE9DB17B}" srcOrd="0" destOrd="0" presId="urn:microsoft.com/office/officeart/2008/layout/PictureStrips"/>
    <dgm:cxn modelId="{E8E607FD-903C-40C3-BE32-D6359BB58C02}" type="presParOf" srcId="{2A52633D-1C69-4990-9F83-5569B7E827E1}" destId="{9F984282-1B6F-4490-88F8-309E3C8487D4}" srcOrd="1" destOrd="0" presId="urn:microsoft.com/office/officeart/2008/layout/PictureStrips"/>
    <dgm:cxn modelId="{3D2100E4-47BC-4EE1-800C-49AA757B5954}" type="presParOf" srcId="{2E71EB69-3E02-493C-8A1E-33B81C80D82C}" destId="{4AFD3F3C-E6FA-4B69-AB98-B1EC6D47C0A2}" srcOrd="3" destOrd="0" presId="urn:microsoft.com/office/officeart/2008/layout/PictureStrips"/>
    <dgm:cxn modelId="{01B75AA5-3D47-4621-A039-43078F242D95}" type="presParOf" srcId="{2E71EB69-3E02-493C-8A1E-33B81C80D82C}" destId="{30BA689A-87CE-46C5-A2AF-B2909D7640A9}" srcOrd="4" destOrd="0" presId="urn:microsoft.com/office/officeart/2008/layout/PictureStrips"/>
    <dgm:cxn modelId="{CF23F91E-F009-4EC4-B54E-E95557D29179}" type="presParOf" srcId="{30BA689A-87CE-46C5-A2AF-B2909D7640A9}" destId="{CD8583CE-2A06-4AFA-A7F1-B99201702EDF}" srcOrd="0" destOrd="0" presId="urn:microsoft.com/office/officeart/2008/layout/PictureStrips"/>
    <dgm:cxn modelId="{796E10E1-3D87-45A9-A0F7-3102AB2DC3A1}" type="presParOf" srcId="{30BA689A-87CE-46C5-A2AF-B2909D7640A9}" destId="{9B79373A-C524-4F73-8264-DE22C8DE599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5AEED-A1E7-4ADE-8225-8FA7537E3B62}">
      <dsp:nvSpPr>
        <dsp:cNvPr id="0" name=""/>
        <dsp:cNvSpPr/>
      </dsp:nvSpPr>
      <dsp:spPr>
        <a:xfrm>
          <a:off x="257945" y="108283"/>
          <a:ext cx="1076516" cy="3364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863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PO</a:t>
          </a:r>
          <a:endParaRPr lang="fr-FR" sz="1100" kern="1200" dirty="0"/>
        </a:p>
      </dsp:txBody>
      <dsp:txXfrm>
        <a:off x="257945" y="108283"/>
        <a:ext cx="1076516" cy="336411"/>
      </dsp:txXfrm>
    </dsp:sp>
    <dsp:sp modelId="{188E0D31-8AB7-458B-9EC6-506679ED139B}">
      <dsp:nvSpPr>
        <dsp:cNvPr id="0" name=""/>
        <dsp:cNvSpPr/>
      </dsp:nvSpPr>
      <dsp:spPr>
        <a:xfrm>
          <a:off x="213090" y="59690"/>
          <a:ext cx="235487" cy="353231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D7D94-E10B-4CF5-BD26-A74FDE9DB17B}">
      <dsp:nvSpPr>
        <dsp:cNvPr id="0" name=""/>
        <dsp:cNvSpPr/>
      </dsp:nvSpPr>
      <dsp:spPr>
        <a:xfrm>
          <a:off x="257945" y="531788"/>
          <a:ext cx="1076516" cy="3364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863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Scrum</a:t>
          </a:r>
          <a:r>
            <a:rPr lang="fr-FR" sz="1100" kern="1200" dirty="0" smtClean="0"/>
            <a:t> Master</a:t>
          </a:r>
          <a:endParaRPr lang="fr-FR" sz="1100" kern="1200" dirty="0"/>
        </a:p>
      </dsp:txBody>
      <dsp:txXfrm>
        <a:off x="257945" y="531788"/>
        <a:ext cx="1076516" cy="336411"/>
      </dsp:txXfrm>
    </dsp:sp>
    <dsp:sp modelId="{9F984282-1B6F-4490-88F8-309E3C8487D4}">
      <dsp:nvSpPr>
        <dsp:cNvPr id="0" name=""/>
        <dsp:cNvSpPr/>
      </dsp:nvSpPr>
      <dsp:spPr>
        <a:xfrm>
          <a:off x="213090" y="483195"/>
          <a:ext cx="235487" cy="353231"/>
        </a:xfrm>
        <a:prstGeom prst="rect">
          <a:avLst/>
        </a:prstGeom>
        <a:solidFill>
          <a:schemeClr val="accent2">
            <a:tint val="50000"/>
            <a:hueOff val="2501437"/>
            <a:satOff val="-2237"/>
            <a:lumOff val="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583CE-2A06-4AFA-A7F1-B99201702EDF}">
      <dsp:nvSpPr>
        <dsp:cNvPr id="0" name=""/>
        <dsp:cNvSpPr/>
      </dsp:nvSpPr>
      <dsp:spPr>
        <a:xfrm>
          <a:off x="257945" y="955292"/>
          <a:ext cx="1076516" cy="3364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863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Equipe</a:t>
          </a:r>
          <a:endParaRPr lang="fr-FR" sz="1100" kern="1200" dirty="0"/>
        </a:p>
      </dsp:txBody>
      <dsp:txXfrm>
        <a:off x="257945" y="955292"/>
        <a:ext cx="1076516" cy="336411"/>
      </dsp:txXfrm>
    </dsp:sp>
    <dsp:sp modelId="{9B79373A-C524-4F73-8264-DE22C8DE599B}">
      <dsp:nvSpPr>
        <dsp:cNvPr id="0" name=""/>
        <dsp:cNvSpPr/>
      </dsp:nvSpPr>
      <dsp:spPr>
        <a:xfrm>
          <a:off x="213090" y="906700"/>
          <a:ext cx="235487" cy="353231"/>
        </a:xfrm>
        <a:prstGeom prst="rect">
          <a:avLst/>
        </a:prstGeom>
        <a:solidFill>
          <a:schemeClr val="accent2">
            <a:tint val="50000"/>
            <a:hueOff val="5002875"/>
            <a:satOff val="-4473"/>
            <a:lumOff val="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5AEED-A1E7-4ADE-8225-8FA7537E3B62}">
      <dsp:nvSpPr>
        <dsp:cNvPr id="0" name=""/>
        <dsp:cNvSpPr/>
      </dsp:nvSpPr>
      <dsp:spPr>
        <a:xfrm>
          <a:off x="257945" y="108283"/>
          <a:ext cx="1076516" cy="3364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863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PO</a:t>
          </a:r>
          <a:endParaRPr lang="fr-FR" sz="1100" kern="1200" dirty="0"/>
        </a:p>
      </dsp:txBody>
      <dsp:txXfrm>
        <a:off x="257945" y="108283"/>
        <a:ext cx="1076516" cy="336411"/>
      </dsp:txXfrm>
    </dsp:sp>
    <dsp:sp modelId="{188E0D31-8AB7-458B-9EC6-506679ED139B}">
      <dsp:nvSpPr>
        <dsp:cNvPr id="0" name=""/>
        <dsp:cNvSpPr/>
      </dsp:nvSpPr>
      <dsp:spPr>
        <a:xfrm>
          <a:off x="213090" y="59690"/>
          <a:ext cx="235487" cy="353231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D7D94-E10B-4CF5-BD26-A74FDE9DB17B}">
      <dsp:nvSpPr>
        <dsp:cNvPr id="0" name=""/>
        <dsp:cNvSpPr/>
      </dsp:nvSpPr>
      <dsp:spPr>
        <a:xfrm>
          <a:off x="257945" y="531788"/>
          <a:ext cx="1076516" cy="3364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863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Scrum</a:t>
          </a:r>
          <a:r>
            <a:rPr lang="fr-FR" sz="1100" kern="1200" dirty="0" smtClean="0"/>
            <a:t> Master</a:t>
          </a:r>
          <a:endParaRPr lang="fr-FR" sz="1100" kern="1200" dirty="0"/>
        </a:p>
      </dsp:txBody>
      <dsp:txXfrm>
        <a:off x="257945" y="531788"/>
        <a:ext cx="1076516" cy="336411"/>
      </dsp:txXfrm>
    </dsp:sp>
    <dsp:sp modelId="{9F984282-1B6F-4490-88F8-309E3C8487D4}">
      <dsp:nvSpPr>
        <dsp:cNvPr id="0" name=""/>
        <dsp:cNvSpPr/>
      </dsp:nvSpPr>
      <dsp:spPr>
        <a:xfrm>
          <a:off x="213090" y="483195"/>
          <a:ext cx="235487" cy="353231"/>
        </a:xfrm>
        <a:prstGeom prst="rect">
          <a:avLst/>
        </a:prstGeom>
        <a:solidFill>
          <a:schemeClr val="accent2">
            <a:tint val="50000"/>
            <a:hueOff val="2501437"/>
            <a:satOff val="-2237"/>
            <a:lumOff val="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583CE-2A06-4AFA-A7F1-B99201702EDF}">
      <dsp:nvSpPr>
        <dsp:cNvPr id="0" name=""/>
        <dsp:cNvSpPr/>
      </dsp:nvSpPr>
      <dsp:spPr>
        <a:xfrm>
          <a:off x="257945" y="955292"/>
          <a:ext cx="1076516" cy="3364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863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Equipe</a:t>
          </a:r>
          <a:endParaRPr lang="fr-FR" sz="1100" kern="1200" dirty="0"/>
        </a:p>
      </dsp:txBody>
      <dsp:txXfrm>
        <a:off x="257945" y="955292"/>
        <a:ext cx="1076516" cy="336411"/>
      </dsp:txXfrm>
    </dsp:sp>
    <dsp:sp modelId="{9B79373A-C524-4F73-8264-DE22C8DE599B}">
      <dsp:nvSpPr>
        <dsp:cNvPr id="0" name=""/>
        <dsp:cNvSpPr/>
      </dsp:nvSpPr>
      <dsp:spPr>
        <a:xfrm>
          <a:off x="213090" y="906700"/>
          <a:ext cx="235487" cy="353231"/>
        </a:xfrm>
        <a:prstGeom prst="rect">
          <a:avLst/>
        </a:prstGeom>
        <a:solidFill>
          <a:schemeClr val="accent2">
            <a:tint val="50000"/>
            <a:hueOff val="5002875"/>
            <a:satOff val="-4473"/>
            <a:lumOff val="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5AEED-A1E7-4ADE-8225-8FA7537E3B62}">
      <dsp:nvSpPr>
        <dsp:cNvPr id="0" name=""/>
        <dsp:cNvSpPr/>
      </dsp:nvSpPr>
      <dsp:spPr>
        <a:xfrm>
          <a:off x="257945" y="108283"/>
          <a:ext cx="1076516" cy="3364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863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PO</a:t>
          </a:r>
          <a:endParaRPr lang="fr-FR" sz="1100" kern="1200" dirty="0"/>
        </a:p>
      </dsp:txBody>
      <dsp:txXfrm>
        <a:off x="257945" y="108283"/>
        <a:ext cx="1076516" cy="336411"/>
      </dsp:txXfrm>
    </dsp:sp>
    <dsp:sp modelId="{188E0D31-8AB7-458B-9EC6-506679ED139B}">
      <dsp:nvSpPr>
        <dsp:cNvPr id="0" name=""/>
        <dsp:cNvSpPr/>
      </dsp:nvSpPr>
      <dsp:spPr>
        <a:xfrm>
          <a:off x="213090" y="59690"/>
          <a:ext cx="235487" cy="353231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D7D94-E10B-4CF5-BD26-A74FDE9DB17B}">
      <dsp:nvSpPr>
        <dsp:cNvPr id="0" name=""/>
        <dsp:cNvSpPr/>
      </dsp:nvSpPr>
      <dsp:spPr>
        <a:xfrm>
          <a:off x="257945" y="531788"/>
          <a:ext cx="1076516" cy="3364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863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Scrum</a:t>
          </a:r>
          <a:r>
            <a:rPr lang="fr-FR" sz="1100" kern="1200" dirty="0" smtClean="0"/>
            <a:t> Master</a:t>
          </a:r>
          <a:endParaRPr lang="fr-FR" sz="1100" kern="1200" dirty="0"/>
        </a:p>
      </dsp:txBody>
      <dsp:txXfrm>
        <a:off x="257945" y="531788"/>
        <a:ext cx="1076516" cy="336411"/>
      </dsp:txXfrm>
    </dsp:sp>
    <dsp:sp modelId="{9F984282-1B6F-4490-88F8-309E3C8487D4}">
      <dsp:nvSpPr>
        <dsp:cNvPr id="0" name=""/>
        <dsp:cNvSpPr/>
      </dsp:nvSpPr>
      <dsp:spPr>
        <a:xfrm>
          <a:off x="213090" y="483195"/>
          <a:ext cx="235487" cy="353231"/>
        </a:xfrm>
        <a:prstGeom prst="rect">
          <a:avLst/>
        </a:prstGeom>
        <a:solidFill>
          <a:schemeClr val="accent2">
            <a:tint val="50000"/>
            <a:hueOff val="2501437"/>
            <a:satOff val="-2237"/>
            <a:lumOff val="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583CE-2A06-4AFA-A7F1-B99201702EDF}">
      <dsp:nvSpPr>
        <dsp:cNvPr id="0" name=""/>
        <dsp:cNvSpPr/>
      </dsp:nvSpPr>
      <dsp:spPr>
        <a:xfrm>
          <a:off x="257945" y="955292"/>
          <a:ext cx="1076516" cy="3364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863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Equipe</a:t>
          </a:r>
          <a:endParaRPr lang="fr-FR" sz="1100" kern="1200" dirty="0"/>
        </a:p>
      </dsp:txBody>
      <dsp:txXfrm>
        <a:off x="257945" y="955292"/>
        <a:ext cx="1076516" cy="336411"/>
      </dsp:txXfrm>
    </dsp:sp>
    <dsp:sp modelId="{9B79373A-C524-4F73-8264-DE22C8DE599B}">
      <dsp:nvSpPr>
        <dsp:cNvPr id="0" name=""/>
        <dsp:cNvSpPr/>
      </dsp:nvSpPr>
      <dsp:spPr>
        <a:xfrm>
          <a:off x="213090" y="906700"/>
          <a:ext cx="235487" cy="353231"/>
        </a:xfrm>
        <a:prstGeom prst="rect">
          <a:avLst/>
        </a:prstGeom>
        <a:solidFill>
          <a:schemeClr val="accent2">
            <a:tint val="50000"/>
            <a:hueOff val="5002875"/>
            <a:satOff val="-4473"/>
            <a:lumOff val="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F2104-C02F-3E4B-B416-D0782D982EF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68F88-36F9-6C41-A5E9-82621129F0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00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7019-99D9-BE44-95BD-52CDA7618904}" type="datetimeFigureOut">
              <a:rPr lang="fr-FR" smtClean="0"/>
              <a:pPr/>
              <a:t>04/05/2017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4FDBD-EE13-CA4D-8862-FBCDB1A4A5D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63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4FDBD-EE13-CA4D-8862-FBCDB1A4A5D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10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8638"/>
            <a:ext cx="7772400" cy="11017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BCF8-C096-46B6-9DBA-2910DEA1E309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E35D-FC6E-41BF-9934-413879A9B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34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BCF8-C096-46B6-9DBA-2910DEA1E309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E35D-FC6E-41BF-9934-413879A9B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03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BCF8-C096-46B6-9DBA-2910DEA1E309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E35D-FC6E-41BF-9934-413879A9B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995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44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9D58-BA67-4EED-9DE6-EB536931F6D4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8A7-AB5D-4BBE-9C26-173348CD44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024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9D58-BA67-4EED-9DE6-EB536931F6D4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8A7-AB5D-4BBE-9C26-173348CD44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302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9D58-BA67-4EED-9DE6-EB536931F6D4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8A7-AB5D-4BBE-9C26-173348CD44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711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9D58-BA67-4EED-9DE6-EB536931F6D4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8A7-AB5D-4BBE-9C26-173348CD44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403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9D58-BA67-4EED-9DE6-EB536931F6D4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8A7-AB5D-4BBE-9C26-173348CD44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088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9D58-BA67-4EED-9DE6-EB536931F6D4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8A7-AB5D-4BBE-9C26-173348CD44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604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9D58-BA67-4EED-9DE6-EB536931F6D4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8A7-AB5D-4BBE-9C26-173348CD44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089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9D58-BA67-4EED-9DE6-EB536931F6D4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8A7-AB5D-4BBE-9C26-173348CD44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18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BCF8-C096-46B6-9DBA-2910DEA1E309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E35D-FC6E-41BF-9934-413879A9B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299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9D58-BA67-4EED-9DE6-EB536931F6D4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8A7-AB5D-4BBE-9C26-173348CD44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848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9D58-BA67-4EED-9DE6-EB536931F6D4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8A7-AB5D-4BBE-9C26-173348CD44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655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9D58-BA67-4EED-9DE6-EB536931F6D4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8A7-AB5D-4BBE-9C26-173348CD44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947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9" y="0"/>
            <a:ext cx="3946525" cy="5178425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333366"/>
              </a:solidFill>
              <a:ea typeface="ＭＳ Ｐゴシック" pitchFamily="34" charset="-128"/>
            </a:endParaRPr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76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z="900" smtClean="0">
                <a:solidFill>
                  <a:srgbClr val="333366"/>
                </a:solidFill>
              </a:rPr>
              <a:t>www.thalesgroup.com</a:t>
            </a:r>
          </a:p>
        </p:txBody>
      </p:sp>
      <p:sp>
        <p:nvSpPr>
          <p:cNvPr id="6" name="Demi-cadre 5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/>
          <a:lstStyle/>
          <a:p>
            <a:pPr algn="ctr">
              <a:defRPr/>
            </a:pPr>
            <a:endParaRPr lang="fr-FR">
              <a:solidFill>
                <a:srgbClr val="333366"/>
              </a:solidFill>
              <a:ea typeface="ＭＳ Ｐゴシック" pitchFamily="34" charset="-128"/>
            </a:endParaRPr>
          </a:p>
        </p:txBody>
      </p:sp>
      <p:pic>
        <p:nvPicPr>
          <p:cNvPr id="7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"/>
          <a:stretch>
            <a:fillRect/>
          </a:stretch>
        </p:blipFill>
        <p:spPr bwMode="auto">
          <a:xfrm>
            <a:off x="236538" y="165110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>
            <a:spLocks noChangeArrowheads="1"/>
          </p:cNvSpPr>
          <p:nvPr userDrawn="1"/>
        </p:nvSpPr>
        <p:spPr bwMode="auto">
          <a:xfrm>
            <a:off x="3708400" y="4743441"/>
            <a:ext cx="1727200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969696"/>
                </a:solidFill>
                <a:latin typeface="Arial" charset="0"/>
                <a:ea typeface="ＭＳ Ｐゴシック" pitchFamily="34" charset="-128"/>
              </a:rPr>
              <a:t>THALES GROUP INTERNAL</a:t>
            </a:r>
          </a:p>
        </p:txBody>
      </p:sp>
      <p:pic>
        <p:nvPicPr>
          <p:cNvPr id="9" name="Espace réservé pour une image  5" descr="2014_Corporate_extract_pdf_tgc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50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50" y="3134851"/>
            <a:ext cx="4918023" cy="307777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972867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54444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9" y="0"/>
            <a:ext cx="3946525" cy="5178425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333366"/>
              </a:solidFill>
              <a:ea typeface="ＭＳ Ｐゴシック" pitchFamily="34" charset="-128"/>
            </a:endParaRPr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76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z="900" smtClean="0">
                <a:solidFill>
                  <a:srgbClr val="333366"/>
                </a:solidFill>
              </a:rPr>
              <a:t>www.thalesgroup.com</a:t>
            </a:r>
          </a:p>
        </p:txBody>
      </p:sp>
      <p:sp>
        <p:nvSpPr>
          <p:cNvPr id="9" name="Rectangle 17"/>
          <p:cNvSpPr>
            <a:spLocks noChangeArrowheads="1"/>
          </p:cNvSpPr>
          <p:nvPr userDrawn="1"/>
        </p:nvSpPr>
        <p:spPr bwMode="auto">
          <a:xfrm>
            <a:off x="201613" y="1636044"/>
            <a:ext cx="95250" cy="307777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>
              <a:solidFill>
                <a:srgbClr val="323265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11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"/>
          <a:stretch>
            <a:fillRect/>
          </a:stretch>
        </p:blipFill>
        <p:spPr bwMode="auto">
          <a:xfrm>
            <a:off x="236538" y="165110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743441"/>
            <a:ext cx="1727200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969696"/>
                </a:solidFill>
                <a:latin typeface="Arial" charset="0"/>
                <a:ea typeface="ＭＳ Ｐゴシック" pitchFamily="34" charset="-128"/>
              </a:rPr>
              <a:t>THALES GROUP INTERNAL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50" y="1344579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50" y="2019676"/>
            <a:ext cx="4918023" cy="307777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290525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92" y="-15871"/>
            <a:ext cx="3641725" cy="5165725"/>
          </a:xfrm>
          <a:custGeom>
            <a:avLst/>
            <a:gdLst>
              <a:gd name="T0" fmla="*/ 1704184 w 3642050"/>
              <a:gd name="T1" fmla="*/ 0 h 5165725"/>
              <a:gd name="T2" fmla="*/ 3626156 w 3642050"/>
              <a:gd name="T3" fmla="*/ 15875 h 5165725"/>
              <a:gd name="T4" fmla="*/ 3626156 w 3642050"/>
              <a:gd name="T5" fmla="*/ 5159375 h 5165725"/>
              <a:gd name="T6" fmla="*/ 104659 w 3642050"/>
              <a:gd name="T7" fmla="*/ 5165725 h 5165725"/>
              <a:gd name="T8" fmla="*/ 170418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333366"/>
              </a:solidFill>
              <a:ea typeface="ＭＳ Ｐゴシック" pitchFamily="34" charset="-128"/>
            </a:endParaRPr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333366"/>
              </a:solidFill>
              <a:ea typeface="MS PGothic" pitchFamily="34" charset="-128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333366"/>
              </a:solidFill>
              <a:ea typeface="MS PGothic" pitchFamily="34" charset="-128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39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147483647 w 180"/>
                <a:gd name="T17" fmla="*/ 2147483647 h 166"/>
                <a:gd name="T18" fmla="*/ 2147483647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88" y="-474408"/>
              <a:ext cx="71228" cy="708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2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8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8925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92" y="-15871"/>
            <a:ext cx="3641725" cy="5165725"/>
          </a:xfrm>
          <a:custGeom>
            <a:avLst/>
            <a:gdLst>
              <a:gd name="T0" fmla="*/ 1704184 w 3642050"/>
              <a:gd name="T1" fmla="*/ 0 h 5165725"/>
              <a:gd name="T2" fmla="*/ 3626156 w 3642050"/>
              <a:gd name="T3" fmla="*/ 15875 h 5165725"/>
              <a:gd name="T4" fmla="*/ 3626156 w 3642050"/>
              <a:gd name="T5" fmla="*/ 5159375 h 5165725"/>
              <a:gd name="T6" fmla="*/ 104659 w 3642050"/>
              <a:gd name="T7" fmla="*/ 5165725 h 5165725"/>
              <a:gd name="T8" fmla="*/ 170418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333366"/>
              </a:solidFill>
              <a:ea typeface="ＭＳ Ｐゴシック" pitchFamily="34" charset="-128"/>
            </a:endParaRPr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333366"/>
              </a:solidFill>
              <a:ea typeface="MS PGothic" pitchFamily="34" charset="-128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333366"/>
              </a:solidFill>
              <a:ea typeface="MS PGothic" pitchFamily="34" charset="-128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39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147483647 w 180"/>
                <a:gd name="T17" fmla="*/ 2147483647 h 166"/>
                <a:gd name="T18" fmla="*/ 2147483647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88" y="-474408"/>
              <a:ext cx="71228" cy="708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204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56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8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347212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92" y="-15871"/>
            <a:ext cx="3641725" cy="5165725"/>
          </a:xfrm>
          <a:custGeom>
            <a:avLst/>
            <a:gdLst>
              <a:gd name="T0" fmla="*/ 1704184 w 3642050"/>
              <a:gd name="T1" fmla="*/ 0 h 5165725"/>
              <a:gd name="T2" fmla="*/ 3626156 w 3642050"/>
              <a:gd name="T3" fmla="*/ 15875 h 5165725"/>
              <a:gd name="T4" fmla="*/ 3626156 w 3642050"/>
              <a:gd name="T5" fmla="*/ 5159375 h 5165725"/>
              <a:gd name="T6" fmla="*/ 104659 w 3642050"/>
              <a:gd name="T7" fmla="*/ 5165725 h 5165725"/>
              <a:gd name="T8" fmla="*/ 170418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333366"/>
              </a:solidFill>
              <a:ea typeface="ＭＳ Ｐゴシック" pitchFamily="34" charset="-128"/>
            </a:endParaRPr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333366"/>
              </a:solidFill>
              <a:ea typeface="MS PGothic" pitchFamily="34" charset="-128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333366"/>
              </a:solidFill>
              <a:ea typeface="MS PGothic" pitchFamily="34" charset="-128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39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147483647 w 180"/>
                <a:gd name="T17" fmla="*/ 2147483647 h 166"/>
                <a:gd name="T18" fmla="*/ 2147483647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88" y="-474408"/>
              <a:ext cx="71228" cy="708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3" y="3396056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51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138345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92" y="-15871"/>
            <a:ext cx="3641725" cy="5165725"/>
          </a:xfrm>
          <a:custGeom>
            <a:avLst/>
            <a:gdLst>
              <a:gd name="T0" fmla="*/ 1704184 w 3642050"/>
              <a:gd name="T1" fmla="*/ 0 h 5165725"/>
              <a:gd name="T2" fmla="*/ 3626156 w 3642050"/>
              <a:gd name="T3" fmla="*/ 15875 h 5165725"/>
              <a:gd name="T4" fmla="*/ 3626156 w 3642050"/>
              <a:gd name="T5" fmla="*/ 5159375 h 5165725"/>
              <a:gd name="T6" fmla="*/ 104659 w 3642050"/>
              <a:gd name="T7" fmla="*/ 5165725 h 5165725"/>
              <a:gd name="T8" fmla="*/ 170418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333366"/>
              </a:solidFill>
              <a:ea typeface="ＭＳ Ｐゴシック" pitchFamily="34" charset="-128"/>
            </a:endParaRPr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333366"/>
              </a:solidFill>
              <a:ea typeface="MS PGothic" pitchFamily="34" charset="-128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333366"/>
              </a:solidFill>
              <a:ea typeface="MS PGothic" pitchFamily="34" charset="-128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39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147483647 w 180"/>
                <a:gd name="T17" fmla="*/ 2147483647 h 166"/>
                <a:gd name="T18" fmla="*/ 2147483647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88" y="-474408"/>
              <a:ext cx="71228" cy="708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801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801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801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66" y="1964225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2646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BCF8-C096-46B6-9DBA-2910DEA1E309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E35D-FC6E-41BF-9934-413879A9B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123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333366"/>
              </a:solidFill>
              <a:ea typeface="MS PGothic" pitchFamily="34" charset="-128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333366"/>
              </a:solidFill>
              <a:ea typeface="MS PGothic" pitchFamily="34" charset="-128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92" y="-15871"/>
            <a:ext cx="3641725" cy="5165725"/>
          </a:xfrm>
          <a:custGeom>
            <a:avLst/>
            <a:gdLst>
              <a:gd name="T0" fmla="*/ 1704184 w 3642050"/>
              <a:gd name="T1" fmla="*/ 0 h 5165725"/>
              <a:gd name="T2" fmla="*/ 3626156 w 3642050"/>
              <a:gd name="T3" fmla="*/ 15875 h 5165725"/>
              <a:gd name="T4" fmla="*/ 3626156 w 3642050"/>
              <a:gd name="T5" fmla="*/ 5159375 h 5165725"/>
              <a:gd name="T6" fmla="*/ 104659 w 3642050"/>
              <a:gd name="T7" fmla="*/ 5165725 h 5165725"/>
              <a:gd name="T8" fmla="*/ 170418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333366"/>
              </a:solidFill>
              <a:ea typeface="ＭＳ Ｐゴシック" pitchFamily="34" charset="-128"/>
            </a:endParaRPr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39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147483647 w 180"/>
                <a:gd name="T17" fmla="*/ 2147483647 h 166"/>
                <a:gd name="T18" fmla="*/ 2147483647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88" y="-474408"/>
              <a:ext cx="71228" cy="708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170940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333366"/>
              </a:solidFill>
              <a:ea typeface="MS PGothic" pitchFamily="34" charset="-128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333366"/>
              </a:solidFill>
              <a:ea typeface="MS PGothic" pitchFamily="34" charset="-128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90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147483647 w 180"/>
                <a:gd name="T17" fmla="*/ 2147483647 h 166"/>
                <a:gd name="T18" fmla="*/ 2147483647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6535" y="-473869"/>
              <a:ext cx="70365" cy="697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333366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066518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3689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897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9" y="0"/>
            <a:ext cx="3946525" cy="5178425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333366"/>
              </a:solidFill>
              <a:ea typeface="ＭＳ Ｐゴシック" pitchFamily="34" charset="-128"/>
            </a:endParaRPr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76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MS PGothic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z="900" smtClean="0">
                <a:solidFill>
                  <a:srgbClr val="333366"/>
                </a:solidFill>
              </a:rPr>
              <a:t>www.thalesgroup.com</a:t>
            </a:r>
          </a:p>
        </p:txBody>
      </p:sp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/>
          <a:lstStyle/>
          <a:p>
            <a:pPr algn="ctr">
              <a:defRPr/>
            </a:pPr>
            <a:endParaRPr lang="fr-FR">
              <a:solidFill>
                <a:srgbClr val="333366"/>
              </a:solidFill>
              <a:ea typeface="ＭＳ Ｐゴシック" pitchFamily="34" charset="-128"/>
            </a:endParaRPr>
          </a:p>
        </p:txBody>
      </p:sp>
      <p:pic>
        <p:nvPicPr>
          <p:cNvPr id="8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"/>
          <a:stretch>
            <a:fillRect/>
          </a:stretch>
        </p:blipFill>
        <p:spPr bwMode="auto">
          <a:xfrm>
            <a:off x="236538" y="165110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743441"/>
            <a:ext cx="1727200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969696"/>
                </a:solidFill>
                <a:latin typeface="Arial" charset="0"/>
                <a:ea typeface="ＭＳ Ｐゴシック" pitchFamily="34" charset="-128"/>
              </a:rPr>
              <a:t>THALES GROUP INTERNAL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50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50" y="3134851"/>
            <a:ext cx="4918023" cy="307777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87030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72"/>
              </a:spcBef>
              <a:spcAft>
                <a:spcPts val="1345"/>
              </a:spcAft>
              <a:defRPr/>
            </a:lvl1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8010006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78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</a:t>
            </a:r>
            <a:br>
              <a:rPr lang="fr-FR" dirty="0" smtClean="0"/>
            </a:br>
            <a:r>
              <a:rPr lang="fr-FR" dirty="0" smtClean="0"/>
              <a:t>des sous-titres du masque</a:t>
            </a:r>
          </a:p>
        </p:txBody>
      </p:sp>
      <p:pic>
        <p:nvPicPr>
          <p:cNvPr id="13" name="Image 12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sp>
        <p:nvSpPr>
          <p:cNvPr id="14" name="Demi-cadre 13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82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82423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82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81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2019650"/>
            <a:ext cx="4918023" cy="52322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</a:t>
            </a:r>
            <a:br>
              <a:rPr lang="fr-FR" dirty="0" smtClean="0"/>
            </a:br>
            <a:r>
              <a:rPr lang="fr-FR" dirty="0" smtClean="0"/>
              <a:t>des sous-titres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pic>
        <p:nvPicPr>
          <p:cNvPr id="12" name="Image 11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auto">
          <a:xfrm>
            <a:off x="200847" y="1636068"/>
            <a:ext cx="96122" cy="307777"/>
          </a:xfrm>
          <a:prstGeom prst="rect">
            <a:avLst/>
          </a:prstGeom>
          <a:solidFill>
            <a:srgbClr val="1B425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ZoneTexte 11"/>
          <p:cNvSpPr txBox="1">
            <a:spLocks noChangeArrowheads="1"/>
          </p:cNvSpPr>
          <p:nvPr userDrawn="1"/>
        </p:nvSpPr>
        <p:spPr bwMode="auto">
          <a:xfrm>
            <a:off x="3707904" y="4605279"/>
            <a:ext cx="1728192" cy="4627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OPEN</a:t>
            </a:r>
          </a:p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  <a:p>
            <a:pPr algn="ctr" eaLnBrk="1" hangingPunct="1"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hangingPunct="1"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</p:spTree>
    <p:extLst>
      <p:ext uri="{BB962C8B-B14F-4D97-AF65-F5344CB8AC3E}">
        <p14:creationId xmlns:p14="http://schemas.microsoft.com/office/powerpoint/2010/main" val="196333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6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6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BCF8-C096-46B6-9DBA-2910DEA1E309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E35D-FC6E-41BF-9934-413879A9B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1227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2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8" y="696542"/>
            <a:ext cx="4450659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204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8" y="3396082"/>
            <a:ext cx="2916868" cy="12349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</a:t>
            </a:r>
            <a:br>
              <a:rPr lang="fr-FR" dirty="0" smtClean="0"/>
            </a:br>
            <a:r>
              <a:rPr lang="fr-FR" dirty="0" smtClean="0"/>
              <a:t>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8" y="696542"/>
            <a:ext cx="557862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grpSp>
        <p:nvGrpSpPr>
          <p:cNvPr id="19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451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3" y="3396082"/>
            <a:ext cx="3313517" cy="1234967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</a:t>
            </a:r>
            <a:br>
              <a:rPr lang="fr-FR" dirty="0" smtClean="0"/>
            </a:br>
            <a:r>
              <a:rPr lang="fr-FR" dirty="0" smtClean="0"/>
              <a:t>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51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4639968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754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801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801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801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66" y="1964225"/>
            <a:ext cx="1502469" cy="2666779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</a:t>
            </a:r>
            <a:br>
              <a:rPr lang="fr-FR" dirty="0" smtClean="0"/>
            </a:br>
            <a:r>
              <a:rPr lang="fr-FR" dirty="0" smtClean="0"/>
              <a:t>du masque</a:t>
            </a:r>
          </a:p>
        </p:txBody>
      </p:sp>
      <p:grpSp>
        <p:nvGrpSpPr>
          <p:cNvPr id="23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4844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5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630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grpSp>
        <p:nvGrpSpPr>
          <p:cNvPr id="16" name="Group 25"/>
          <p:cNvGrpSpPr/>
          <p:nvPr userDrawn="1"/>
        </p:nvGrpSpPr>
        <p:grpSpPr>
          <a:xfrm>
            <a:off x="7256331" y="4879328"/>
            <a:ext cx="1692409" cy="153444"/>
            <a:chOff x="2619375" y="-595312"/>
            <a:chExt cx="1785938" cy="215899"/>
          </a:xfrm>
        </p:grpSpPr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1284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83042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189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81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</a:t>
            </a:r>
            <a:br>
              <a:rPr lang="fr-FR" dirty="0" smtClean="0"/>
            </a:br>
            <a:r>
              <a:rPr lang="fr-FR" dirty="0" smtClean="0"/>
              <a:t>des sous-titres du masque</a:t>
            </a:r>
          </a:p>
        </p:txBody>
      </p:sp>
      <p:pic>
        <p:nvPicPr>
          <p:cNvPr id="13" name="Image 12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sp>
        <p:nvSpPr>
          <p:cNvPr id="14" name="Demi-cadre 13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sp>
        <p:nvSpPr>
          <p:cNvPr id="10" name="ZoneTexte 11"/>
          <p:cNvSpPr txBox="1">
            <a:spLocks noChangeArrowheads="1"/>
          </p:cNvSpPr>
          <p:nvPr userDrawn="1"/>
        </p:nvSpPr>
        <p:spPr bwMode="auto">
          <a:xfrm>
            <a:off x="3707904" y="4605279"/>
            <a:ext cx="1728192" cy="4627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OPEN</a:t>
            </a:r>
          </a:p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  <a:p>
            <a:pPr algn="ctr" eaLnBrk="1" hangingPunct="1"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hangingPunct="1"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1173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28" name="Image 27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87759"/>
            <a:ext cx="2337181" cy="337094"/>
          </a:xfrm>
          <a:prstGeom prst="rect">
            <a:avLst/>
          </a:prstGeom>
        </p:spPr>
      </p:pic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</a:t>
            </a:r>
            <a:br>
              <a:rPr lang="fr-FR" dirty="0" smtClean="0"/>
            </a:br>
            <a:r>
              <a:rPr lang="fr-FR" dirty="0" smtClean="0"/>
              <a:t>des sous-titres du masque</a:t>
            </a:r>
          </a:p>
        </p:txBody>
      </p:sp>
      <p:sp>
        <p:nvSpPr>
          <p:cNvPr id="10" name="Demi-cadre 9"/>
          <p:cNvSpPr/>
          <p:nvPr userDrawn="1"/>
        </p:nvSpPr>
        <p:spPr bwMode="auto">
          <a:xfrm>
            <a:off x="302049" y="1849160"/>
            <a:ext cx="386164" cy="28962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BCF8-C096-46B6-9DBA-2910DEA1E309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E35D-FC6E-41BF-9934-413879A9B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9180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79515" y="696542"/>
            <a:ext cx="8761933" cy="3934455"/>
          </a:xfrm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24336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74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pic>
        <p:nvPicPr>
          <p:cNvPr id="28" name="Image 27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87759"/>
            <a:ext cx="2337181" cy="337094"/>
          </a:xfrm>
          <a:prstGeom prst="rect">
            <a:avLst/>
          </a:prstGeom>
        </p:spPr>
      </p:pic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50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2019650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</a:t>
            </a:r>
            <a:br>
              <a:rPr lang="fr-FR" dirty="0" smtClean="0"/>
            </a:br>
            <a:r>
              <a:rPr lang="fr-FR" dirty="0" smtClean="0"/>
              <a:t>des sous-titres du masque</a:t>
            </a:r>
          </a:p>
        </p:txBody>
      </p:sp>
      <p:sp>
        <p:nvSpPr>
          <p:cNvPr id="11" name="ZoneTexte 11"/>
          <p:cNvSpPr txBox="1">
            <a:spLocks noChangeArrowheads="1"/>
          </p:cNvSpPr>
          <p:nvPr userDrawn="1"/>
        </p:nvSpPr>
        <p:spPr bwMode="auto">
          <a:xfrm>
            <a:off x="3707904" y="4667018"/>
            <a:ext cx="1728192" cy="4627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OPEN</a:t>
            </a:r>
          </a:p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  <a:p>
            <a:pPr algn="ctr" eaLnBrk="1" hangingPunct="1"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hangingPunct="1"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00847" y="1609928"/>
            <a:ext cx="96122" cy="307777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24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2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8" y="696542"/>
            <a:ext cx="4450659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126090" y="4861011"/>
            <a:ext cx="1692409" cy="153444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124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202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8" y="3396051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</a:t>
            </a:r>
            <a:br>
              <a:rPr lang="fr-FR" dirty="0" smtClean="0"/>
            </a:br>
            <a:r>
              <a:rPr lang="fr-FR" dirty="0" smtClean="0"/>
              <a:t>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4" y="696542"/>
            <a:ext cx="557862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grpSp>
        <p:nvGrpSpPr>
          <p:cNvPr id="19" name="Group 25"/>
          <p:cNvGrpSpPr/>
          <p:nvPr userDrawn="1"/>
        </p:nvGrpSpPr>
        <p:grpSpPr>
          <a:xfrm>
            <a:off x="7126090" y="4861011"/>
            <a:ext cx="1692409" cy="153444"/>
            <a:chOff x="2619375" y="-595312"/>
            <a:chExt cx="1785938" cy="215899"/>
          </a:xfrm>
        </p:grpSpPr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436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3" y="3396051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</a:t>
            </a:r>
            <a:br>
              <a:rPr lang="fr-FR" dirty="0" smtClean="0"/>
            </a:br>
            <a:r>
              <a:rPr lang="fr-FR" dirty="0" smtClean="0"/>
              <a:t>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51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4639968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126090" y="4861011"/>
            <a:ext cx="1692409" cy="153444"/>
            <a:chOff x="2619375" y="-595312"/>
            <a:chExt cx="1785938" cy="215899"/>
          </a:xfrm>
        </p:grpSpPr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686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801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801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801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66" y="1964225"/>
            <a:ext cx="1502469" cy="2666779"/>
          </a:xfrm>
        </p:spPr>
        <p:txBody>
          <a:bodyPr anchor="b" anchorCtr="0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</a:t>
            </a:r>
            <a:br>
              <a:rPr lang="fr-FR" dirty="0" smtClean="0"/>
            </a:br>
            <a:r>
              <a:rPr lang="fr-FR" dirty="0" smtClean="0"/>
              <a:t>du masque</a:t>
            </a:r>
          </a:p>
        </p:txBody>
      </p:sp>
      <p:grpSp>
        <p:nvGrpSpPr>
          <p:cNvPr id="23" name="Group 25"/>
          <p:cNvGrpSpPr/>
          <p:nvPr userDrawn="1"/>
        </p:nvGrpSpPr>
        <p:grpSpPr>
          <a:xfrm>
            <a:off x="7126090" y="4861011"/>
            <a:ext cx="1692409" cy="153444"/>
            <a:chOff x="2619375" y="-595312"/>
            <a:chExt cx="1785938" cy="215899"/>
          </a:xfrm>
        </p:grpSpPr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67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5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 anchorCtr="0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126090" y="4861011"/>
            <a:ext cx="1692409" cy="153444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943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grpSp>
        <p:nvGrpSpPr>
          <p:cNvPr id="16" name="Group 25"/>
          <p:cNvGrpSpPr/>
          <p:nvPr userDrawn="1"/>
        </p:nvGrpSpPr>
        <p:grpSpPr>
          <a:xfrm>
            <a:off x="7256331" y="4879328"/>
            <a:ext cx="1692409" cy="153444"/>
            <a:chOff x="2619375" y="-595312"/>
            <a:chExt cx="1785938" cy="215899"/>
          </a:xfrm>
        </p:grpSpPr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cxnSp>
        <p:nvCxnSpPr>
          <p:cNvPr id="15" name="Straight Connector 3"/>
          <p:cNvCxnSpPr>
            <a:cxnSpLocks noChangeShapeType="1"/>
          </p:cNvCxnSpPr>
          <p:nvPr userDrawn="1"/>
        </p:nvCxnSpPr>
        <p:spPr bwMode="auto">
          <a:xfrm>
            <a:off x="-4763" y="558404"/>
            <a:ext cx="9148763" cy="0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81081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cxnSp>
        <p:nvCxnSpPr>
          <p:cNvPr id="5" name="Straight Connector 3"/>
          <p:cNvCxnSpPr>
            <a:cxnSpLocks noChangeShapeType="1"/>
          </p:cNvCxnSpPr>
          <p:nvPr userDrawn="1"/>
        </p:nvCxnSpPr>
        <p:spPr bwMode="auto">
          <a:xfrm>
            <a:off x="-4763" y="558404"/>
            <a:ext cx="9148763" cy="0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00412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-4763" y="558404"/>
            <a:ext cx="9148763" cy="0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15080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BCF8-C096-46B6-9DBA-2910DEA1E309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E35D-FC6E-41BF-9934-413879A9B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0428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pic>
        <p:nvPicPr>
          <p:cNvPr id="28" name="Image 27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87759"/>
            <a:ext cx="2337181" cy="337094"/>
          </a:xfrm>
          <a:prstGeom prst="rect">
            <a:avLst/>
          </a:prstGeom>
        </p:spPr>
      </p:pic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50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</a:t>
            </a:r>
            <a:br>
              <a:rPr lang="fr-FR" dirty="0" smtClean="0"/>
            </a:br>
            <a:r>
              <a:rPr lang="fr-FR" dirty="0" smtClean="0"/>
              <a:t>des sous-titres du masque</a:t>
            </a: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7904" y="4667018"/>
            <a:ext cx="1728192" cy="4627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OPEN</a:t>
            </a:r>
          </a:p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  <a:p>
            <a:pPr algn="ctr" eaLnBrk="1" hangingPunct="1"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hangingPunct="1"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10" name="Demi-cadre 9"/>
          <p:cNvSpPr/>
          <p:nvPr userDrawn="1"/>
        </p:nvSpPr>
        <p:spPr bwMode="auto">
          <a:xfrm>
            <a:off x="302049" y="1849160"/>
            <a:ext cx="386164" cy="28962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Faire glisser l'image vers l'espace réservé ou cliquer sur l'icône pour l'ajouter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206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pic>
        <p:nvPicPr>
          <p:cNvPr id="28" name="Image 27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87759"/>
            <a:ext cx="2337181" cy="337094"/>
          </a:xfrm>
          <a:prstGeom prst="rect">
            <a:avLst/>
          </a:prstGeom>
        </p:spPr>
      </p:pic>
      <p:sp>
        <p:nvSpPr>
          <p:cNvPr id="29" name="Demi-cadre 28"/>
          <p:cNvSpPr/>
          <p:nvPr userDrawn="1"/>
        </p:nvSpPr>
        <p:spPr bwMode="auto">
          <a:xfrm>
            <a:off x="302049" y="1849160"/>
            <a:ext cx="386164" cy="28962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47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4" name="Rectangle 1"/>
          <p:cNvSpPr/>
          <p:nvPr userDrawn="1"/>
        </p:nvSpPr>
        <p:spPr bwMode="auto">
          <a:xfrm>
            <a:off x="5518231" y="-8508"/>
            <a:ext cx="3642050" cy="5186298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11650 w 3642050"/>
              <a:gd name="connsiteY0" fmla="*/ 8488 h 5174213"/>
              <a:gd name="connsiteX1" fmla="*/ 3642050 w 3642050"/>
              <a:gd name="connsiteY1" fmla="*/ 0 h 5174213"/>
              <a:gd name="connsiteX2" fmla="*/ 3642050 w 3642050"/>
              <a:gd name="connsiteY2" fmla="*/ 5167863 h 5174213"/>
              <a:gd name="connsiteX3" fmla="*/ 105100 w 3642050"/>
              <a:gd name="connsiteY3" fmla="*/ 5174213 h 5174213"/>
              <a:gd name="connsiteX4" fmla="*/ 1711650 w 3642050"/>
              <a:gd name="connsiteY4" fmla="*/ 8488 h 517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74213">
                <a:moveTo>
                  <a:pt x="1711650" y="8488"/>
                </a:moveTo>
                <a:lnTo>
                  <a:pt x="3642050" y="0"/>
                </a:lnTo>
                <a:lnTo>
                  <a:pt x="3642050" y="5167863"/>
                </a:lnTo>
                <a:lnTo>
                  <a:pt x="105100" y="5174213"/>
                </a:lnTo>
                <a:cubicBezTo>
                  <a:pt x="-374325" y="2713588"/>
                  <a:pt x="895675" y="805413"/>
                  <a:pt x="1711650" y="8488"/>
                </a:cubicBezTo>
                <a:close/>
              </a:path>
            </a:pathLst>
          </a:custGeom>
          <a:blipFill rotWithShape="1">
            <a:blip r:embed="rId3"/>
            <a:srcRect/>
            <a:stretch>
              <a:fillRect l="-3574" r="-3574"/>
            </a:stretch>
          </a:blip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353323" y="1598837"/>
            <a:ext cx="23407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Thales </a:t>
            </a:r>
            <a:r>
              <a:rPr lang="en-US" sz="1400" b="1" dirty="0" err="1">
                <a:solidFill>
                  <a:srgbClr val="FFFFFF"/>
                </a:solidFill>
              </a:rPr>
              <a:t>InFlyt</a:t>
            </a:r>
            <a:r>
              <a:rPr lang="en-US" sz="1400" b="1" dirty="0">
                <a:solidFill>
                  <a:srgbClr val="FFFFFF"/>
                </a:solidFill>
              </a:rPr>
              <a:t> Experience</a:t>
            </a:r>
            <a:r>
              <a:rPr lang="en-US" sz="1050" b="1" baseline="30000" dirty="0">
                <a:solidFill>
                  <a:srgbClr val="FFFFFF"/>
                </a:solidFill>
              </a:rPr>
              <a:t>™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94641" y="1877024"/>
            <a:ext cx="286007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5DBFD4"/>
                </a:solidFill>
              </a:rPr>
              <a:t>The Smart Choice for the Connected Airline</a:t>
            </a:r>
          </a:p>
        </p:txBody>
      </p:sp>
    </p:spTree>
    <p:extLst>
      <p:ext uri="{BB962C8B-B14F-4D97-AF65-F5344CB8AC3E}">
        <p14:creationId xmlns:p14="http://schemas.microsoft.com/office/powerpoint/2010/main" val="3533814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578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itle of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344574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 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pic>
        <p:nvPicPr>
          <p:cNvPr id="28" name="Image 27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87759"/>
            <a:ext cx="2337181" cy="337094"/>
          </a:xfrm>
          <a:prstGeom prst="rect">
            <a:avLst/>
          </a:prstGeom>
        </p:spPr>
      </p:pic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2019672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text style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r>
              <a:rPr lang="en-AU" dirty="0" smtClean="0"/>
              <a:t>Click to edit Master subtitle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00847" y="1609928"/>
            <a:ext cx="96122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5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grpSp>
        <p:nvGrpSpPr>
          <p:cNvPr id="9" name="Group 25"/>
          <p:cNvGrpSpPr/>
          <p:nvPr userDrawn="1"/>
        </p:nvGrpSpPr>
        <p:grpSpPr>
          <a:xfrm>
            <a:off x="7126090" y="4861011"/>
            <a:ext cx="1692409" cy="153444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740166" y="1169562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8" y="696542"/>
            <a:ext cx="4450659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7208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898598" y="1229202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8" y="3396051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4" y="696542"/>
            <a:ext cx="557862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19" name="Group 25"/>
          <p:cNvGrpSpPr/>
          <p:nvPr userDrawn="1"/>
        </p:nvGrpSpPr>
        <p:grpSpPr>
          <a:xfrm>
            <a:off x="7126090" y="4861011"/>
            <a:ext cx="1692409" cy="153444"/>
            <a:chOff x="2619375" y="-595312"/>
            <a:chExt cx="1785938" cy="215899"/>
          </a:xfrm>
        </p:grpSpPr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3" y="3396051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904751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4639968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126090" y="4861011"/>
            <a:ext cx="1692409" cy="153444"/>
            <a:chOff x="2619375" y="-595312"/>
            <a:chExt cx="1785938" cy="215899"/>
          </a:xfrm>
        </p:grpSpPr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009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7079801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7079801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7079801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66" y="1964225"/>
            <a:ext cx="1502469" cy="2666779"/>
          </a:xfrm>
        </p:spPr>
        <p:txBody>
          <a:bodyPr anchor="b" anchorCtr="0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grpSp>
        <p:nvGrpSpPr>
          <p:cNvPr id="23" name="Group 25"/>
          <p:cNvGrpSpPr/>
          <p:nvPr userDrawn="1"/>
        </p:nvGrpSpPr>
        <p:grpSpPr>
          <a:xfrm>
            <a:off x="7126090" y="4861011"/>
            <a:ext cx="1692409" cy="153444"/>
            <a:chOff x="2619375" y="-595312"/>
            <a:chExt cx="1785938" cy="215899"/>
          </a:xfrm>
        </p:grpSpPr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50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5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7" y="696544"/>
            <a:ext cx="3431610" cy="3934454"/>
          </a:xfrm>
        </p:spPr>
        <p:txBody>
          <a:bodyPr anchor="ctr" anchorCtr="0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126090" y="4861011"/>
            <a:ext cx="1692409" cy="153444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69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grpSp>
        <p:nvGrpSpPr>
          <p:cNvPr id="16" name="Group 25"/>
          <p:cNvGrpSpPr/>
          <p:nvPr userDrawn="1"/>
        </p:nvGrpSpPr>
        <p:grpSpPr>
          <a:xfrm>
            <a:off x="7256331" y="4879328"/>
            <a:ext cx="1692409" cy="153444"/>
            <a:chOff x="2619375" y="-595312"/>
            <a:chExt cx="1785938" cy="215899"/>
          </a:xfrm>
        </p:grpSpPr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353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BCF8-C096-46B6-9DBA-2910DEA1E309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E35D-FC6E-41BF-9934-413879A9B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477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82483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5180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pic>
        <p:nvPicPr>
          <p:cNvPr id="28" name="Image 27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87759"/>
            <a:ext cx="2337181" cy="337094"/>
          </a:xfrm>
          <a:prstGeom prst="rect">
            <a:avLst/>
          </a:prstGeom>
        </p:spPr>
      </p:pic>
      <p:sp>
        <p:nvSpPr>
          <p:cNvPr id="29" name="Demi-cadre 28"/>
          <p:cNvSpPr/>
          <p:nvPr userDrawn="1"/>
        </p:nvSpPr>
        <p:spPr bwMode="auto">
          <a:xfrm>
            <a:off x="302049" y="1849160"/>
            <a:ext cx="386164" cy="28962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47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9219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BCF8-C096-46B6-9DBA-2910DEA1E309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E35D-FC6E-41BF-9934-413879A9B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92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BCF8-C096-46B6-9DBA-2910DEA1E309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E35D-FC6E-41BF-9934-413879A9B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80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6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8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BBCF8-C096-46B6-9DBA-2910DEA1E309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8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8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E35D-FC6E-41BF-9934-413879A9B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41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9D58-BA67-4EED-9DE6-EB536931F6D4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258A7-AB5D-4BBE-9C26-173348CD44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70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354" y="4802214"/>
            <a:ext cx="785813" cy="274637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61DEDF-9079-448B-A0D1-411AB5DB5A0D}" type="slidenum">
              <a:rPr lang="fr-FR" sz="1200" smtClean="0">
                <a:solidFill>
                  <a:srgbClr val="33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 sz="1200" smtClean="0">
              <a:solidFill>
                <a:srgbClr val="333366"/>
              </a:solidFill>
            </a:endParaRPr>
          </a:p>
        </p:txBody>
      </p:sp>
      <p:cxnSp>
        <p:nvCxnSpPr>
          <p:cNvPr id="3077" name="Straight Connector 3"/>
          <p:cNvCxnSpPr>
            <a:cxnSpLocks noChangeShapeType="1"/>
          </p:cNvCxnSpPr>
          <p:nvPr/>
        </p:nvCxnSpPr>
        <p:spPr bwMode="auto">
          <a:xfrm>
            <a:off x="-4763" y="563563"/>
            <a:ext cx="9148763" cy="0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3078" name="Rectangle 13"/>
          <p:cNvSpPr>
            <a:spLocks noChangeArrowheads="1"/>
          </p:cNvSpPr>
          <p:nvPr/>
        </p:nvSpPr>
        <p:spPr bwMode="auto">
          <a:xfrm>
            <a:off x="-1588" y="119981"/>
            <a:ext cx="179388" cy="307777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>
              <a:solidFill>
                <a:srgbClr val="323265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8400" y="4772016"/>
            <a:ext cx="1727200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969696"/>
                </a:solidFill>
                <a:latin typeface="Arial" charset="0"/>
                <a:ea typeface="ＭＳ Ｐゴシック" pitchFamily="34" charset="-128"/>
              </a:rPr>
              <a:t>THALES GROUP INTERNAL</a:t>
            </a:r>
          </a:p>
        </p:txBody>
      </p:sp>
      <p:sp>
        <p:nvSpPr>
          <p:cNvPr id="3080" name="Freeform 22"/>
          <p:cNvSpPr>
            <a:spLocks/>
          </p:cNvSpPr>
          <p:nvPr/>
        </p:nvSpPr>
        <p:spPr bwMode="auto">
          <a:xfrm rot="10800000" flipH="1">
            <a:off x="160338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333366"/>
              </a:solidFill>
              <a:ea typeface="ＭＳ Ｐゴシック" pitchFamily="34" charset="-128"/>
            </a:endParaRPr>
          </a:p>
        </p:txBody>
      </p:sp>
      <p:pic>
        <p:nvPicPr>
          <p:cNvPr id="3081" name="Image 15" descr="logo_thales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4743450"/>
            <a:ext cx="17272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Rectangle 36"/>
          <p:cNvSpPr>
            <a:spLocks noChangeArrowheads="1"/>
          </p:cNvSpPr>
          <p:nvPr userDrawn="1"/>
        </p:nvSpPr>
        <p:spPr bwMode="auto">
          <a:xfrm rot="-5400000">
            <a:off x="-1889919" y="2628107"/>
            <a:ext cx="4046537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>
                <a:solidFill>
                  <a:srgbClr val="969696"/>
                </a:solidFill>
                <a:ea typeface="MS PGothic" pitchFamily="34" charset="-128"/>
              </a:rPr>
              <a:t>Ce document ne peut être reproduit, modifié, adapté, publié, traduit, d'une quelconque façon, en tout ou partie, ni divulgué à un tiers sans l'accord préalable et écrit de Thales  -  ©Thales  2015 Tous Droits réservés.</a:t>
            </a:r>
            <a:endParaRPr lang="fr-FR" sz="700">
              <a:solidFill>
                <a:srgbClr val="60606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202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ＭＳ Ｐゴシック" pitchFamily="34" charset="-128"/>
          <a:cs typeface="MS PGothic" charset="0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  <a:ea typeface="ＭＳ Ｐゴシック" pitchFamily="34" charset="-128"/>
          <a:cs typeface="MS PGothic" charset="0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  <a:ea typeface="ＭＳ Ｐゴシック" pitchFamily="34" charset="-128"/>
          <a:cs typeface="MS PGothic" charset="0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  <a:ea typeface="ＭＳ Ｐゴシック" pitchFamily="34" charset="-128"/>
          <a:cs typeface="MS PGothic" charset="0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  <a:ea typeface="ＭＳ Ｐゴシック" pitchFamily="34" charset="-128"/>
          <a:cs typeface="MS PGothic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775" indent="-180975" algn="l" defTabSz="457200" rtl="0" eaLnBrk="0" fontAlgn="base" hangingPunct="0">
        <a:spcBef>
          <a:spcPts val="600"/>
        </a:spcBef>
        <a:spcAft>
          <a:spcPts val="1200"/>
        </a:spcAft>
        <a:buClr>
          <a:schemeClr val="bg2"/>
        </a:buClr>
        <a:buSzPct val="90000"/>
        <a:buFont typeface="Century Gothic" pitchFamily="34" charset="0"/>
        <a:buChar char="▌"/>
        <a:tabLst>
          <a:tab pos="985838" algn="l"/>
        </a:tabLst>
        <a:defRPr lang="fr-FR" b="1" kern="1200" dirty="0">
          <a:solidFill>
            <a:schemeClr val="bg2"/>
          </a:solidFill>
          <a:latin typeface="+mn-lt"/>
          <a:ea typeface="ＭＳ Ｐゴシック" pitchFamily="34" charset="-128"/>
          <a:cs typeface="MS PGothic" charset="0"/>
        </a:defRPr>
      </a:lvl1pPr>
      <a:lvl2pPr marL="539750" indent="-182563" algn="l" defTabSz="457200" rtl="0" eaLnBrk="0" fontAlgn="base" hangingPunct="0">
        <a:spcBef>
          <a:spcPct val="0"/>
        </a:spcBef>
        <a:spcAft>
          <a:spcPts val="600"/>
        </a:spcAft>
        <a:buSzPct val="100000"/>
        <a:buBlip>
          <a:blip r:embed="rId17"/>
        </a:buBlip>
        <a:defRPr sz="1600" kern="1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2pPr>
      <a:lvl3pPr marL="898525" indent="-182563" algn="l" defTabSz="457200" rtl="0" eaLnBrk="0" fontAlgn="base" hangingPunct="0">
        <a:spcBef>
          <a:spcPts val="363"/>
        </a:spcBef>
        <a:spcAft>
          <a:spcPct val="0"/>
        </a:spcAft>
        <a:buSzPct val="100000"/>
        <a:buFont typeface="Lucida Grande" pitchFamily="2" charset="0"/>
        <a:buChar char="-"/>
        <a:defRPr sz="1500" kern="1200">
          <a:solidFill>
            <a:srgbClr val="505050"/>
          </a:solidFill>
          <a:latin typeface="+mn-lt"/>
          <a:ea typeface="ＭＳ Ｐゴシック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6" y="5"/>
            <a:ext cx="8674683" cy="5634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237" y="4802829"/>
            <a:ext cx="7862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mtClean="0">
                <a:solidFill>
                  <a:srgbClr val="333366"/>
                </a:solidFill>
              </a:rPr>
              <a:pPr algn="l"/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-2341" y="120582"/>
            <a:ext cx="180000" cy="307777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 rot="10800000" flipH="1">
            <a:off x="159697" y="4842574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AU" ker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5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18" name="Image 17" descr="logo_thales.png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7213448" y="4743078"/>
            <a:ext cx="1728000" cy="33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180975" algn="l" defTabSz="4572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latinLnBrk="0" hangingPunct="1"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latinLnBrk="0" hangingPunct="1">
        <a:spcBef>
          <a:spcPts val="360"/>
        </a:spcBef>
        <a:buSzPct val="100000"/>
        <a:buFont typeface="Lucida Grande"/>
        <a:buChar char="-"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4" y="5"/>
            <a:ext cx="8674683" cy="5634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10800000" flipH="1">
            <a:off x="159697" y="4886467"/>
            <a:ext cx="208368" cy="147299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AU" ker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237" y="4802829"/>
            <a:ext cx="7862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mtClean="0">
                <a:solidFill>
                  <a:srgbClr val="333366"/>
                </a:solidFill>
              </a:rPr>
              <a:pPr algn="l"/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-2341" y="129632"/>
            <a:ext cx="180000" cy="307777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pic>
        <p:nvPicPr>
          <p:cNvPr id="12" name="Image 11" descr="logo_thales.png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008" t="36680" r="8338" b="38832"/>
          <a:stretch/>
        </p:blipFill>
        <p:spPr>
          <a:xfrm>
            <a:off x="7083919" y="4809752"/>
            <a:ext cx="1776095" cy="2247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3"/>
          <p:cNvCxnSpPr>
            <a:cxnSpLocks noChangeShapeType="1"/>
          </p:cNvCxnSpPr>
          <p:nvPr/>
        </p:nvCxnSpPr>
        <p:spPr bwMode="auto">
          <a:xfrm>
            <a:off x="-4763" y="558404"/>
            <a:ext cx="9148763" cy="0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788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180975" algn="l" defTabSz="4572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latinLnBrk="0" hangingPunct="1"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latinLnBrk="0" hangingPunct="1">
        <a:spcBef>
          <a:spcPts val="360"/>
        </a:spcBef>
        <a:buSzPct val="100000"/>
        <a:buFont typeface="Lucida Grande"/>
        <a:buChar char="-"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logo_thales.png"/>
          <p:cNvPicPr>
            <a:picLocks noChangeAspect="1"/>
          </p:cNvPicPr>
          <p:nvPr userDrawn="1"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008" t="36680" r="8338" b="38832"/>
          <a:stretch/>
        </p:blipFill>
        <p:spPr>
          <a:xfrm>
            <a:off x="7083919" y="4809752"/>
            <a:ext cx="1776095" cy="2247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4" y="0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9"/>
            <a:ext cx="7862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mtClean="0">
                <a:solidFill>
                  <a:srgbClr val="333366"/>
                </a:solidFill>
              </a:rPr>
              <a:pPr algn="l"/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-2341" y="129632"/>
            <a:ext cx="180000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10800000" flipH="1">
            <a:off x="159697" y="4886467"/>
            <a:ext cx="208368" cy="147299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AU" ker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8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AU" sz="2000" b="1" kern="1200" smtClean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0000" indent="-180975" algn="l" defTabSz="4572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sz="1800" b="1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40000" indent="-182563" algn="l" defTabSz="457200" rtl="0" eaLnBrk="1" latinLnBrk="0" hangingPunct="1"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latinLnBrk="0" hangingPunct="1">
        <a:spcBef>
          <a:spcPts val="360"/>
        </a:spcBef>
        <a:buSzPct val="100000"/>
        <a:buFont typeface="Lucida Grande"/>
        <a:buChar char="-"/>
        <a:defRPr sz="14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Formation Agile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TD n°2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37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9050" y="-10640"/>
            <a:ext cx="9213850" cy="721840"/>
          </a:xfrm>
          <a:ln w="1905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177800" algn="l"/>
            <a:r>
              <a:rPr lang="fr-FR" sz="2800" b="1" dirty="0"/>
              <a:t>Mêlée quotidienne (Daily </a:t>
            </a:r>
            <a:r>
              <a:rPr lang="fr-FR" sz="2800" b="1" dirty="0" err="1"/>
              <a:t>Scrum</a:t>
            </a:r>
            <a:r>
              <a:rPr lang="fr-FR" sz="2800" b="1" dirty="0"/>
              <a:t>)</a:t>
            </a:r>
            <a:endParaRPr lang="fr-FR" sz="2800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923508"/>
            <a:ext cx="8134350" cy="3889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9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9050" y="-10640"/>
            <a:ext cx="9213850" cy="721840"/>
          </a:xfrm>
          <a:ln w="1905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177800" algn="l"/>
            <a:r>
              <a:rPr lang="fr-FR" sz="2800" b="1" dirty="0"/>
              <a:t>Mêlée quotidienne (Daily </a:t>
            </a:r>
            <a:r>
              <a:rPr lang="fr-FR" sz="2800" b="1" dirty="0" err="1"/>
              <a:t>Scrum</a:t>
            </a:r>
            <a:r>
              <a:rPr lang="fr-FR" sz="2800" b="1" dirty="0"/>
              <a:t>) : 3 questions</a:t>
            </a:r>
            <a:endParaRPr lang="fr-FR" sz="2800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986337"/>
            <a:ext cx="8818015" cy="352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2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9050" y="-10640"/>
            <a:ext cx="9213850" cy="721840"/>
          </a:xfrm>
          <a:ln w="1905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177800" algn="l"/>
            <a:r>
              <a:rPr lang="fr-FR" sz="2800" b="1" dirty="0" smtClean="0"/>
              <a:t>Mise en situation : Mêlée du matin</a:t>
            </a:r>
            <a:endParaRPr lang="fr-FR" sz="2800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"/>
          <a:stretch/>
        </p:blipFill>
        <p:spPr bwMode="auto">
          <a:xfrm>
            <a:off x="7923414" y="97665"/>
            <a:ext cx="1069908" cy="505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52796" y="1354975"/>
            <a:ext cx="81730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1 équipe joue le rôle de Coach Agile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Laisser l’équipe Agile faire sans rien dire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Si gros point de blocage, </a:t>
            </a:r>
            <a:r>
              <a:rPr lang="fr-FR" dirty="0"/>
              <a:t>rappeler </a:t>
            </a:r>
            <a:r>
              <a:rPr lang="fr-FR" dirty="0" smtClean="0"/>
              <a:t>simplement les points du slide précédent </a:t>
            </a:r>
            <a:br>
              <a:rPr lang="fr-FR" dirty="0" smtClean="0"/>
            </a:br>
            <a:r>
              <a:rPr lang="fr-FR" dirty="0" smtClean="0"/>
              <a:t>ou poser des questions</a:t>
            </a:r>
          </a:p>
          <a:p>
            <a:pPr lvl="1"/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1 équipe Agile fait sa mêlée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Hier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Aujourd’hui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Problèmes</a:t>
            </a:r>
          </a:p>
          <a:p>
            <a:pPr lvl="1"/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 smtClean="0"/>
              <a:t>Debrief</a:t>
            </a:r>
            <a:r>
              <a:rPr lang="fr-FR" dirty="0" smtClean="0"/>
              <a:t> et points d’amélioration </a:t>
            </a:r>
            <a:r>
              <a:rPr lang="fr-FR" dirty="0"/>
              <a:t>(avec tout le monde)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68647883"/>
              </p:ext>
            </p:extLst>
          </p:nvPr>
        </p:nvGraphicFramePr>
        <p:xfrm>
          <a:off x="7376160" y="3494057"/>
          <a:ext cx="1547553" cy="1351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à coins arrondis 4"/>
          <p:cNvSpPr/>
          <p:nvPr/>
        </p:nvSpPr>
        <p:spPr>
          <a:xfrm>
            <a:off x="7315200" y="972588"/>
            <a:ext cx="1442258" cy="4821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25 min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66703" y="3252987"/>
            <a:ext cx="897775" cy="482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15 min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096693" y="4038539"/>
            <a:ext cx="897775" cy="482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10 min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23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9050" y="-10640"/>
            <a:ext cx="9213850" cy="721840"/>
          </a:xfrm>
          <a:ln w="1905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177800" algn="l"/>
            <a:r>
              <a:rPr lang="fr-FR" sz="2800" b="1" dirty="0"/>
              <a:t>Les fondements de </a:t>
            </a:r>
            <a:r>
              <a:rPr lang="fr-FR" sz="2800" b="1" dirty="0" err="1"/>
              <a:t>Scrum</a:t>
            </a:r>
            <a:r>
              <a:rPr lang="fr-FR" sz="2800" b="1" dirty="0"/>
              <a:t> : 3 piliers et 5 valeurs</a:t>
            </a:r>
            <a:endParaRPr lang="fr-FR" sz="28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01964"/>
              </p:ext>
            </p:extLst>
          </p:nvPr>
        </p:nvGraphicFramePr>
        <p:xfrm>
          <a:off x="275792" y="1427927"/>
          <a:ext cx="8524087" cy="32077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834"/>
                <a:gridCol w="774917"/>
                <a:gridCol w="774917"/>
                <a:gridCol w="774917"/>
                <a:gridCol w="774917"/>
                <a:gridCol w="774917"/>
                <a:gridCol w="774917"/>
                <a:gridCol w="774917"/>
                <a:gridCol w="774917"/>
                <a:gridCol w="774917"/>
              </a:tblGrid>
              <a:tr h="5346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Nom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346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Focus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</a:tr>
              <a:tr h="5346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Engagement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</a:tr>
              <a:tr h="5346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Courage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</a:tr>
              <a:tr h="5346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Respect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5346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Ouverture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41" y="0"/>
            <a:ext cx="1406486" cy="65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28587" y="4700588"/>
            <a:ext cx="563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  <a:r>
              <a:rPr lang="fr-FR" dirty="0" smtClean="0"/>
              <a:t>oter de 1 à 10 chaque valeurs  0 : pas bon,   10 : excellent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053702" y="743208"/>
            <a:ext cx="241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Comment je me perçois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76789" y="766396"/>
            <a:ext cx="347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Comment les autres me perçoivent</a:t>
            </a:r>
            <a:endParaRPr lang="fr-FR" dirty="0"/>
          </a:p>
        </p:txBody>
      </p:sp>
      <p:sp>
        <p:nvSpPr>
          <p:cNvPr id="7" name="Accolade fermante 6"/>
          <p:cNvSpPr/>
          <p:nvPr/>
        </p:nvSpPr>
        <p:spPr>
          <a:xfrm rot="5400000">
            <a:off x="2105118" y="100404"/>
            <a:ext cx="264731" cy="2125864"/>
          </a:xfrm>
          <a:prstGeom prst="rightBrace">
            <a:avLst>
              <a:gd name="adj1" fmla="val 9855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fermante 11"/>
          <p:cNvSpPr/>
          <p:nvPr/>
        </p:nvSpPr>
        <p:spPr>
          <a:xfrm rot="16200000">
            <a:off x="5593241" y="-1800012"/>
            <a:ext cx="237532" cy="6175743"/>
          </a:xfrm>
          <a:prstGeom prst="rightBrace">
            <a:avLst>
              <a:gd name="adj1" fmla="val 9855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8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9050" y="-10640"/>
            <a:ext cx="9213850" cy="721840"/>
          </a:xfrm>
          <a:ln w="1905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177800" algn="l"/>
            <a:r>
              <a:rPr lang="fr-FR" sz="2800" b="1" dirty="0"/>
              <a:t>Release Planning</a:t>
            </a:r>
            <a:endParaRPr lang="fr-FR" sz="2800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" y="858310"/>
            <a:ext cx="8479609" cy="398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4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9050" y="-10640"/>
            <a:ext cx="9213850" cy="721840"/>
          </a:xfrm>
          <a:ln w="1905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177800" algn="l"/>
            <a:r>
              <a:rPr lang="en-US" sz="2800" b="1" dirty="0"/>
              <a:t>Estimation </a:t>
            </a:r>
            <a:r>
              <a:rPr lang="en-US" sz="2800" b="1" dirty="0" err="1"/>
              <a:t>d’une</a:t>
            </a:r>
            <a:r>
              <a:rPr lang="en-US" sz="2800" b="1" dirty="0"/>
              <a:t> User Story : les Story points</a:t>
            </a:r>
            <a:endParaRPr lang="fr-FR" sz="2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" y="790900"/>
            <a:ext cx="8271510" cy="403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30189" y="1683327"/>
            <a:ext cx="818804" cy="2327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738448" y="4578234"/>
            <a:ext cx="5117868" cy="2327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5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9050" y="-10640"/>
            <a:ext cx="9213850" cy="721840"/>
          </a:xfrm>
          <a:ln w="1905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177800" algn="l"/>
            <a:r>
              <a:rPr lang="fr-FR" sz="2800" b="1" dirty="0"/>
              <a:t>Planning Poker / Principe</a:t>
            </a:r>
            <a:endParaRPr lang="fr-FR" sz="28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889140"/>
            <a:ext cx="8309610" cy="394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54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9050" y="-10640"/>
            <a:ext cx="9213850" cy="721840"/>
          </a:xfrm>
          <a:ln w="1905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177800" algn="l"/>
            <a:r>
              <a:rPr lang="fr-FR" sz="2800" b="1" dirty="0"/>
              <a:t>Mise en situation : Release Planning</a:t>
            </a:r>
            <a:endParaRPr lang="fr-FR" sz="2800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040" y="22321"/>
            <a:ext cx="1349896" cy="655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80434" y="4838700"/>
            <a:ext cx="182118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52796" y="1354975"/>
            <a:ext cx="802521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1 équipe joue le rôle de Coach Agile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Laisser l’équipe Agile faire sans rien dire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Si gros point de blocage, rappeler simplement les points du slide précédent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ou poser des questions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lvl="1"/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1 équipe Agile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PO : propose le périmètres (stories) et priorités</a:t>
            </a:r>
            <a:br>
              <a:rPr lang="fr-FR" dirty="0" smtClean="0"/>
            </a:br>
            <a:r>
              <a:rPr lang="fr-FR" dirty="0" smtClean="0"/>
              <a:t>Estimation en point de valeur métier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Equipe : Estimation en </a:t>
            </a:r>
            <a:r>
              <a:rPr lang="fr-FR" dirty="0" smtClean="0"/>
              <a:t>difficulté</a:t>
            </a:r>
            <a:endParaRPr lang="fr-FR" dirty="0" smtClean="0"/>
          </a:p>
          <a:p>
            <a:pPr lvl="1"/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 smtClean="0"/>
              <a:t>Debrief</a:t>
            </a:r>
            <a:r>
              <a:rPr lang="fr-FR" dirty="0" smtClean="0"/>
              <a:t> et points d’amélioration (avec tout le monde)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</p:txBody>
      </p:sp>
      <p:graphicFrame>
        <p:nvGraphicFramePr>
          <p:cNvPr id="10" name="Diagramme 9"/>
          <p:cNvGraphicFramePr/>
          <p:nvPr/>
        </p:nvGraphicFramePr>
        <p:xfrm>
          <a:off x="7376160" y="3494057"/>
          <a:ext cx="1547553" cy="1351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à coins arrondis 10"/>
          <p:cNvSpPr/>
          <p:nvPr/>
        </p:nvSpPr>
        <p:spPr>
          <a:xfrm>
            <a:off x="7315200" y="972588"/>
            <a:ext cx="1442258" cy="4821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15 min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6545580" y="3336896"/>
            <a:ext cx="897775" cy="482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10 min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6013566" y="4038539"/>
            <a:ext cx="897775" cy="482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 min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9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9050" y="-10640"/>
            <a:ext cx="9213850" cy="721840"/>
          </a:xfrm>
          <a:ln w="1905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177800" algn="l"/>
            <a:r>
              <a:rPr lang="fr-FR" sz="2800" b="1" dirty="0"/>
              <a:t>Planning d’itération (Sprint Planning)</a:t>
            </a:r>
            <a:endParaRPr lang="fr-FR" sz="2800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36391"/>
            <a:ext cx="8291084" cy="3915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2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9050" y="-10640"/>
            <a:ext cx="9213850" cy="721840"/>
          </a:xfrm>
          <a:ln w="1905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177800" algn="l"/>
            <a:r>
              <a:rPr lang="fr-FR" sz="2800" b="1" dirty="0"/>
              <a:t>Mise en situation : </a:t>
            </a:r>
            <a:r>
              <a:rPr lang="fr-FR" sz="2800" b="1" dirty="0" smtClean="0"/>
              <a:t>Planning d’itération</a:t>
            </a:r>
            <a:endParaRPr lang="fr-FR" sz="2800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040" y="22321"/>
            <a:ext cx="1349896" cy="655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80434" y="4838700"/>
            <a:ext cx="182118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52796" y="1354975"/>
            <a:ext cx="81730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1 équipe joue le rôle de Coach Agile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Laisser l’équipe Agile faire sans rien dire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Si gros point de blocage, rappeler simplement les points du slide précédent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ou poser des questions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lvl="1"/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1 équipe Agile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PO : propose le quoi (ce qu’il veut voir dans l’itération)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Equipe : expose le comment</a:t>
            </a:r>
          </a:p>
          <a:p>
            <a:pPr lvl="1"/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 smtClean="0"/>
              <a:t>Debrief</a:t>
            </a:r>
            <a:r>
              <a:rPr lang="fr-FR" dirty="0" smtClean="0"/>
              <a:t> et points d’amélioration (avec tout le monde)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3902757851"/>
              </p:ext>
            </p:extLst>
          </p:nvPr>
        </p:nvGraphicFramePr>
        <p:xfrm>
          <a:off x="7376160" y="3494057"/>
          <a:ext cx="1547553" cy="1351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à coins arrondis 10"/>
          <p:cNvSpPr/>
          <p:nvPr/>
        </p:nvSpPr>
        <p:spPr>
          <a:xfrm>
            <a:off x="7315200" y="972588"/>
            <a:ext cx="1442258" cy="4821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35 min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6545580" y="3336896"/>
            <a:ext cx="897775" cy="482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25 min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6013566" y="4038539"/>
            <a:ext cx="897775" cy="482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10 min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23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9050" y="-10640"/>
            <a:ext cx="9213850" cy="721840"/>
          </a:xfrm>
          <a:ln w="1905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177800" algn="l"/>
            <a:r>
              <a:rPr lang="fr-FR" sz="2800" b="1" dirty="0"/>
              <a:t>Mêlée quotidienne (Daily </a:t>
            </a:r>
            <a:r>
              <a:rPr lang="fr-FR" sz="2800" b="1" dirty="0" err="1"/>
              <a:t>Scrum</a:t>
            </a:r>
            <a:r>
              <a:rPr lang="fr-FR" sz="2800" b="1" dirty="0"/>
              <a:t>)</a:t>
            </a:r>
            <a:endParaRPr lang="fr-FR" sz="2800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99" y="883686"/>
            <a:ext cx="5802222" cy="384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44" y="3270250"/>
            <a:ext cx="2928691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8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ales_global_16.9_VF">
  <a:themeElements>
    <a:clrScheme name="Thales_corpo_mars_02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DC006B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50000"/>
          </a:schemeClr>
        </a:solidFill>
        <a:ln>
          <a:noFill/>
        </a:ln>
        <a:effectLst/>
      </a:spPr>
      <a:bodyPr anchor="ctr"/>
      <a:lstStyle>
        <a:defPPr algn="ctr">
          <a:defRPr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hales_global_16.9" id="{57EC4307-02B2-445B-A16B-A471B147CAB7}" vid="{9E2F0CC4-F971-462A-A96A-E20870F2D7F7}"/>
    </a:ext>
  </a:extLst>
</a:theme>
</file>

<file path=ppt/theme/theme4.xml><?xml version="1.0" encoding="utf-8"?>
<a:theme xmlns:a="http://schemas.openxmlformats.org/drawingml/2006/main" name="thales_aerospace_16.9">
  <a:themeElements>
    <a:clrScheme name="Personnalisée 80">
      <a:dk1>
        <a:srgbClr val="333366"/>
      </a:dk1>
      <a:lt1>
        <a:srgbClr val="FFFFFF"/>
      </a:lt1>
      <a:dk2>
        <a:srgbClr val="333366"/>
      </a:dk2>
      <a:lt2>
        <a:srgbClr val="1B425F"/>
      </a:lt2>
      <a:accent1>
        <a:srgbClr val="1B425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C709B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hales_global_16.9" id="{57EC4307-02B2-445B-A16B-A471B147CAB7}" vid="{87291B6C-BF16-46A0-8868-048AB28759F2}"/>
    </a:ext>
  </a:extLst>
</a:theme>
</file>

<file path=ppt/theme/theme5.xml><?xml version="1.0" encoding="utf-8"?>
<a:theme xmlns:a="http://schemas.openxmlformats.org/drawingml/2006/main" name="4_thales_aerospace_4.3">
  <a:themeElements>
    <a:clrScheme name="Personnalisée 74">
      <a:dk1>
        <a:srgbClr val="333366"/>
      </a:dk1>
      <a:lt1>
        <a:srgbClr val="FFFFFF"/>
      </a:lt1>
      <a:dk2>
        <a:srgbClr val="333366"/>
      </a:dk2>
      <a:lt2>
        <a:srgbClr val="1B425F"/>
      </a:lt2>
      <a:accent1>
        <a:srgbClr val="1B425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C709B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hales_global_4.3" id="{0C00E03A-01EC-4F36-A681-270A56EA8763}" vid="{ECD9C05C-DCB8-48F0-BBD9-CB626D6B8784}"/>
    </a:ext>
  </a:extLst>
</a:theme>
</file>

<file path=ppt/theme/theme6.xml><?xml version="1.0" encoding="utf-8"?>
<a:theme xmlns:a="http://schemas.openxmlformats.org/drawingml/2006/main" name="Thales_global_4.3_VA">
  <a:themeElements>
    <a:clrScheme name="Thales_corpo_mars_02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DC006B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hales_global_4.3_VA" id="{947BEBBD-A21E-47CA-B9D8-2110E348BB69}" vid="{547A51B7-31A0-40E7-8BF9-C47AFE49DC24}"/>
    </a:ext>
  </a:extLst>
</a:theme>
</file>

<file path=ppt/theme/theme7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Thales_global_avionics_2connect.potx</Template>
  <TotalTime>9890</TotalTime>
  <Words>219</Words>
  <Application>Microsoft Office PowerPoint</Application>
  <PresentationFormat>Affichage à l'écran (16:9)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6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1_Conception personnalisée</vt:lpstr>
      <vt:lpstr>Conception personnalisée</vt:lpstr>
      <vt:lpstr>1_Thales_global_16.9_VF</vt:lpstr>
      <vt:lpstr>thales_aerospace_16.9</vt:lpstr>
      <vt:lpstr>4_thales_aerospace_4.3</vt:lpstr>
      <vt:lpstr>Thales_global_4.3_VA</vt:lpstr>
      <vt:lpstr>Formation Agile</vt:lpstr>
      <vt:lpstr>Les fondements de Scrum : 3 piliers et 5 valeurs</vt:lpstr>
      <vt:lpstr>Release Planning</vt:lpstr>
      <vt:lpstr>Estimation d’une User Story : les Story points</vt:lpstr>
      <vt:lpstr>Planning Poker / Principe</vt:lpstr>
      <vt:lpstr>Mise en situation : Release Planning</vt:lpstr>
      <vt:lpstr>Planning d’itération (Sprint Planning)</vt:lpstr>
      <vt:lpstr>Mise en situation : Planning d’itération</vt:lpstr>
      <vt:lpstr>Mêlée quotidienne (Daily Scrum)</vt:lpstr>
      <vt:lpstr>Mêlée quotidienne (Daily Scrum)</vt:lpstr>
      <vt:lpstr>Mêlée quotidienne (Daily Scrum) : 3 questions</vt:lpstr>
      <vt:lpstr>Mise en situation : Mêlée du matin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Alix little+</dc:creator>
  <cp:lastModifiedBy>FRANCOIS Gilles</cp:lastModifiedBy>
  <cp:revision>605</cp:revision>
  <cp:lastPrinted>2015-03-23T13:38:26Z</cp:lastPrinted>
  <dcterms:created xsi:type="dcterms:W3CDTF">2015-02-02T14:16:43Z</dcterms:created>
  <dcterms:modified xsi:type="dcterms:W3CDTF">2017-05-04T07:28:41Z</dcterms:modified>
</cp:coreProperties>
</file>