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/>
    <p:restoredTop sz="96181"/>
  </p:normalViewPr>
  <p:slideViewPr>
    <p:cSldViewPr snapToGrid="0">
      <p:cViewPr varScale="1">
        <p:scale>
          <a:sx n="162" d="100"/>
          <a:sy n="162" d="100"/>
        </p:scale>
        <p:origin x="600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DD2-7610-659B-8510-E00D77516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DD6B6-77D3-E7EF-5292-7E147BC23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63A0-4A4F-5AFF-F7D0-13084050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77C6-B269-03C4-3C9C-642A9BDC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2DAD-8B00-845C-FE06-853A0235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99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0B96-BEBD-1566-D384-C92B2BCE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32241-EB15-6417-1EDD-CDBC054A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798E-295E-4FB5-C6A5-E172BCB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BE99-A247-33EE-4DF1-70F641F3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0DC8-5442-E185-2886-04F9E0C3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6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48BAD-0826-AE0E-61A7-033C0584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7D6DE-9043-917D-6D5A-DC6F54FF5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AF23-2C2A-30B5-8144-89A07E18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6003-6D44-89C4-E322-D4D430B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DA57-1646-33B9-199C-ECAB5A65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80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8D98-F385-2283-596E-A378EA2F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8CBC-723E-C6B9-F13E-32C3DED2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FE14-AE6E-4E68-DB06-F9CC837D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4922-454B-2058-887E-88A753E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4742-924D-8340-573E-D87C6D70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61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ADB4-A13F-A1B0-5AE8-10891C5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22F3-050B-2DBE-2648-0226E392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E804-66E5-3ED0-4FAE-8687EB12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1F52-AD51-00A3-DB10-0C865267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162A-9FD0-C537-660C-C6F86A4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796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CB0-3EB2-1AD4-5432-E64FE83B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04D1-9E47-3B29-EC63-340B58D1E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B13E3-BE69-A301-1A16-440EB751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8A10-EF5D-2687-EE62-3DD79B20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83F9-958E-D4E0-465B-51DCF83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C51-6230-F6C6-7C17-70E5DE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75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8DC8-238B-59F7-E370-E2B21A39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B10A-1827-ABC9-717A-3665D794B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2209-86ED-EC36-5CE4-44BFE2DB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0480-D44F-0928-0B9D-85CD54D39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6B726-3001-27C0-62A4-0BCECF911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D75FB-7BEF-322B-846D-0F8E901A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689CC-E317-9E87-B61F-20836453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0374A-87F5-A991-CF00-66E0CF0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57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795-C10D-1685-520B-45E96CA9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C2142-385F-80F8-D941-BBA089BB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05C9F-9977-CE77-5B2E-17B8A6E6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EDA57-A82B-FF3C-A1D3-8DD6CC5E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602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B6416-5F45-F8E6-2AB9-ECA2136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5A84F-7859-6F17-F67D-15EFD231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5AE9-3F15-ECDD-144E-FA5D0191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2421-00BE-EFBB-3D93-F62CB84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D333-4D1A-3AA6-BAD4-5DCDF0A3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9D8C-8138-C1A3-57B2-D1AC1A3B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CCE8-0859-AFC9-117F-D9E94BBE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517C3-716A-C68B-A6B8-B9539CF6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097E-0615-0A67-60B8-A55DEEB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63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B28-465F-30FE-204A-0FCE4F1B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2F1C-0F7E-3123-032D-4022FBA8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65413-E320-83CA-D70F-C9FCB2CDC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A551-3275-941B-46C2-2B9E4C70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7569-7401-0845-90F3-EBF371B3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0AFD-E51F-7CC2-AC97-4CF72CCC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11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6DB75-CCFA-C7FC-74EC-CDA9F529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C9E7-DD98-8805-CAF7-8B98D7CD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9966-8D46-594C-A973-0837520BA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7D23-53E4-4940-9220-38CA71516F17}" type="datetimeFigureOut">
              <a:rPr lang="en-CN" smtClean="0"/>
              <a:t>2024/5/15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B8D0-89F3-0150-F1EB-D49DE121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00BA-5EF8-8804-A8D6-49DE8FB9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6652-B843-4E4E-8F1F-30330F2DEA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980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C5B-EF1C-4258-610E-AFABA3D3B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downfolding</a:t>
            </a:r>
            <a:r>
              <a:rPr lang="zh-CN" altLang="en-US" dirty="0"/>
              <a:t> </a:t>
            </a:r>
            <a:r>
              <a:rPr lang="en-US" altLang="zh-CN" dirty="0"/>
              <a:t>VQE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26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CB1-CA1D-2415-3BE2-DB4E1733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838AA26E-BF0D-7571-5BAE-CC924CF3B34D}"/>
              </a:ext>
            </a:extLst>
          </p:cNvPr>
          <p:cNvSpPr/>
          <p:nvPr/>
        </p:nvSpPr>
        <p:spPr>
          <a:xfrm>
            <a:off x="5320378" y="2194957"/>
            <a:ext cx="528145" cy="379160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4B8E-46A2-71DA-D2B6-C3F375CCC222}"/>
              </a:ext>
            </a:extLst>
          </p:cNvPr>
          <p:cNvSpPr txBox="1"/>
          <p:nvPr/>
        </p:nvSpPr>
        <p:spPr>
          <a:xfrm>
            <a:off x="5072899" y="1690688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9BD2E-6AD0-7DB0-C126-BE18311C4F16}"/>
              </a:ext>
            </a:extLst>
          </p:cNvPr>
          <p:cNvSpPr txBox="1"/>
          <p:nvPr/>
        </p:nvSpPr>
        <p:spPr>
          <a:xfrm>
            <a:off x="6618320" y="2817403"/>
            <a:ext cx="23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Theory:</a:t>
            </a:r>
          </a:p>
          <a:p>
            <a:r>
              <a:rPr lang="en-US" altLang="zh-CN" dirty="0"/>
              <a:t>CC,</a:t>
            </a:r>
            <a:r>
              <a:rPr lang="zh-CN" altLang="en-US" dirty="0"/>
              <a:t> </a:t>
            </a:r>
            <a:r>
              <a:rPr lang="en-US" altLang="zh-CN" dirty="0"/>
              <a:t>MP,</a:t>
            </a:r>
            <a:r>
              <a:rPr lang="zh-CN" altLang="en-US" dirty="0"/>
              <a:t> </a:t>
            </a:r>
            <a:r>
              <a:rPr lang="en-US" altLang="zh-CN" dirty="0"/>
              <a:t>FCI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8E395-4C92-DE46-6339-1EA306812B2F}"/>
              </a:ext>
            </a:extLst>
          </p:cNvPr>
          <p:cNvSpPr txBox="1"/>
          <p:nvPr/>
        </p:nvSpPr>
        <p:spPr>
          <a:xfrm>
            <a:off x="6618320" y="4374169"/>
            <a:ext cx="20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Theory:</a:t>
            </a:r>
          </a:p>
          <a:p>
            <a:r>
              <a:rPr lang="en-US" altLang="zh-CN" dirty="0"/>
              <a:t>HF,</a:t>
            </a:r>
            <a:r>
              <a:rPr lang="zh-CN" altLang="en-US" dirty="0"/>
              <a:t> </a:t>
            </a:r>
            <a:r>
              <a:rPr lang="en-US" altLang="zh-CN" dirty="0"/>
              <a:t>DFT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B83E2-0A5D-1B67-23C1-2AEA6218FAE3}"/>
              </a:ext>
            </a:extLst>
          </p:cNvPr>
          <p:cNvSpPr txBox="1"/>
          <p:nvPr/>
        </p:nvSpPr>
        <p:spPr>
          <a:xfrm>
            <a:off x="7255468" y="6492875"/>
            <a:ext cx="6097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rgbClr val="222222"/>
                </a:solidFill>
                <a:latin typeface="Arial" panose="020B0604020202020204" pitchFamily="34" charset="0"/>
              </a:rPr>
              <a:t>https://sites.google.com/site/orcainputlibrary/basis-sets?authuser=0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03BE0-0C57-901B-8B8B-EB55CD5F400D}"/>
              </a:ext>
            </a:extLst>
          </p:cNvPr>
          <p:cNvSpPr txBox="1"/>
          <p:nvPr/>
        </p:nvSpPr>
        <p:spPr>
          <a:xfrm>
            <a:off x="3176753" y="5037082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Sto-3G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C8E67-86DD-8EC1-E454-5B4452522D0A}"/>
              </a:ext>
            </a:extLst>
          </p:cNvPr>
          <p:cNvSpPr txBox="1"/>
          <p:nvPr/>
        </p:nvSpPr>
        <p:spPr>
          <a:xfrm>
            <a:off x="2464987" y="4189503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cc-</a:t>
            </a:r>
            <a:r>
              <a:rPr lang="en-US" altLang="zh-CN" dirty="0" err="1"/>
              <a:t>pVDZ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def2-SVP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DE4C1-AC55-2F12-28A2-10B71B0E56D0}"/>
              </a:ext>
            </a:extLst>
          </p:cNvPr>
          <p:cNvSpPr txBox="1"/>
          <p:nvPr/>
        </p:nvSpPr>
        <p:spPr>
          <a:xfrm>
            <a:off x="2451930" y="324433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cc-</a:t>
            </a:r>
            <a:r>
              <a:rPr lang="en-US" altLang="zh-CN" dirty="0" err="1"/>
              <a:t>pVTZ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def2-TZVP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88E2F-4760-BB07-49FC-9A711A296202}"/>
              </a:ext>
            </a:extLst>
          </p:cNvPr>
          <p:cNvSpPr txBox="1"/>
          <p:nvPr/>
        </p:nvSpPr>
        <p:spPr>
          <a:xfrm>
            <a:off x="3244914" y="2396754"/>
            <a:ext cx="112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8948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CB1-CA1D-2415-3BE2-DB4E1733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Mismatch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VQE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17419-E242-82DE-31FE-A1EBB948A803}"/>
              </a:ext>
            </a:extLst>
          </p:cNvPr>
          <p:cNvSpPr txBox="1"/>
          <p:nvPr/>
        </p:nvSpPr>
        <p:spPr>
          <a:xfrm>
            <a:off x="6531340" y="6262042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McArdle, Sam, et al. "Quantum computational chemistry."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Reviews of Modern Physics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92.1 (2020): 015003.</a:t>
            </a:r>
            <a:endParaRPr lang="en-CN" sz="1200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12D3C38-E878-2F47-D86E-7732BB2FDE57}"/>
              </a:ext>
            </a:extLst>
          </p:cNvPr>
          <p:cNvSpPr/>
          <p:nvPr/>
        </p:nvSpPr>
        <p:spPr>
          <a:xfrm>
            <a:off x="5320378" y="2194957"/>
            <a:ext cx="528145" cy="379160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27318-2448-DA33-0FA1-60A2E3FFB6AE}"/>
              </a:ext>
            </a:extLst>
          </p:cNvPr>
          <p:cNvSpPr txBox="1"/>
          <p:nvPr/>
        </p:nvSpPr>
        <p:spPr>
          <a:xfrm>
            <a:off x="5072899" y="1690688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71EE0-BF18-E49D-524A-40FEA78E0770}"/>
              </a:ext>
            </a:extLst>
          </p:cNvPr>
          <p:cNvSpPr txBox="1"/>
          <p:nvPr/>
        </p:nvSpPr>
        <p:spPr>
          <a:xfrm>
            <a:off x="6618320" y="2817403"/>
            <a:ext cx="23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Theory:</a:t>
            </a:r>
          </a:p>
          <a:p>
            <a:r>
              <a:rPr lang="en-US" altLang="zh-CN" dirty="0"/>
              <a:t>CC,</a:t>
            </a:r>
            <a:r>
              <a:rPr lang="zh-CN" altLang="en-US" dirty="0"/>
              <a:t> </a:t>
            </a:r>
            <a:r>
              <a:rPr lang="en-US" altLang="zh-CN" dirty="0"/>
              <a:t>MP,</a:t>
            </a:r>
            <a:r>
              <a:rPr lang="zh-CN" altLang="en-US" dirty="0"/>
              <a:t> </a:t>
            </a:r>
            <a:r>
              <a:rPr lang="en-US" altLang="zh-CN" dirty="0"/>
              <a:t>FCI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F65ED-9550-E872-12F9-6E2B92DC3B7C}"/>
              </a:ext>
            </a:extLst>
          </p:cNvPr>
          <p:cNvSpPr txBox="1"/>
          <p:nvPr/>
        </p:nvSpPr>
        <p:spPr>
          <a:xfrm>
            <a:off x="6618320" y="4374169"/>
            <a:ext cx="20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Theory:</a:t>
            </a:r>
          </a:p>
          <a:p>
            <a:r>
              <a:rPr lang="en-US" altLang="zh-CN" dirty="0"/>
              <a:t>HF,</a:t>
            </a:r>
            <a:r>
              <a:rPr lang="zh-CN" altLang="en-US" dirty="0"/>
              <a:t> </a:t>
            </a:r>
            <a:r>
              <a:rPr lang="en-US" altLang="zh-CN" dirty="0"/>
              <a:t>DFT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6501-BA68-3460-EB67-860AC0803D62}"/>
              </a:ext>
            </a:extLst>
          </p:cNvPr>
          <p:cNvSpPr txBox="1"/>
          <p:nvPr/>
        </p:nvSpPr>
        <p:spPr>
          <a:xfrm>
            <a:off x="3176753" y="5037082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Sto-3G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AC6B1-0C38-8FA0-A409-2B30E04A82C6}"/>
              </a:ext>
            </a:extLst>
          </p:cNvPr>
          <p:cNvSpPr txBox="1"/>
          <p:nvPr/>
        </p:nvSpPr>
        <p:spPr>
          <a:xfrm>
            <a:off x="2464987" y="4189503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cc-</a:t>
            </a:r>
            <a:r>
              <a:rPr lang="en-US" altLang="zh-CN" dirty="0" err="1"/>
              <a:t>pVDZ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def2-SVP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44577-D34C-36C6-1564-5A73E286936A}"/>
              </a:ext>
            </a:extLst>
          </p:cNvPr>
          <p:cNvSpPr txBox="1"/>
          <p:nvPr/>
        </p:nvSpPr>
        <p:spPr>
          <a:xfrm>
            <a:off x="2451930" y="324433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cc-</a:t>
            </a:r>
            <a:r>
              <a:rPr lang="en-US" altLang="zh-CN" dirty="0" err="1"/>
              <a:t>pVTZ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def2-TZVP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13178-8E35-4C7A-31A1-B5E6D8EBC008}"/>
              </a:ext>
            </a:extLst>
          </p:cNvPr>
          <p:cNvSpPr txBox="1"/>
          <p:nvPr/>
        </p:nvSpPr>
        <p:spPr>
          <a:xfrm>
            <a:off x="3244914" y="2396754"/>
            <a:ext cx="112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en-C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4676F-C704-AD00-E31D-6735B25995F1}"/>
              </a:ext>
            </a:extLst>
          </p:cNvPr>
          <p:cNvCxnSpPr/>
          <p:nvPr/>
        </p:nvCxnSpPr>
        <p:spPr>
          <a:xfrm>
            <a:off x="1681916" y="5242035"/>
            <a:ext cx="1103586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8F51A-EBF9-8EC4-DDA1-319B6C9A41C2}"/>
              </a:ext>
            </a:extLst>
          </p:cNvPr>
          <p:cNvCxnSpPr>
            <a:cxnSpLocks/>
          </p:cNvCxnSpPr>
          <p:nvPr/>
        </p:nvCxnSpPr>
        <p:spPr>
          <a:xfrm flipH="1">
            <a:off x="9151727" y="3165192"/>
            <a:ext cx="1017032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1964A0-B54E-DA08-DA08-B1688FA40923}"/>
              </a:ext>
            </a:extLst>
          </p:cNvPr>
          <p:cNvSpPr txBox="1"/>
          <p:nvPr/>
        </p:nvSpPr>
        <p:spPr>
          <a:xfrm>
            <a:off x="440606" y="1544180"/>
            <a:ext cx="281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VQE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[1]: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Sto-3G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UCCSD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ansatz</a:t>
            </a:r>
            <a:endParaRPr lang="en-CN" dirty="0">
              <a:solidFill>
                <a:schemeClr val="accent6"/>
              </a:solidFill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28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7EEE-1603-13F8-B5DF-C18920AA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6FD7-C75A-0152-123D-018412B6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convergence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noise(?)</a:t>
            </a:r>
          </a:p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7213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7EEE-1603-13F8-B5DF-C18920AA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amend: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downfolding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6FD7-C75A-0152-123D-018412B6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mismatch?</a:t>
            </a:r>
          </a:p>
          <a:p>
            <a:pPr lvl="1"/>
            <a:r>
              <a:rPr lang="en-US" altLang="zh-CN" dirty="0"/>
              <a:t>Near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afford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</a:p>
          <a:p>
            <a:pPr lvl="1"/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UCCSD,</a:t>
            </a:r>
            <a:r>
              <a:rPr lang="zh-CN" altLang="en-US" dirty="0"/>
              <a:t> </a:t>
            </a:r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downfolding</a:t>
            </a:r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formulas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246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C2A-8525-2F3A-3E8D-77D43CE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downfolding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0A237-AFCB-387C-F5D1-A0335A49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75" y="1918473"/>
            <a:ext cx="5218151" cy="391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B33A1-F1C4-3343-4862-4F77E451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6" y="1918473"/>
            <a:ext cx="5218151" cy="39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7EEE-1603-13F8-B5DF-C18920AA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Qiskit</a:t>
            </a:r>
            <a:r>
              <a:rPr lang="zh-CN" altLang="en-US" dirty="0"/>
              <a:t> </a:t>
            </a:r>
            <a:r>
              <a:rPr lang="en-US" altLang="zh-CN" dirty="0"/>
              <a:t>Emulator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6FD7-C75A-0152-123D-018412B6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522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5871-B0BD-0009-D963-41A7385A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1CD-780A-8A37-F0D1-FE9BD5FE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578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181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ML downfolding VQE</vt:lpstr>
      <vt:lpstr>Basis Set Should Match Algorithm</vt:lpstr>
      <vt:lpstr>Mismatch of VQE</vt:lpstr>
      <vt:lpstr>Benchmark of Error Sources</vt:lpstr>
      <vt:lpstr>One way to amend: basis downfolding </vt:lpstr>
      <vt:lpstr>Results of basis downfolding </vt:lpstr>
      <vt:lpstr>Test on Qiskit Emulator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downfolding VQE</dc:title>
  <dc:creator>文昊 何</dc:creator>
  <cp:lastModifiedBy>文昊 何</cp:lastModifiedBy>
  <cp:revision>12</cp:revision>
  <dcterms:created xsi:type="dcterms:W3CDTF">2024-05-14T19:04:34Z</dcterms:created>
  <dcterms:modified xsi:type="dcterms:W3CDTF">2024-05-15T21:55:35Z</dcterms:modified>
</cp:coreProperties>
</file>