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5a27b02c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e5a27b02c6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5a27b02c6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e5a27b02c6_1_1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5a27b02c6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5a27b02c6_1_1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5a27b02c6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2e5a27b02c6_1_1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e5a27b02c6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e5a27b02c6_1_1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5a27b02c6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e5a27b02c6_1_1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e5a27b02c6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e5a27b02c6_1_1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e5a27b02c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e5a27b02c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5a27b02c6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5a27b02c6_1_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5a27b02c6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e5a27b02c6_1_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5f4ef322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5f4ef322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5a27b02c6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e5a27b02c6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5a27b02c6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e5a27b02c6_1_1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5a27b02c6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e5a27b02c6_1_1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5a27b02c6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e5a27b02c6_1_1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5a27b02c6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e5a27b02c6_1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"/>
              <a:t>ML Downfolding VQE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628649" y="273844"/>
            <a:ext cx="895974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Measurement Complexity</a:t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687770" y="1120913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43" r="0" t="-174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  <p:sp>
        <p:nvSpPr>
          <p:cNvPr id="213" name="Google Shape;213;p34"/>
          <p:cNvSpPr txBox="1"/>
          <p:nvPr/>
        </p:nvSpPr>
        <p:spPr>
          <a:xfrm>
            <a:off x="4908988" y="4797251"/>
            <a:ext cx="457298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[2] Wu, Bujiao, et al. "Overlapped grouping measurement: A unified framework for measuring quantum states." Quantum 7 (2023): 896.</a:t>
            </a:r>
            <a:endParaRPr sz="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46571" y="3007355"/>
            <a:ext cx="2143946" cy="1708398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4"/>
          <p:cNvSpPr txBox="1"/>
          <p:nvPr/>
        </p:nvSpPr>
        <p:spPr>
          <a:xfrm>
            <a:off x="5756945" y="2730356"/>
            <a:ext cx="118989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[explanation?]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0525" y="3030503"/>
            <a:ext cx="2143946" cy="172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Discussion 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Hybrid method: classical computer for better basis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Higher accuracy for limited qubits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connect ML with VQE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Related Literature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[3] and [4] propose hybrid VQE algorithms with the classical part doing unitary basis transformation. Their works do not discuss basis error. Our downfolding method is unitary+projection instead of pure unitary.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Some VQE papers take Sto-3G Hamiltonian as ‘exact’ Hamiltonian and simply neglect basis error [5][6].</a:t>
            </a:r>
            <a:endParaRPr/>
          </a:p>
        </p:txBody>
      </p:sp>
      <p:sp>
        <p:nvSpPr>
          <p:cNvPr id="229" name="Google Shape;229;p36"/>
          <p:cNvSpPr txBox="1"/>
          <p:nvPr/>
        </p:nvSpPr>
        <p:spPr>
          <a:xfrm>
            <a:off x="4572000" y="3818246"/>
            <a:ext cx="4570951" cy="11772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[3] Shang, Zhong-Xia, et al. "Schrödinger-Heisenberg variational quantum algorithms." Physical Review Letters 131.6 (2023): 060406.</a:t>
            </a:r>
            <a:endParaRPr sz="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[4] Huang, Junxiang, et al. "Tensor-network-assisted variational quantum algorithm." Physical Review A 108.5 (2023): 052407.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[5] Kandala, Abhinav, et al. "Hardware-efficient variational quantum eigensolver for small molecules and quantum magnets." </a:t>
            </a:r>
            <a:r>
              <a:rPr b="0" i="1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="0" i="0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549.7671 (2017): 242-246.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[6] </a:t>
            </a:r>
            <a:r>
              <a:rPr b="0" i="0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Kandala, Abhinav, et al. "Error mitigation extends the computational reach of a noisy quantum processor." </a:t>
            </a:r>
            <a:r>
              <a:rPr b="0" i="1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Nature</a:t>
            </a:r>
            <a:r>
              <a:rPr b="0" i="0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 567.7749 (2019): 491-495.</a:t>
            </a:r>
            <a:endParaRPr sz="9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>
                <a:solidFill>
                  <a:srgbClr val="FF0000"/>
                </a:solidFill>
              </a:rPr>
              <a:t>CO, H2O, LiH,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">
                <a:solidFill>
                  <a:srgbClr val="FF0000"/>
                </a:solidFill>
              </a:rPr>
              <a:t>train new EGNN, add Li etc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Explanation?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when I set n=2 (4 in total with spin), still get very good result with very low measurement complexity</a:t>
            </a:r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845" y="2005096"/>
            <a:ext cx="3638936" cy="2864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18072" y="2005096"/>
            <a:ext cx="3569683" cy="28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new VQE results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new results have no spike</a:t>
            </a:r>
            <a:endParaRPr/>
          </a:p>
        </p:txBody>
      </p:sp>
      <p:pic>
        <p:nvPicPr>
          <p:cNvPr id="250" name="Google Shape;2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73" y="1980520"/>
            <a:ext cx="3602072" cy="2829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4556" y="1980520"/>
            <a:ext cx="3602072" cy="2829309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9"/>
          <p:cNvSpPr/>
          <p:nvPr/>
        </p:nvSpPr>
        <p:spPr>
          <a:xfrm>
            <a:off x="4107264" y="3120014"/>
            <a:ext cx="934496" cy="2751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https://github.com/He-Wenhao/VQE_downfold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Basis Set Should Match Algorithm</a:t>
            </a:r>
            <a:endParaRPr/>
          </a:p>
        </p:txBody>
      </p:sp>
      <p:sp>
        <p:nvSpPr>
          <p:cNvPr id="135" name="Google Shape;135;p26"/>
          <p:cNvSpPr/>
          <p:nvPr/>
        </p:nvSpPr>
        <p:spPr>
          <a:xfrm>
            <a:off x="3990283" y="1646218"/>
            <a:ext cx="396109" cy="284370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3804674" y="1268016"/>
            <a:ext cx="7673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963740" y="2113052"/>
            <a:ext cx="176384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 Function Theory: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CC, MP, FCI etc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4963740" y="3280627"/>
            <a:ext cx="15027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Field Theory: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HF, DFT etc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441601" y="4869656"/>
            <a:ext cx="4572986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https://sites.google.com/site/orcainputlibrary/basis-sets?authuser=0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2382565" y="3777812"/>
            <a:ext cx="6153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Sto-3G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848740" y="3142127"/>
            <a:ext cx="14323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cc-pVDZ, def2-SVP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1838947" y="2433250"/>
            <a:ext cx="15739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cc-pVTZ, </a:t>
            </a:r>
            <a:r>
              <a:rPr b="0" i="0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def2-TZVP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2433686" y="1797565"/>
            <a:ext cx="845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Mismatch of VQE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898505" y="4696532"/>
            <a:ext cx="4572986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[1] McArdle, Sam, et </a:t>
            </a:r>
            <a:r>
              <a:rPr lang="en" sz="900">
                <a:solidFill>
                  <a:srgbClr val="222222"/>
                </a:solidFill>
              </a:rPr>
              <a:t>al. "Quantum computational chemistry." Reviews of Modern Physics 92.1 (2020): 015003.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3990283" y="1646218"/>
            <a:ext cx="396109" cy="284370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804674" y="1268016"/>
            <a:ext cx="7673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4963740" y="2113052"/>
            <a:ext cx="176384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Wave Function Theory: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CC, MP, FCI etc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4963740" y="3280627"/>
            <a:ext cx="150271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Field Theory: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HF, DFT etc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2382565" y="3777812"/>
            <a:ext cx="61531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Sto-3G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1848740" y="3142127"/>
            <a:ext cx="14323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cc-pVDZ, def2-SVP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1838947" y="2433250"/>
            <a:ext cx="157398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cc-pVTZ, </a:t>
            </a:r>
            <a:r>
              <a:rPr b="0" i="0" lang="en" sz="1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def2-TZVP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433686" y="1797565"/>
            <a:ext cx="8452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" name="Google Shape;158;p27"/>
          <p:cNvCxnSpPr/>
          <p:nvPr/>
        </p:nvCxnSpPr>
        <p:spPr>
          <a:xfrm>
            <a:off x="1261437" y="3931526"/>
            <a:ext cx="827690" cy="0"/>
          </a:xfrm>
          <a:prstGeom prst="straightConnector1">
            <a:avLst/>
          </a:prstGeom>
          <a:noFill/>
          <a:ln cap="flat" cmpd="sng" w="349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27"/>
          <p:cNvCxnSpPr/>
          <p:nvPr/>
        </p:nvCxnSpPr>
        <p:spPr>
          <a:xfrm rot="10800000">
            <a:off x="6863795" y="2373894"/>
            <a:ext cx="762774" cy="0"/>
          </a:xfrm>
          <a:prstGeom prst="straightConnector1">
            <a:avLst/>
          </a:prstGeom>
          <a:noFill/>
          <a:ln cap="flat" cmpd="sng" w="34925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27"/>
          <p:cNvSpPr txBox="1"/>
          <p:nvPr/>
        </p:nvSpPr>
        <p:spPr>
          <a:xfrm>
            <a:off x="330455" y="1158135"/>
            <a:ext cx="1906532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VQE setting [1]: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Sto-3G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en" sz="1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UCCSD ansatz</a:t>
            </a:r>
            <a:endParaRPr sz="1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ADAPT-VQE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use ADAPT-VQE + UCCSD ansatz in this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UCCSD accuracy, faster convergence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6050200" y="444287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222222"/>
                </a:solidFill>
              </a:rPr>
              <a:t>[2] </a:t>
            </a:r>
            <a:r>
              <a:rPr lang="en" sz="900">
                <a:solidFill>
                  <a:srgbClr val="222222"/>
                </a:solidFill>
              </a:rPr>
              <a:t>Grimsley, Harper R., et al. "An adaptive variational algorithm for exact molecular simulations on a quantum computer." Nature communications 10.1 (2019): 3007.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75" y="2220675"/>
            <a:ext cx="4822026" cy="24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Mismatch: Numerical Evidence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Basis error can be much larger than optimization error</a:t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150" y="1888451"/>
            <a:ext cx="3692725" cy="28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Our Solution: Basis Downfolding </a:t>
            </a:r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778" l="-964" r="0" t="-2615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Results of basis downfolding </a:t>
            </a:r>
            <a:endParaRPr/>
          </a:p>
        </p:txBody>
      </p:sp>
      <p:pic>
        <p:nvPicPr>
          <p:cNvPr id="187" name="Google Shape;18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054" y="1657928"/>
            <a:ext cx="3645232" cy="28645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1"/>
          <p:cNvSpPr txBox="1"/>
          <p:nvPr/>
        </p:nvSpPr>
        <p:spPr>
          <a:xfrm>
            <a:off x="2949749" y="1047473"/>
            <a:ext cx="257556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[TBD: discontinuous=cut-off in NN]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4237529" y="1227011"/>
            <a:ext cx="222989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[TBD: downfold with cc-pVTZ]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03256" y="1657928"/>
            <a:ext cx="3638936" cy="286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Test on Qiskit Emulator</a:t>
            </a:r>
            <a:endParaRPr/>
          </a:p>
        </p:txBody>
      </p:sp>
      <p:sp>
        <p:nvSpPr>
          <p:cNvPr id="196" name="Google Shape;196;p32"/>
          <p:cNvSpPr txBox="1"/>
          <p:nvPr/>
        </p:nvSpPr>
        <p:spPr>
          <a:xfrm>
            <a:off x="6290441" y="2666343"/>
            <a:ext cx="12771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[TBD: LiH result]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50" y="1305016"/>
            <a:ext cx="4543794" cy="3570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VQE Error Sources Identification</a:t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Basis error compressed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6290441" y="2666343"/>
            <a:ext cx="127717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[TBD: LiH result]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1939159" y="4733925"/>
            <a:ext cx="1722347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from 0.3 to 2.5 Angstrom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600" y="1909850"/>
            <a:ext cx="3605450" cy="27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