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270" y="1335405"/>
            <a:ext cx="1046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CNN</a:t>
            </a:r>
            <a:r>
              <a:rPr lang="zh-CN" altLang="en-US" sz="2400"/>
              <a:t>主要处理图像识别的任务，图像分类，目标检测这些。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36270" y="501015"/>
            <a:ext cx="373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 </a:t>
            </a:r>
            <a:r>
              <a:rPr lang="en-US" altLang="zh-CN" sz="2400"/>
              <a:t>&amp; </a:t>
            </a:r>
            <a:r>
              <a:rPr lang="zh-CN" altLang="en-US" sz="2400"/>
              <a:t>任务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09295" y="2265045"/>
            <a:ext cx="407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cifar-10 图像分类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025" y="2131695"/>
            <a:ext cx="5811520" cy="4432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9295" y="3296285"/>
            <a:ext cx="3110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shape: 32 x 32 x 3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270" y="530225"/>
            <a:ext cx="3161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Architecture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卷积</a:t>
            </a:r>
            <a:r>
              <a:rPr lang="zh-CN" altLang="en-US" sz="2400">
                <a:solidFill>
                  <a:schemeClr val="tx1"/>
                </a:solidFill>
              </a:rPr>
              <a:t>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420495"/>
            <a:ext cx="6021070" cy="521017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33625" y="1360170"/>
            <a:ext cx="1185545" cy="343217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46170" y="1360170"/>
            <a:ext cx="1185545" cy="343217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19375" y="808355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filter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16560" y="1386840"/>
            <a:ext cx="1880870" cy="52324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65705" y="5989955"/>
            <a:ext cx="270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图片数据 </a:t>
            </a:r>
            <a:r>
              <a:rPr lang="en-US" altLang="zh-CN"/>
              <a:t>32 x 32 x 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82600" y="1752600"/>
            <a:ext cx="600075" cy="6584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4400" y="1778000"/>
            <a:ext cx="600075" cy="6070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60170" y="1807845"/>
            <a:ext cx="556260" cy="54864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270" y="530225"/>
            <a:ext cx="3161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Architecture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池化</a:t>
            </a:r>
            <a:r>
              <a:rPr lang="zh-CN" altLang="en-US" sz="2400">
                <a:solidFill>
                  <a:schemeClr val="tx1"/>
                </a:solidFill>
              </a:rPr>
              <a:t>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1736725"/>
            <a:ext cx="6978650" cy="3384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47025" y="2449195"/>
            <a:ext cx="371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0 0 0 0</a:t>
            </a:r>
            <a:endParaRPr lang="en-US" altLang="zh-CN" sz="2400"/>
          </a:p>
          <a:p>
            <a:pPr algn="ctr"/>
            <a:r>
              <a:rPr lang="en-US" altLang="zh-CN" sz="2400"/>
              <a:t>0 6 0 8</a:t>
            </a:r>
            <a:endParaRPr lang="en-US" altLang="zh-CN" sz="2400"/>
          </a:p>
          <a:p>
            <a:pPr algn="ctr"/>
            <a:r>
              <a:rPr lang="en-US" altLang="zh-CN" sz="2400"/>
              <a:t>3 0 0 0</a:t>
            </a:r>
            <a:endParaRPr lang="en-US" altLang="zh-CN" sz="2400"/>
          </a:p>
          <a:p>
            <a:pPr algn="ctr"/>
            <a:r>
              <a:rPr lang="en-US" altLang="zh-CN" sz="2400"/>
              <a:t>0 0 0 4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9300845" y="2491740"/>
            <a:ext cx="512445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13290" y="2506345"/>
            <a:ext cx="511810" cy="71691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00845" y="3282315"/>
            <a:ext cx="497840" cy="673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20275" y="3281680"/>
            <a:ext cx="570865" cy="6591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785735" y="3237865"/>
            <a:ext cx="117856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85735" y="268097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backward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097655" y="3427095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forward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457180" y="303339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delta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566545"/>
            <a:ext cx="11524615" cy="3292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270" y="530225"/>
            <a:ext cx="3161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Architecture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 rot="5400000">
            <a:off x="9517380" y="3996055"/>
            <a:ext cx="622300" cy="2568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23910" y="5689600"/>
            <a:ext cx="280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最后一层一定要是</a:t>
            </a:r>
            <a:r>
              <a:rPr lang="en-US" altLang="zh-CN"/>
              <a:t>FC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480" y="610870"/>
            <a:ext cx="3629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代码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65480" y="1430020"/>
            <a:ext cx="6220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solver.py </a:t>
            </a:r>
            <a:r>
              <a:rPr lang="zh-CN" altLang="en-US"/>
              <a:t>核心工具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parameter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model</a:t>
            </a:r>
            <a:r>
              <a:rPr lang="zh-CN" altLang="en-US">
                <a:solidFill>
                  <a:schemeClr val="tx1"/>
                </a:solidFill>
              </a:rPr>
              <a:t>，数据生成器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5480" y="2545080"/>
            <a:ext cx="9695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cnn.py     </a:t>
            </a:r>
            <a:r>
              <a:rPr lang="zh-CN" altLang="en-US"/>
              <a:t>实现了</a:t>
            </a:r>
            <a:r>
              <a:rPr lang="en-US" altLang="zh-CN"/>
              <a:t>CNN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ThreeLayerConvNet</a:t>
            </a:r>
            <a:r>
              <a:rPr lang="zh-CN" altLang="en-US">
                <a:solidFill>
                  <a:schemeClr val="tx1"/>
                </a:solidFill>
              </a:rPr>
              <a:t>：conv - relu - 2x2 max pool - affine - relu - affine - softmax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冒绿光的小盒子</cp:lastModifiedBy>
  <cp:revision>43</cp:revision>
  <dcterms:created xsi:type="dcterms:W3CDTF">2019-06-19T02:08:00Z</dcterms:created>
  <dcterms:modified xsi:type="dcterms:W3CDTF">2020-12-21T05:19:20Z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