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7.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1.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2.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Lst>
  <p:notesMasterIdLst>
    <p:notesMasterId r:id="rId28"/>
  </p:notesMasterIdLst>
  <p:sldIdLst>
    <p:sldId id="257" r:id="rId3"/>
    <p:sldId id="258" r:id="rId4"/>
    <p:sldId id="267" r:id="rId5"/>
    <p:sldId id="282" r:id="rId6"/>
    <p:sldId id="283" r:id="rId7"/>
    <p:sldId id="284" r:id="rId8"/>
    <p:sldId id="268" r:id="rId9"/>
    <p:sldId id="308" r:id="rId10"/>
    <p:sldId id="309" r:id="rId11"/>
    <p:sldId id="310" r:id="rId12"/>
    <p:sldId id="311" r:id="rId13"/>
    <p:sldId id="312" r:id="rId14"/>
    <p:sldId id="313" r:id="rId15"/>
    <p:sldId id="314" r:id="rId16"/>
    <p:sldId id="285" r:id="rId17"/>
    <p:sldId id="287" r:id="rId18"/>
    <p:sldId id="288" r:id="rId19"/>
    <p:sldId id="289" r:id="rId20"/>
    <p:sldId id="278" r:id="rId21"/>
    <p:sldId id="290" r:id="rId22"/>
    <p:sldId id="277" r:id="rId23"/>
    <p:sldId id="315" r:id="rId24"/>
    <p:sldId id="317" r:id="rId25"/>
    <p:sldId id="318" r:id="rId26"/>
    <p:sldId id="261" r:id="rId2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6">
          <p15:clr>
            <a:srgbClr val="A4A3A4"/>
          </p15:clr>
        </p15:guide>
        <p15:guide id="2" pos="29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5" d="100"/>
          <a:sy n="75" d="100"/>
        </p:scale>
        <p:origin x="1020" y="52"/>
      </p:cViewPr>
      <p:guideLst>
        <p:guide orient="horz" pos="2166"/>
        <p:guide pos="2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t>2019/10/23</a:t>
            </a:fld>
            <a:endParaRPr lang="zh-CN" altLang="en-US" strike="noStrike" noProof="1"/>
          </a:p>
        </p:txBody>
      </p:sp>
      <p:sp>
        <p:nvSpPr>
          <p:cNvPr id="1331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1331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p:sp>
      <p:sp>
        <p:nvSpPr>
          <p:cNvPr id="15362" name="备注占位符 2"/>
          <p:cNvSpPr>
            <a:spLocks noGrp="1"/>
          </p:cNvSpPr>
          <p:nvPr>
            <p:ph type="body"/>
          </p:nvPr>
        </p:nvSpPr>
        <p:spPr/>
        <p:txBody>
          <a:bodyPr lIns="91440" tIns="45720" rIns="91440" bIns="45720" anchor="t"/>
          <a:lstStyle/>
          <a:p>
            <a:pPr lvl="0"/>
            <a:endParaRPr lang="zh-CN" altLang="en-US"/>
          </a:p>
        </p:txBody>
      </p:sp>
      <p:sp>
        <p:nvSpPr>
          <p:cNvPr id="153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1</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p:sp>
      <p:sp>
        <p:nvSpPr>
          <p:cNvPr id="31746" name="备注占位符 2"/>
          <p:cNvSpPr>
            <a:spLocks noGrp="1"/>
          </p:cNvSpPr>
          <p:nvPr>
            <p:ph type="body"/>
          </p:nvPr>
        </p:nvSpPr>
        <p:spPr/>
        <p:txBody>
          <a:bodyPr lIns="91440" tIns="45720" rIns="91440" bIns="45720" anchor="t"/>
          <a:lstStyle/>
          <a:p>
            <a:pPr lvl="0"/>
            <a:endParaRPr lang="zh-CN" altLang="en-US"/>
          </a:p>
        </p:txBody>
      </p:sp>
      <p:sp>
        <p:nvSpPr>
          <p:cNvPr id="3174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10</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lstStyle/>
          <a:p>
            <a:pPr lvl="0"/>
            <a:endParaRPr lang="zh-CN" altLang="en-US"/>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11</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p:txBody>
          <a:bodyPr lIns="91440" tIns="45720" rIns="91440" bIns="45720" anchor="t"/>
          <a:lstStyle/>
          <a:p>
            <a:pPr lvl="0"/>
            <a:endParaRPr lang="zh-CN" altLang="en-US"/>
          </a:p>
        </p:txBody>
      </p:sp>
      <p:sp>
        <p:nvSpPr>
          <p:cNvPr id="3584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12</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p:sp>
      <p:sp>
        <p:nvSpPr>
          <p:cNvPr id="37890" name="备注占位符 2"/>
          <p:cNvSpPr>
            <a:spLocks noGrp="1"/>
          </p:cNvSpPr>
          <p:nvPr>
            <p:ph type="body"/>
          </p:nvPr>
        </p:nvSpPr>
        <p:spPr/>
        <p:txBody>
          <a:bodyPr lIns="91440" tIns="45720" rIns="91440" bIns="45720" anchor="t"/>
          <a:lstStyle/>
          <a:p>
            <a:pPr lvl="0"/>
            <a:endParaRPr lang="zh-CN" altLang="en-US"/>
          </a:p>
        </p:txBody>
      </p:sp>
      <p:sp>
        <p:nvSpPr>
          <p:cNvPr id="3789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13</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p:sp>
      <p:sp>
        <p:nvSpPr>
          <p:cNvPr id="39938" name="备注占位符 2"/>
          <p:cNvSpPr>
            <a:spLocks noGrp="1"/>
          </p:cNvSpPr>
          <p:nvPr>
            <p:ph type="body"/>
          </p:nvPr>
        </p:nvSpPr>
        <p:spPr/>
        <p:txBody>
          <a:bodyPr lIns="91440" tIns="45720" rIns="91440" bIns="45720" anchor="t"/>
          <a:lstStyle/>
          <a:p>
            <a:pPr lvl="0"/>
            <a:endParaRPr lang="zh-CN" altLang="en-US" dirty="0"/>
          </a:p>
        </p:txBody>
      </p:sp>
      <p:sp>
        <p:nvSpPr>
          <p:cNvPr id="3993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14</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p:sp>
      <p:sp>
        <p:nvSpPr>
          <p:cNvPr id="39938" name="备注占位符 2"/>
          <p:cNvSpPr>
            <a:spLocks noGrp="1"/>
          </p:cNvSpPr>
          <p:nvPr>
            <p:ph type="body"/>
          </p:nvPr>
        </p:nvSpPr>
        <p:spPr/>
        <p:txBody>
          <a:bodyPr lIns="91440" tIns="45720" rIns="91440" bIns="45720" anchor="t"/>
          <a:lstStyle/>
          <a:p>
            <a:pPr lvl="0"/>
            <a:endParaRPr lang="zh-CN" altLang="en-US"/>
          </a:p>
        </p:txBody>
      </p:sp>
      <p:sp>
        <p:nvSpPr>
          <p:cNvPr id="3993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15</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p:sp>
      <p:sp>
        <p:nvSpPr>
          <p:cNvPr id="39938" name="备注占位符 2"/>
          <p:cNvSpPr>
            <a:spLocks noGrp="1"/>
          </p:cNvSpPr>
          <p:nvPr>
            <p:ph type="body"/>
          </p:nvPr>
        </p:nvSpPr>
        <p:spPr/>
        <p:txBody>
          <a:bodyPr lIns="91440" tIns="45720" rIns="91440" bIns="45720" anchor="t"/>
          <a:lstStyle/>
          <a:p>
            <a:pPr lvl="0"/>
            <a:endParaRPr lang="zh-CN" altLang="en-US"/>
          </a:p>
        </p:txBody>
      </p:sp>
      <p:sp>
        <p:nvSpPr>
          <p:cNvPr id="3993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16</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p:sp>
      <p:sp>
        <p:nvSpPr>
          <p:cNvPr id="39938" name="备注占位符 2"/>
          <p:cNvSpPr>
            <a:spLocks noGrp="1"/>
          </p:cNvSpPr>
          <p:nvPr>
            <p:ph type="body"/>
          </p:nvPr>
        </p:nvSpPr>
        <p:spPr/>
        <p:txBody>
          <a:bodyPr lIns="91440" tIns="45720" rIns="91440" bIns="45720" anchor="t"/>
          <a:lstStyle/>
          <a:p>
            <a:pPr lvl="0"/>
            <a:endParaRPr lang="zh-CN" altLang="en-US"/>
          </a:p>
        </p:txBody>
      </p:sp>
      <p:sp>
        <p:nvSpPr>
          <p:cNvPr id="3993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17</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p:sp>
      <p:sp>
        <p:nvSpPr>
          <p:cNvPr id="39938" name="备注占位符 2"/>
          <p:cNvSpPr>
            <a:spLocks noGrp="1"/>
          </p:cNvSpPr>
          <p:nvPr>
            <p:ph type="body"/>
          </p:nvPr>
        </p:nvSpPr>
        <p:spPr/>
        <p:txBody>
          <a:bodyPr lIns="91440" tIns="45720" rIns="91440" bIns="45720" anchor="t"/>
          <a:lstStyle/>
          <a:p>
            <a:pPr lvl="0"/>
            <a:endParaRPr lang="zh-CN" altLang="en-US"/>
          </a:p>
        </p:txBody>
      </p:sp>
      <p:sp>
        <p:nvSpPr>
          <p:cNvPr id="3993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18</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lstStyle/>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19</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p:sp>
      <p:sp>
        <p:nvSpPr>
          <p:cNvPr id="17410" name="备注占位符 2"/>
          <p:cNvSpPr>
            <a:spLocks noGrp="1"/>
          </p:cNvSpPr>
          <p:nvPr>
            <p:ph type="body"/>
          </p:nvPr>
        </p:nvSpPr>
        <p:spPr/>
        <p:txBody>
          <a:bodyPr lIns="91440" tIns="45720" rIns="91440" bIns="45720" anchor="t"/>
          <a:lstStyle/>
          <a:p>
            <a:pPr lvl="0"/>
            <a:endParaRPr lang="zh-CN" altLang="en-US"/>
          </a:p>
        </p:txBody>
      </p:sp>
      <p:sp>
        <p:nvSpPr>
          <p:cNvPr id="1741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2</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p:sp>
      <p:sp>
        <p:nvSpPr>
          <p:cNvPr id="39938" name="备注占位符 2"/>
          <p:cNvSpPr>
            <a:spLocks noGrp="1"/>
          </p:cNvSpPr>
          <p:nvPr>
            <p:ph type="body"/>
          </p:nvPr>
        </p:nvSpPr>
        <p:spPr/>
        <p:txBody>
          <a:bodyPr lIns="91440" tIns="45720" rIns="91440" bIns="45720" anchor="t"/>
          <a:lstStyle/>
          <a:p>
            <a:pPr lvl="0"/>
            <a:endParaRPr lang="zh-CN" altLang="en-US"/>
          </a:p>
        </p:txBody>
      </p:sp>
      <p:sp>
        <p:nvSpPr>
          <p:cNvPr id="3993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20</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p:sp>
      <p:sp>
        <p:nvSpPr>
          <p:cNvPr id="44034" name="备注占位符 2"/>
          <p:cNvSpPr>
            <a:spLocks noGrp="1"/>
          </p:cNvSpPr>
          <p:nvPr>
            <p:ph type="body"/>
          </p:nvPr>
        </p:nvSpPr>
        <p:spPr/>
        <p:txBody>
          <a:bodyPr lIns="91440" tIns="45720" rIns="91440" bIns="45720" anchor="t"/>
          <a:lstStyle/>
          <a:p>
            <a:pPr lvl="0"/>
            <a:endParaRPr lang="zh-CN" altLang="en-US"/>
          </a:p>
        </p:txBody>
      </p:sp>
      <p:sp>
        <p:nvSpPr>
          <p:cNvPr id="4403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21</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p:sp>
      <p:sp>
        <p:nvSpPr>
          <p:cNvPr id="46082" name="备注占位符 2"/>
          <p:cNvSpPr>
            <a:spLocks noGrp="1"/>
          </p:cNvSpPr>
          <p:nvPr>
            <p:ph type="body"/>
          </p:nvPr>
        </p:nvSpPr>
        <p:spPr/>
        <p:txBody>
          <a:bodyPr lIns="91440" tIns="45720" rIns="91440" bIns="45720" anchor="t"/>
          <a:lstStyle/>
          <a:p>
            <a:pPr lvl="0"/>
            <a:endParaRPr lang="zh-CN" altLang="en-US"/>
          </a:p>
        </p:txBody>
      </p:sp>
      <p:sp>
        <p:nvSpPr>
          <p:cNvPr id="4608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22</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p:nvPr>
        </p:nvSpPr>
        <p:spPr/>
      </p:sp>
      <p:sp>
        <p:nvSpPr>
          <p:cNvPr id="50178" name="备注占位符 2"/>
          <p:cNvSpPr>
            <a:spLocks noGrp="1"/>
          </p:cNvSpPr>
          <p:nvPr>
            <p:ph type="body"/>
          </p:nvPr>
        </p:nvSpPr>
        <p:spPr/>
        <p:txBody>
          <a:bodyPr lIns="91440" tIns="45720" rIns="91440" bIns="45720" anchor="t"/>
          <a:lstStyle/>
          <a:p>
            <a:pPr lvl="0"/>
            <a:endParaRPr lang="zh-CN" altLang="en-US"/>
          </a:p>
        </p:txBody>
      </p:sp>
      <p:sp>
        <p:nvSpPr>
          <p:cNvPr id="5017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23</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p:nvPr>
        </p:nvSpPr>
        <p:spPr/>
      </p:sp>
      <p:sp>
        <p:nvSpPr>
          <p:cNvPr id="50178" name="备注占位符 2"/>
          <p:cNvSpPr>
            <a:spLocks noGrp="1"/>
          </p:cNvSpPr>
          <p:nvPr>
            <p:ph type="body"/>
          </p:nvPr>
        </p:nvSpPr>
        <p:spPr/>
        <p:txBody>
          <a:bodyPr lIns="91440" tIns="45720" rIns="91440" bIns="45720" anchor="t"/>
          <a:lstStyle/>
          <a:p>
            <a:pPr lvl="0"/>
            <a:endParaRPr lang="zh-CN" altLang="en-US"/>
          </a:p>
        </p:txBody>
      </p:sp>
      <p:sp>
        <p:nvSpPr>
          <p:cNvPr id="5017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24</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p:sp>
      <p:sp>
        <p:nvSpPr>
          <p:cNvPr id="52226" name="备注占位符 2"/>
          <p:cNvSpPr>
            <a:spLocks noGrp="1"/>
          </p:cNvSpPr>
          <p:nvPr>
            <p:ph type="body"/>
          </p:nvPr>
        </p:nvSpPr>
        <p:spPr/>
        <p:txBody>
          <a:bodyPr lIns="91440" tIns="45720" rIns="91440" bIns="45720" anchor="t"/>
          <a:lstStyle/>
          <a:p>
            <a:pPr lvl="0"/>
            <a:endParaRPr lang="zh-CN" altLang="en-US"/>
          </a:p>
        </p:txBody>
      </p:sp>
      <p:sp>
        <p:nvSpPr>
          <p:cNvPr id="522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25</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lstStyle/>
          <a:p>
            <a:pPr lvl="0"/>
            <a:endParaRPr lang="zh-CN" altLang="en-US"/>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3</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ChangeArrowheads="1"/>
          </p:cNvSpPr>
          <p:nvPr>
            <p:ph type="sldImg" idx="4294967295"/>
          </p:nvPr>
        </p:nvSpPr>
        <p:spPr>
          <a:ln>
            <a:miter lim="800000"/>
          </a:ln>
        </p:spPr>
      </p:sp>
      <p:sp>
        <p:nvSpPr>
          <p:cNvPr id="21506" name="备注占位符 2"/>
          <p:cNvSpPr>
            <a:spLocks noGrp="1" noChangeArrowheads="1"/>
          </p:cNvSpPr>
          <p:nvPr>
            <p:ph type="body" idx="4294967295"/>
          </p:nvPr>
        </p:nvSpPr>
        <p:spPr/>
        <p:txBody>
          <a:bodyPr/>
          <a:lstStyle/>
          <a:p>
            <a:endParaRPr lang="zh-CN" altLang="en-US"/>
          </a:p>
        </p:txBody>
      </p:sp>
      <p:sp>
        <p:nvSpPr>
          <p:cNvPr id="2150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80CADCF5-D0A7-46DD-86D2-753EB25BDB30}" type="slidenum">
              <a:rPr lang="zh-CN" altLang="en-US"/>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ChangeArrowheads="1"/>
          </p:cNvSpPr>
          <p:nvPr>
            <p:ph type="sldImg" idx="4294967295"/>
          </p:nvPr>
        </p:nvSpPr>
        <p:spPr>
          <a:ln>
            <a:miter lim="800000"/>
          </a:ln>
        </p:spPr>
      </p:sp>
      <p:sp>
        <p:nvSpPr>
          <p:cNvPr id="21506" name="备注占位符 2"/>
          <p:cNvSpPr>
            <a:spLocks noGrp="1" noChangeArrowheads="1"/>
          </p:cNvSpPr>
          <p:nvPr>
            <p:ph type="body" idx="4294967295"/>
          </p:nvPr>
        </p:nvSpPr>
        <p:spPr/>
        <p:txBody>
          <a:bodyPr/>
          <a:lstStyle/>
          <a:p>
            <a:endParaRPr lang="zh-CN" altLang="en-US"/>
          </a:p>
        </p:txBody>
      </p:sp>
      <p:sp>
        <p:nvSpPr>
          <p:cNvPr id="2150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80CADCF5-D0A7-46DD-86D2-753EB25BDB30}" type="slidenum">
              <a:rPr lang="zh-CN" altLang="en-US"/>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ChangeArrowheads="1"/>
          </p:cNvSpPr>
          <p:nvPr>
            <p:ph type="sldImg" idx="4294967295"/>
          </p:nvPr>
        </p:nvSpPr>
        <p:spPr>
          <a:ln>
            <a:miter lim="800000"/>
          </a:ln>
        </p:spPr>
      </p:sp>
      <p:sp>
        <p:nvSpPr>
          <p:cNvPr id="23554" name="备注占位符 2"/>
          <p:cNvSpPr>
            <a:spLocks noGrp="1" noChangeArrowheads="1"/>
          </p:cNvSpPr>
          <p:nvPr>
            <p:ph type="body" idx="4294967295"/>
          </p:nvPr>
        </p:nvSpPr>
        <p:spPr/>
        <p:txBody>
          <a:bodyPr/>
          <a:lstStyle/>
          <a:p>
            <a:endParaRPr lang="zh-CN" altLang="en-US"/>
          </a:p>
        </p:txBody>
      </p:sp>
      <p:sp>
        <p:nvSpPr>
          <p:cNvPr id="2355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41CD8BEE-AE01-4C03-AC73-A78463BA666E}" type="slidenum">
              <a:rPr lang="zh-CN" altLang="en-US"/>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备注占位符 2"/>
          <p:cNvSpPr>
            <a:spLocks noGrp="1"/>
          </p:cNvSpPr>
          <p:nvPr>
            <p:ph type="body"/>
          </p:nvPr>
        </p:nvSpPr>
        <p:spPr/>
        <p:txBody>
          <a:bodyPr lIns="91440" tIns="45720" rIns="91440" bIns="45720" anchor="t"/>
          <a:lstStyle/>
          <a:p>
            <a:pPr lvl="0"/>
            <a:endParaRPr lang="zh-CN" altLang="en-US"/>
          </a:p>
        </p:txBody>
      </p:sp>
      <p:sp>
        <p:nvSpPr>
          <p:cNvPr id="2560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7</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p:sp>
      <p:sp>
        <p:nvSpPr>
          <p:cNvPr id="27650" name="备注占位符 2"/>
          <p:cNvSpPr>
            <a:spLocks noGrp="1"/>
          </p:cNvSpPr>
          <p:nvPr>
            <p:ph type="body"/>
          </p:nvPr>
        </p:nvSpPr>
        <p:spPr/>
        <p:txBody>
          <a:bodyPr lIns="91440" tIns="45720" rIns="91440" bIns="45720" anchor="t"/>
          <a:lstStyle/>
          <a:p>
            <a:pPr lvl="0"/>
            <a:endParaRPr lang="zh-CN" altLang="en-US"/>
          </a:p>
        </p:txBody>
      </p:sp>
      <p:sp>
        <p:nvSpPr>
          <p:cNvPr id="2765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8</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p:sp>
      <p:sp>
        <p:nvSpPr>
          <p:cNvPr id="29698" name="备注占位符 2"/>
          <p:cNvSpPr>
            <a:spLocks noGrp="1"/>
          </p:cNvSpPr>
          <p:nvPr>
            <p:ph type="body"/>
          </p:nvPr>
        </p:nvSpPr>
        <p:spPr/>
        <p:txBody>
          <a:bodyPr lIns="91440" tIns="45720" rIns="91440" bIns="45720" anchor="t"/>
          <a:lstStyle/>
          <a:p>
            <a:pPr lvl="0"/>
            <a:endParaRPr lang="zh-CN" altLang="en-US"/>
          </a:p>
        </p:txBody>
      </p:sp>
      <p:sp>
        <p:nvSpPr>
          <p:cNvPr id="296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9</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21" name="Freeform 263"/>
          <p:cNvSpPr/>
          <p:nvPr/>
        </p:nvSpPr>
        <p:spPr bwMode="auto">
          <a:xfrm rot="10800000">
            <a:off x="6935788" y="4763"/>
            <a:ext cx="2154238" cy="2359025"/>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p:spPr>
        <p:txBody>
          <a:bodyPr vert="horz" wrap="square" lIns="68580" tIns="34290" rIns="68580" bIns="34290" numCol="1" anchor="t" anchorCtr="0" compatLnSpc="1"/>
          <a:lstStyle/>
          <a:p>
            <a:pPr fontAlgn="base"/>
            <a:endParaRPr lang="zh-CN" altLang="en-US" sz="1350" strike="noStrike" noProof="1"/>
          </a:p>
        </p:txBody>
      </p:sp>
      <p:sp>
        <p:nvSpPr>
          <p:cNvPr id="119" name="Freeform 263"/>
          <p:cNvSpPr/>
          <p:nvPr/>
        </p:nvSpPr>
        <p:spPr bwMode="auto">
          <a:xfrm>
            <a:off x="-30162" y="4530725"/>
            <a:ext cx="2152650" cy="2359025"/>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p:spPr>
        <p:txBody>
          <a:bodyPr vert="horz" wrap="square" lIns="68580" tIns="34290" rIns="68580" bIns="34290" numCol="1" anchor="t" anchorCtr="0" compatLnSpc="1"/>
          <a:lstStyle/>
          <a:p>
            <a:pPr fontAlgn="base"/>
            <a:endParaRPr lang="zh-CN" altLang="en-US" sz="1350" strike="noStrike" noProof="1"/>
          </a:p>
        </p:txBody>
      </p:sp>
      <p:sp>
        <p:nvSpPr>
          <p:cNvPr id="8" name="Rectangle 6"/>
          <p:cNvSpPr>
            <a:spLocks noChangeArrowheads="1"/>
          </p:cNvSpPr>
          <p:nvPr/>
        </p:nvSpPr>
        <p:spPr bwMode="auto">
          <a:xfrm>
            <a:off x="0" y="31750"/>
            <a:ext cx="916463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fontAlgn="base"/>
            <a:endParaRPr lang="zh-CN" altLang="en-US" sz="1350" strike="noStrike" noProof="1"/>
          </a:p>
        </p:txBody>
      </p:sp>
      <p:grpSp>
        <p:nvGrpSpPr>
          <p:cNvPr id="3077" name="组合 112"/>
          <p:cNvGrpSpPr/>
          <p:nvPr/>
        </p:nvGrpSpPr>
        <p:grpSpPr>
          <a:xfrm>
            <a:off x="2613025" y="611188"/>
            <a:ext cx="3917950" cy="5608637"/>
            <a:chOff x="4022725" y="306388"/>
            <a:chExt cx="4186238" cy="5992812"/>
          </a:xfrm>
        </p:grpSpPr>
        <p:sp>
          <p:nvSpPr>
            <p:cNvPr id="3078" name="Freeform 165"/>
            <p:cNvSpPr/>
            <p:nvPr/>
          </p:nvSpPr>
          <p:spPr>
            <a:xfrm>
              <a:off x="6007100" y="5683250"/>
              <a:ext cx="187325" cy="557213"/>
            </a:xfrm>
            <a:custGeom>
              <a:avLst/>
              <a:gdLst/>
              <a:ahLst/>
              <a:cxnLst>
                <a:cxn ang="0">
                  <a:pos x="130175" y="455612"/>
                </a:cxn>
                <a:cxn ang="0">
                  <a:pos x="74612" y="557213"/>
                </a:cxn>
                <a:cxn ang="0">
                  <a:pos x="26987" y="550862"/>
                </a:cxn>
                <a:cxn ang="0">
                  <a:pos x="0" y="438150"/>
                </a:cxn>
                <a:cxn ang="0">
                  <a:pos x="58737" y="0"/>
                </a:cxn>
                <a:cxn ang="0">
                  <a:pos x="187325" y="17462"/>
                </a:cxn>
                <a:cxn ang="0">
                  <a:pos x="130175" y="455612"/>
                </a:cxn>
              </a:cxnLst>
              <a:rect l="0" t="0" r="0" b="0"/>
              <a:pathLst>
                <a:path w="118" h="351">
                  <a:moveTo>
                    <a:pt x="82" y="287"/>
                  </a:moveTo>
                  <a:lnTo>
                    <a:pt x="47" y="351"/>
                  </a:lnTo>
                  <a:lnTo>
                    <a:pt x="17" y="347"/>
                  </a:lnTo>
                  <a:lnTo>
                    <a:pt x="0" y="276"/>
                  </a:lnTo>
                  <a:lnTo>
                    <a:pt x="37" y="0"/>
                  </a:lnTo>
                  <a:lnTo>
                    <a:pt x="118" y="11"/>
                  </a:lnTo>
                  <a:lnTo>
                    <a:pt x="82" y="287"/>
                  </a:lnTo>
                  <a:close/>
                </a:path>
              </a:pathLst>
            </a:custGeom>
            <a:solidFill>
              <a:srgbClr val="C5C5C9"/>
            </a:solidFill>
            <a:ln w="9525">
              <a:noFill/>
            </a:ln>
          </p:spPr>
          <p:txBody>
            <a:bodyPr/>
            <a:lstStyle/>
            <a:p>
              <a:endParaRPr lang="zh-CN" altLang="en-US"/>
            </a:p>
          </p:txBody>
        </p:sp>
        <p:sp>
          <p:nvSpPr>
            <p:cNvPr id="3079" name="Freeform 166"/>
            <p:cNvSpPr/>
            <p:nvPr/>
          </p:nvSpPr>
          <p:spPr>
            <a:xfrm>
              <a:off x="6062663" y="5581650"/>
              <a:ext cx="144463" cy="173038"/>
            </a:xfrm>
            <a:custGeom>
              <a:avLst/>
              <a:gdLst/>
              <a:ahLst/>
              <a:cxnLst>
                <a:cxn ang="0">
                  <a:pos x="133058" y="113436"/>
                </a:cxn>
                <a:cxn ang="0">
                  <a:pos x="60826" y="169192"/>
                </a:cxn>
                <a:cxn ang="0">
                  <a:pos x="58925" y="169192"/>
                </a:cxn>
                <a:cxn ang="0">
                  <a:pos x="3801" y="96132"/>
                </a:cxn>
                <a:cxn ang="0">
                  <a:pos x="11404" y="36530"/>
                </a:cxn>
                <a:cxn ang="0">
                  <a:pos x="77933" y="17303"/>
                </a:cxn>
                <a:cxn ang="0">
                  <a:pos x="79834" y="17303"/>
                </a:cxn>
                <a:cxn ang="0">
                  <a:pos x="140661" y="53834"/>
                </a:cxn>
                <a:cxn ang="0">
                  <a:pos x="133058" y="113436"/>
                </a:cxn>
              </a:cxnLst>
              <a:rect l="0" t="0" r="0" b="0"/>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w="9525">
              <a:noFill/>
            </a:ln>
          </p:spPr>
          <p:txBody>
            <a:bodyPr/>
            <a:lstStyle/>
            <a:p>
              <a:endParaRPr lang="zh-CN" altLang="en-US"/>
            </a:p>
          </p:txBody>
        </p:sp>
        <p:sp>
          <p:nvSpPr>
            <p:cNvPr id="3080" name="Freeform 167"/>
            <p:cNvSpPr/>
            <p:nvPr/>
          </p:nvSpPr>
          <p:spPr>
            <a:xfrm>
              <a:off x="6045200" y="5646738"/>
              <a:ext cx="160338" cy="155575"/>
            </a:xfrm>
            <a:custGeom>
              <a:avLst/>
              <a:gdLst/>
              <a:ahLst/>
              <a:cxnLst>
                <a:cxn ang="0">
                  <a:pos x="142875" y="155575"/>
                </a:cxn>
                <a:cxn ang="0">
                  <a:pos x="0" y="136525"/>
                </a:cxn>
                <a:cxn ang="0">
                  <a:pos x="17462" y="0"/>
                </a:cxn>
                <a:cxn ang="0">
                  <a:pos x="160338" y="19050"/>
                </a:cxn>
                <a:cxn ang="0">
                  <a:pos x="142875" y="155575"/>
                </a:cxn>
              </a:cxnLst>
              <a:rect l="0" t="0" r="0" b="0"/>
              <a:pathLst>
                <a:path w="101" h="98">
                  <a:moveTo>
                    <a:pt x="90" y="98"/>
                  </a:moveTo>
                  <a:lnTo>
                    <a:pt x="0" y="86"/>
                  </a:lnTo>
                  <a:lnTo>
                    <a:pt x="11" y="0"/>
                  </a:lnTo>
                  <a:lnTo>
                    <a:pt x="101" y="12"/>
                  </a:lnTo>
                  <a:lnTo>
                    <a:pt x="90" y="98"/>
                  </a:lnTo>
                  <a:close/>
                </a:path>
              </a:pathLst>
            </a:custGeom>
            <a:solidFill>
              <a:srgbClr val="C5C5C9"/>
            </a:solidFill>
            <a:ln w="9525">
              <a:noFill/>
            </a:ln>
          </p:spPr>
          <p:txBody>
            <a:bodyPr/>
            <a:lstStyle/>
            <a:p>
              <a:endParaRPr lang="zh-CN" altLang="en-US"/>
            </a:p>
          </p:txBody>
        </p:sp>
        <p:sp>
          <p:nvSpPr>
            <p:cNvPr id="3081" name="Freeform 168"/>
            <p:cNvSpPr/>
            <p:nvPr/>
          </p:nvSpPr>
          <p:spPr>
            <a:xfrm>
              <a:off x="6030913" y="6219825"/>
              <a:ext cx="50800" cy="79375"/>
            </a:xfrm>
            <a:custGeom>
              <a:avLst/>
              <a:gdLst/>
              <a:ahLst/>
              <a:cxnLst>
                <a:cxn ang="0">
                  <a:pos x="0" y="11339"/>
                </a:cxn>
                <a:cxn ang="0">
                  <a:pos x="11723" y="60476"/>
                </a:cxn>
                <a:cxn ang="0">
                  <a:pos x="50800" y="20788"/>
                </a:cxn>
                <a:cxn ang="0">
                  <a:pos x="0" y="11339"/>
                </a:cxn>
              </a:cxnLst>
              <a:rect l="0" t="0" r="0" b="0"/>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w="9525">
              <a:noFill/>
            </a:ln>
          </p:spPr>
          <p:txBody>
            <a:bodyPr/>
            <a:lstStyle/>
            <a:p>
              <a:endParaRPr lang="zh-CN" altLang="en-US"/>
            </a:p>
          </p:txBody>
        </p:sp>
        <p:sp>
          <p:nvSpPr>
            <p:cNvPr id="3082" name="Freeform 169"/>
            <p:cNvSpPr/>
            <p:nvPr/>
          </p:nvSpPr>
          <p:spPr>
            <a:xfrm>
              <a:off x="6199188" y="5680075"/>
              <a:ext cx="187325" cy="555625"/>
            </a:xfrm>
            <a:custGeom>
              <a:avLst/>
              <a:gdLst/>
              <a:ahLst/>
              <a:cxnLst>
                <a:cxn ang="0">
                  <a:pos x="130175" y="455612"/>
                </a:cxn>
                <a:cxn ang="0">
                  <a:pos x="74612" y="555625"/>
                </a:cxn>
                <a:cxn ang="0">
                  <a:pos x="26987" y="550862"/>
                </a:cxn>
                <a:cxn ang="0">
                  <a:pos x="0" y="438150"/>
                </a:cxn>
                <a:cxn ang="0">
                  <a:pos x="60325" y="0"/>
                </a:cxn>
                <a:cxn ang="0">
                  <a:pos x="187325" y="17462"/>
                </a:cxn>
                <a:cxn ang="0">
                  <a:pos x="130175" y="455612"/>
                </a:cxn>
              </a:cxnLst>
              <a:rect l="0" t="0" r="0" b="0"/>
              <a:pathLst>
                <a:path w="118" h="350">
                  <a:moveTo>
                    <a:pt x="82" y="287"/>
                  </a:moveTo>
                  <a:lnTo>
                    <a:pt x="47" y="350"/>
                  </a:lnTo>
                  <a:lnTo>
                    <a:pt x="17" y="347"/>
                  </a:lnTo>
                  <a:lnTo>
                    <a:pt x="0" y="276"/>
                  </a:lnTo>
                  <a:lnTo>
                    <a:pt x="38" y="0"/>
                  </a:lnTo>
                  <a:lnTo>
                    <a:pt x="118" y="11"/>
                  </a:lnTo>
                  <a:lnTo>
                    <a:pt x="82" y="287"/>
                  </a:lnTo>
                  <a:close/>
                </a:path>
              </a:pathLst>
            </a:custGeom>
            <a:solidFill>
              <a:srgbClr val="C5C5C9"/>
            </a:solidFill>
            <a:ln w="9525">
              <a:noFill/>
            </a:ln>
          </p:spPr>
          <p:txBody>
            <a:bodyPr/>
            <a:lstStyle/>
            <a:p>
              <a:endParaRPr lang="zh-CN" altLang="en-US"/>
            </a:p>
          </p:txBody>
        </p:sp>
        <p:sp>
          <p:nvSpPr>
            <p:cNvPr id="3083" name="Freeform 170"/>
            <p:cNvSpPr/>
            <p:nvPr/>
          </p:nvSpPr>
          <p:spPr>
            <a:xfrm>
              <a:off x="6254750" y="5578475"/>
              <a:ext cx="146050" cy="171450"/>
            </a:xfrm>
            <a:custGeom>
              <a:avLst/>
              <a:gdLst/>
              <a:ahLst/>
              <a:cxnLst>
                <a:cxn ang="0">
                  <a:pos x="134519" y="112395"/>
                </a:cxn>
                <a:cxn ang="0">
                  <a:pos x="61494" y="167640"/>
                </a:cxn>
                <a:cxn ang="0">
                  <a:pos x="59573" y="165735"/>
                </a:cxn>
                <a:cxn ang="0">
                  <a:pos x="3843" y="95250"/>
                </a:cxn>
                <a:cxn ang="0">
                  <a:pos x="11530" y="36195"/>
                </a:cxn>
                <a:cxn ang="0">
                  <a:pos x="80711" y="17145"/>
                </a:cxn>
                <a:cxn ang="0">
                  <a:pos x="82633" y="17145"/>
                </a:cxn>
                <a:cxn ang="0">
                  <a:pos x="142206" y="53340"/>
                </a:cxn>
                <a:cxn ang="0">
                  <a:pos x="134519" y="112395"/>
                </a:cxn>
              </a:cxnLst>
              <a:rect l="0" t="0" r="0" b="0"/>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w="9525">
              <a:noFill/>
            </a:ln>
          </p:spPr>
          <p:txBody>
            <a:bodyPr/>
            <a:lstStyle/>
            <a:p>
              <a:endParaRPr lang="zh-CN" altLang="en-US"/>
            </a:p>
          </p:txBody>
        </p:sp>
        <p:sp>
          <p:nvSpPr>
            <p:cNvPr id="3084" name="Freeform 171"/>
            <p:cNvSpPr/>
            <p:nvPr/>
          </p:nvSpPr>
          <p:spPr>
            <a:xfrm>
              <a:off x="6237288" y="5643563"/>
              <a:ext cx="163513" cy="153988"/>
            </a:xfrm>
            <a:custGeom>
              <a:avLst/>
              <a:gdLst/>
              <a:ahLst/>
              <a:cxnLst>
                <a:cxn ang="0">
                  <a:pos x="144462" y="153988"/>
                </a:cxn>
                <a:cxn ang="0">
                  <a:pos x="0" y="134937"/>
                </a:cxn>
                <a:cxn ang="0">
                  <a:pos x="20637" y="0"/>
                </a:cxn>
                <a:cxn ang="0">
                  <a:pos x="163513" y="19050"/>
                </a:cxn>
                <a:cxn ang="0">
                  <a:pos x="144462" y="153988"/>
                </a:cxn>
              </a:cxnLst>
              <a:rect l="0" t="0" r="0" b="0"/>
              <a:pathLst>
                <a:path w="103" h="97">
                  <a:moveTo>
                    <a:pt x="91" y="97"/>
                  </a:moveTo>
                  <a:lnTo>
                    <a:pt x="0" y="85"/>
                  </a:lnTo>
                  <a:lnTo>
                    <a:pt x="13" y="0"/>
                  </a:lnTo>
                  <a:lnTo>
                    <a:pt x="103" y="12"/>
                  </a:lnTo>
                  <a:lnTo>
                    <a:pt x="91" y="97"/>
                  </a:lnTo>
                  <a:close/>
                </a:path>
              </a:pathLst>
            </a:custGeom>
            <a:solidFill>
              <a:srgbClr val="C5C5C9"/>
            </a:solidFill>
            <a:ln w="9525">
              <a:noFill/>
            </a:ln>
          </p:spPr>
          <p:txBody>
            <a:bodyPr/>
            <a:lstStyle/>
            <a:p>
              <a:endParaRPr lang="zh-CN" altLang="en-US"/>
            </a:p>
          </p:txBody>
        </p:sp>
        <p:sp>
          <p:nvSpPr>
            <p:cNvPr id="3085" name="Freeform 172"/>
            <p:cNvSpPr/>
            <p:nvPr/>
          </p:nvSpPr>
          <p:spPr>
            <a:xfrm>
              <a:off x="6226175" y="6215063"/>
              <a:ext cx="47625" cy="80963"/>
            </a:xfrm>
            <a:custGeom>
              <a:avLst/>
              <a:gdLst/>
              <a:ahLst/>
              <a:cxnLst>
                <a:cxn ang="0">
                  <a:pos x="0" y="11566"/>
                </a:cxn>
                <a:cxn ang="0">
                  <a:pos x="11430" y="61686"/>
                </a:cxn>
                <a:cxn ang="0">
                  <a:pos x="47625" y="21204"/>
                </a:cxn>
                <a:cxn ang="0">
                  <a:pos x="0" y="11566"/>
                </a:cxn>
              </a:cxnLst>
              <a:rect l="0" t="0" r="0" b="0"/>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w="9525">
              <a:noFill/>
            </a:ln>
          </p:spPr>
          <p:txBody>
            <a:bodyPr/>
            <a:lstStyle/>
            <a:p>
              <a:endParaRPr lang="zh-CN" altLang="en-US"/>
            </a:p>
          </p:txBody>
        </p:sp>
        <p:sp>
          <p:nvSpPr>
            <p:cNvPr id="3086" name="Freeform 173"/>
            <p:cNvSpPr/>
            <p:nvPr/>
          </p:nvSpPr>
          <p:spPr>
            <a:xfrm>
              <a:off x="6372225" y="5684838"/>
              <a:ext cx="46038" cy="284163"/>
            </a:xfrm>
            <a:custGeom>
              <a:avLst/>
              <a:gdLst/>
              <a:ahLst/>
              <a:cxnLst>
                <a:cxn ang="0">
                  <a:pos x="9591" y="1920"/>
                </a:cxn>
                <a:cxn ang="0">
                  <a:pos x="44119" y="36480"/>
                </a:cxn>
                <a:cxn ang="0">
                  <a:pos x="15346" y="266882"/>
                </a:cxn>
                <a:cxn ang="0">
                  <a:pos x="0" y="280322"/>
                </a:cxn>
                <a:cxn ang="0">
                  <a:pos x="23019" y="99841"/>
                </a:cxn>
                <a:cxn ang="0">
                  <a:pos x="11509" y="78720"/>
                </a:cxn>
                <a:cxn ang="0">
                  <a:pos x="9591" y="0"/>
                </a:cxn>
                <a:cxn ang="0">
                  <a:pos x="9591" y="1920"/>
                </a:cxn>
              </a:cxnLst>
              <a:rect l="0" t="0" r="0" b="0"/>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w="9525">
              <a:noFill/>
            </a:ln>
          </p:spPr>
          <p:txBody>
            <a:bodyPr/>
            <a:lstStyle/>
            <a:p>
              <a:endParaRPr lang="zh-CN" altLang="en-US"/>
            </a:p>
          </p:txBody>
        </p:sp>
        <p:sp>
          <p:nvSpPr>
            <p:cNvPr id="3087" name="Freeform 174"/>
            <p:cNvSpPr/>
            <p:nvPr/>
          </p:nvSpPr>
          <p:spPr>
            <a:xfrm>
              <a:off x="5064125" y="5597525"/>
              <a:ext cx="831850" cy="373063"/>
            </a:xfrm>
            <a:custGeom>
              <a:avLst/>
              <a:gdLst/>
              <a:ahLst/>
              <a:cxnLst>
                <a:cxn ang="0">
                  <a:pos x="412750" y="373063"/>
                </a:cxn>
                <a:cxn ang="0">
                  <a:pos x="0" y="185737"/>
                </a:cxn>
                <a:cxn ang="0">
                  <a:pos x="423862" y="0"/>
                </a:cxn>
                <a:cxn ang="0">
                  <a:pos x="831850" y="180975"/>
                </a:cxn>
                <a:cxn ang="0">
                  <a:pos x="412750" y="373063"/>
                </a:cxn>
              </a:cxnLst>
              <a:rect l="0" t="0" r="0" b="0"/>
              <a:pathLst>
                <a:path w="524" h="235">
                  <a:moveTo>
                    <a:pt x="260" y="235"/>
                  </a:moveTo>
                  <a:lnTo>
                    <a:pt x="0" y="117"/>
                  </a:lnTo>
                  <a:lnTo>
                    <a:pt x="267" y="0"/>
                  </a:lnTo>
                  <a:lnTo>
                    <a:pt x="524" y="114"/>
                  </a:lnTo>
                  <a:lnTo>
                    <a:pt x="260" y="235"/>
                  </a:lnTo>
                  <a:close/>
                </a:path>
              </a:pathLst>
            </a:custGeom>
            <a:solidFill>
              <a:srgbClr val="C5C5C9"/>
            </a:solidFill>
            <a:ln w="9525">
              <a:noFill/>
            </a:ln>
          </p:spPr>
          <p:txBody>
            <a:bodyPr/>
            <a:lstStyle/>
            <a:p>
              <a:endParaRPr lang="zh-CN" altLang="en-US"/>
            </a:p>
          </p:txBody>
        </p:sp>
        <p:sp>
          <p:nvSpPr>
            <p:cNvPr id="3088" name="Rectangle 175"/>
            <p:cNvSpPr/>
            <p:nvPr/>
          </p:nvSpPr>
          <p:spPr>
            <a:xfrm>
              <a:off x="5861050" y="5773738"/>
              <a:ext cx="26988" cy="273050"/>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089" name="Oval 176"/>
            <p:cNvSpPr/>
            <p:nvPr/>
          </p:nvSpPr>
          <p:spPr>
            <a:xfrm>
              <a:off x="5832475" y="6015038"/>
              <a:ext cx="84138" cy="84138"/>
            </a:xfrm>
            <a:prstGeom prst="ellipse">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090" name="Freeform 177"/>
            <p:cNvSpPr/>
            <p:nvPr/>
          </p:nvSpPr>
          <p:spPr>
            <a:xfrm>
              <a:off x="5822950" y="6061075"/>
              <a:ext cx="61913" cy="180975"/>
            </a:xfrm>
            <a:custGeom>
              <a:avLst/>
              <a:gdLst/>
              <a:ahLst/>
              <a:cxnLst>
                <a:cxn ang="0">
                  <a:pos x="32891" y="9525"/>
                </a:cxn>
                <a:cxn ang="0">
                  <a:pos x="13543" y="180975"/>
                </a:cxn>
                <a:cxn ang="0">
                  <a:pos x="61913" y="180975"/>
                </a:cxn>
                <a:cxn ang="0">
                  <a:pos x="61913" y="0"/>
                </a:cxn>
                <a:cxn ang="0">
                  <a:pos x="32891" y="9525"/>
                </a:cxn>
              </a:cxnLst>
              <a:rect l="0" t="0" r="0" b="0"/>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w="9525">
              <a:noFill/>
            </a:ln>
          </p:spPr>
          <p:txBody>
            <a:bodyPr/>
            <a:lstStyle/>
            <a:p>
              <a:endParaRPr lang="zh-CN" altLang="en-US"/>
            </a:p>
          </p:txBody>
        </p:sp>
        <p:sp>
          <p:nvSpPr>
            <p:cNvPr id="3091" name="Freeform 178"/>
            <p:cNvSpPr/>
            <p:nvPr/>
          </p:nvSpPr>
          <p:spPr>
            <a:xfrm>
              <a:off x="5870575" y="6061075"/>
              <a:ext cx="60325" cy="180975"/>
            </a:xfrm>
            <a:custGeom>
              <a:avLst/>
              <a:gdLst/>
              <a:ahLst/>
              <a:cxnLst>
                <a:cxn ang="0">
                  <a:pos x="27243" y="9525"/>
                </a:cxn>
                <a:cxn ang="0">
                  <a:pos x="46703" y="180975"/>
                </a:cxn>
                <a:cxn ang="0">
                  <a:pos x="0" y="180975"/>
                </a:cxn>
                <a:cxn ang="0">
                  <a:pos x="0" y="0"/>
                </a:cxn>
                <a:cxn ang="0">
                  <a:pos x="27243" y="9525"/>
                </a:cxn>
              </a:cxnLst>
              <a:rect l="0" t="0" r="0" b="0"/>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w="9525">
              <a:noFill/>
            </a:ln>
          </p:spPr>
          <p:txBody>
            <a:bodyPr/>
            <a:lstStyle/>
            <a:p>
              <a:endParaRPr lang="zh-CN" altLang="en-US"/>
            </a:p>
          </p:txBody>
        </p:sp>
        <p:sp>
          <p:nvSpPr>
            <p:cNvPr id="3092" name="Freeform 179"/>
            <p:cNvSpPr/>
            <p:nvPr/>
          </p:nvSpPr>
          <p:spPr>
            <a:xfrm>
              <a:off x="5227638" y="5895975"/>
              <a:ext cx="484188" cy="358775"/>
            </a:xfrm>
            <a:custGeom>
              <a:avLst/>
              <a:gdLst/>
              <a:ahLst/>
              <a:cxnLst>
                <a:cxn ang="0">
                  <a:pos x="484188" y="0"/>
                </a:cxn>
                <a:cxn ang="0">
                  <a:pos x="243050" y="112594"/>
                </a:cxn>
                <a:cxn ang="0">
                  <a:pos x="0" y="0"/>
                </a:cxn>
                <a:cxn ang="0">
                  <a:pos x="0" y="276714"/>
                </a:cxn>
                <a:cxn ang="0">
                  <a:pos x="235395" y="358775"/>
                </a:cxn>
                <a:cxn ang="0">
                  <a:pos x="235395" y="358775"/>
                </a:cxn>
                <a:cxn ang="0">
                  <a:pos x="243050" y="358775"/>
                </a:cxn>
                <a:cxn ang="0">
                  <a:pos x="248792" y="358775"/>
                </a:cxn>
                <a:cxn ang="0">
                  <a:pos x="248792" y="358775"/>
                </a:cxn>
                <a:cxn ang="0">
                  <a:pos x="484188" y="276714"/>
                </a:cxn>
                <a:cxn ang="0">
                  <a:pos x="484188" y="0"/>
                </a:cxn>
              </a:cxnLst>
              <a:rect l="0" t="0" r="0" b="0"/>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w="9525">
              <a:noFill/>
            </a:ln>
          </p:spPr>
          <p:txBody>
            <a:bodyPr/>
            <a:lstStyle/>
            <a:p>
              <a:endParaRPr lang="zh-CN" altLang="en-US"/>
            </a:p>
          </p:txBody>
        </p:sp>
        <p:sp>
          <p:nvSpPr>
            <p:cNvPr id="3093" name="Freeform 180"/>
            <p:cNvSpPr>
              <a:spLocks noEditPoints="1"/>
            </p:cNvSpPr>
            <p:nvPr/>
          </p:nvSpPr>
          <p:spPr>
            <a:xfrm>
              <a:off x="4991100" y="5194300"/>
              <a:ext cx="596900" cy="433388"/>
            </a:xfrm>
            <a:custGeom>
              <a:avLst/>
              <a:gdLst/>
              <a:ahLst/>
              <a:cxnLst>
                <a:cxn ang="0">
                  <a:pos x="491677" y="70640"/>
                </a:cxn>
                <a:cxn ang="0">
                  <a:pos x="468719" y="156554"/>
                </a:cxn>
                <a:cxn ang="0">
                  <a:pos x="528026" y="250104"/>
                </a:cxn>
                <a:cxn ang="0">
                  <a:pos x="468719" y="336018"/>
                </a:cxn>
                <a:cxn ang="0">
                  <a:pos x="468719" y="61094"/>
                </a:cxn>
                <a:cxn ang="0">
                  <a:pos x="208532" y="30547"/>
                </a:cxn>
                <a:cxn ang="0">
                  <a:pos x="223837" y="34365"/>
                </a:cxn>
                <a:cxn ang="0">
                  <a:pos x="208532" y="95459"/>
                </a:cxn>
                <a:cxn ang="0">
                  <a:pos x="208532" y="372293"/>
                </a:cxn>
                <a:cxn ang="0">
                  <a:pos x="382628" y="334109"/>
                </a:cxn>
                <a:cxn ang="0">
                  <a:pos x="468719" y="286379"/>
                </a:cxn>
                <a:cxn ang="0">
                  <a:pos x="440022" y="278742"/>
                </a:cxn>
                <a:cxn ang="0">
                  <a:pos x="468719" y="156554"/>
                </a:cxn>
                <a:cxn ang="0">
                  <a:pos x="208532" y="11455"/>
                </a:cxn>
                <a:cxn ang="0">
                  <a:pos x="177922" y="53457"/>
                </a:cxn>
                <a:cxn ang="0">
                  <a:pos x="208532" y="30547"/>
                </a:cxn>
                <a:cxn ang="0">
                  <a:pos x="177922" y="433388"/>
                </a:cxn>
                <a:cxn ang="0">
                  <a:pos x="208532" y="372293"/>
                </a:cxn>
                <a:cxn ang="0">
                  <a:pos x="177922" y="404750"/>
                </a:cxn>
                <a:cxn ang="0">
                  <a:pos x="208532" y="95459"/>
                </a:cxn>
                <a:cxn ang="0">
                  <a:pos x="183661" y="307380"/>
                </a:cxn>
                <a:cxn ang="0">
                  <a:pos x="177922" y="147008"/>
                </a:cxn>
                <a:cxn ang="0">
                  <a:pos x="177922" y="74458"/>
                </a:cxn>
                <a:cxn ang="0">
                  <a:pos x="208532" y="95459"/>
                </a:cxn>
                <a:cxn ang="0">
                  <a:pos x="137746" y="40093"/>
                </a:cxn>
                <a:cxn ang="0">
                  <a:pos x="156877" y="95459"/>
                </a:cxn>
                <a:cxn ang="0">
                  <a:pos x="177922" y="74458"/>
                </a:cxn>
                <a:cxn ang="0">
                  <a:pos x="177922" y="19091"/>
                </a:cxn>
                <a:cxn ang="0">
                  <a:pos x="177922" y="433388"/>
                </a:cxn>
                <a:cxn ang="0">
                  <a:pos x="137746" y="402840"/>
                </a:cxn>
                <a:cxn ang="0">
                  <a:pos x="177922" y="147008"/>
                </a:cxn>
                <a:cxn ang="0">
                  <a:pos x="137746" y="307380"/>
                </a:cxn>
                <a:cxn ang="0">
                  <a:pos x="160703" y="265378"/>
                </a:cxn>
                <a:cxn ang="0">
                  <a:pos x="137746" y="198556"/>
                </a:cxn>
                <a:cxn ang="0">
                  <a:pos x="176008" y="154645"/>
                </a:cxn>
                <a:cxn ang="0">
                  <a:pos x="137746" y="40093"/>
                </a:cxn>
                <a:cxn ang="0">
                  <a:pos x="137746" y="429569"/>
                </a:cxn>
                <a:cxn ang="0">
                  <a:pos x="135833" y="402840"/>
                </a:cxn>
                <a:cxn ang="0">
                  <a:pos x="110962" y="330291"/>
                </a:cxn>
                <a:cxn ang="0">
                  <a:pos x="137746" y="288288"/>
                </a:cxn>
                <a:cxn ang="0">
                  <a:pos x="93743" y="288288"/>
                </a:cxn>
                <a:cxn ang="0">
                  <a:pos x="137746" y="198556"/>
                </a:cxn>
                <a:cxn ang="0">
                  <a:pos x="116701" y="173737"/>
                </a:cxn>
                <a:cxn ang="0">
                  <a:pos x="99483" y="116461"/>
                </a:cxn>
                <a:cxn ang="0">
                  <a:pos x="137746" y="40093"/>
                </a:cxn>
              </a:cxnLst>
              <a:rect l="0" t="0" r="0" b="0"/>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w="9525">
              <a:noFill/>
            </a:ln>
          </p:spPr>
          <p:txBody>
            <a:bodyPr/>
            <a:lstStyle/>
            <a:p>
              <a:endParaRPr lang="zh-CN" altLang="en-US"/>
            </a:p>
          </p:txBody>
        </p:sp>
        <p:sp>
          <p:nvSpPr>
            <p:cNvPr id="3094" name="Freeform 181"/>
            <p:cNvSpPr/>
            <p:nvPr/>
          </p:nvSpPr>
          <p:spPr>
            <a:xfrm>
              <a:off x="6597650" y="5553075"/>
              <a:ext cx="530225" cy="533400"/>
            </a:xfrm>
            <a:custGeom>
              <a:avLst/>
              <a:gdLst/>
              <a:ahLst/>
              <a:cxnLst>
                <a:cxn ang="0">
                  <a:pos x="390490" y="26765"/>
                </a:cxn>
                <a:cxn ang="0">
                  <a:pos x="495769" y="237066"/>
                </a:cxn>
                <a:cxn ang="0">
                  <a:pos x="235442" y="498987"/>
                </a:cxn>
                <a:cxn ang="0">
                  <a:pos x="26798" y="395748"/>
                </a:cxn>
                <a:cxn ang="0">
                  <a:pos x="0" y="416778"/>
                </a:cxn>
                <a:cxn ang="0">
                  <a:pos x="235442" y="533400"/>
                </a:cxn>
                <a:cxn ang="0">
                  <a:pos x="530225" y="237066"/>
                </a:cxn>
                <a:cxn ang="0">
                  <a:pos x="409632" y="0"/>
                </a:cxn>
                <a:cxn ang="0">
                  <a:pos x="390490" y="26765"/>
                </a:cxn>
              </a:cxnLst>
              <a:rect l="0" t="0" r="0" b="0"/>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w="9525">
              <a:noFill/>
            </a:ln>
          </p:spPr>
          <p:txBody>
            <a:bodyPr/>
            <a:lstStyle/>
            <a:p>
              <a:endParaRPr lang="zh-CN" altLang="en-US"/>
            </a:p>
          </p:txBody>
        </p:sp>
        <p:sp>
          <p:nvSpPr>
            <p:cNvPr id="3095" name="Freeform 182"/>
            <p:cNvSpPr>
              <a:spLocks noEditPoints="1"/>
            </p:cNvSpPr>
            <p:nvPr/>
          </p:nvSpPr>
          <p:spPr>
            <a:xfrm>
              <a:off x="6600825" y="5562600"/>
              <a:ext cx="468313" cy="468313"/>
            </a:xfrm>
            <a:custGeom>
              <a:avLst/>
              <a:gdLst/>
              <a:ahLst/>
              <a:cxnLst>
                <a:cxn ang="0">
                  <a:pos x="235112" y="468313"/>
                </a:cxn>
                <a:cxn ang="0">
                  <a:pos x="468313" y="233200"/>
                </a:cxn>
                <a:cxn ang="0">
                  <a:pos x="235112" y="0"/>
                </a:cxn>
                <a:cxn ang="0">
                  <a:pos x="235112" y="9557"/>
                </a:cxn>
                <a:cxn ang="0">
                  <a:pos x="458755" y="233200"/>
                </a:cxn>
                <a:cxn ang="0">
                  <a:pos x="235112" y="456844"/>
                </a:cxn>
                <a:cxn ang="0">
                  <a:pos x="235112" y="468313"/>
                </a:cxn>
                <a:cxn ang="0">
                  <a:pos x="235112" y="0"/>
                </a:cxn>
                <a:cxn ang="0">
                  <a:pos x="0" y="233200"/>
                </a:cxn>
                <a:cxn ang="0">
                  <a:pos x="235112" y="468313"/>
                </a:cxn>
                <a:cxn ang="0">
                  <a:pos x="235112" y="468313"/>
                </a:cxn>
                <a:cxn ang="0">
                  <a:pos x="235112" y="456844"/>
                </a:cxn>
                <a:cxn ang="0">
                  <a:pos x="235112" y="456844"/>
                </a:cxn>
                <a:cxn ang="0">
                  <a:pos x="235112" y="456844"/>
                </a:cxn>
                <a:cxn ang="0">
                  <a:pos x="11468" y="233200"/>
                </a:cxn>
                <a:cxn ang="0">
                  <a:pos x="235112" y="9557"/>
                </a:cxn>
                <a:cxn ang="0">
                  <a:pos x="235112" y="9557"/>
                </a:cxn>
                <a:cxn ang="0">
                  <a:pos x="235112" y="0"/>
                </a:cxn>
              </a:cxnLst>
              <a:rect l="0" t="0" r="0" b="0"/>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w="9525">
              <a:noFill/>
            </a:ln>
          </p:spPr>
          <p:txBody>
            <a:bodyPr/>
            <a:lstStyle/>
            <a:p>
              <a:endParaRPr lang="zh-CN" altLang="en-US"/>
            </a:p>
          </p:txBody>
        </p:sp>
        <p:sp>
          <p:nvSpPr>
            <p:cNvPr id="3096" name="Freeform 183"/>
            <p:cNvSpPr/>
            <p:nvPr/>
          </p:nvSpPr>
          <p:spPr>
            <a:xfrm>
              <a:off x="6588125" y="5570538"/>
              <a:ext cx="527050" cy="460375"/>
            </a:xfrm>
            <a:custGeom>
              <a:avLst/>
              <a:gdLst/>
              <a:ahLst/>
              <a:cxnLst>
                <a:cxn ang="0">
                  <a:pos x="152768" y="36295"/>
                </a:cxn>
                <a:cxn ang="0">
                  <a:pos x="143220" y="55397"/>
                </a:cxn>
                <a:cxn ang="0">
                  <a:pos x="133672" y="68769"/>
                </a:cxn>
                <a:cxn ang="0">
                  <a:pos x="126033" y="61128"/>
                </a:cxn>
                <a:cxn ang="0">
                  <a:pos x="122214" y="76410"/>
                </a:cxn>
                <a:cxn ang="0">
                  <a:pos x="99299" y="80231"/>
                </a:cxn>
                <a:cxn ang="0">
                  <a:pos x="84022" y="95513"/>
                </a:cxn>
                <a:cxn ang="0">
                  <a:pos x="63016" y="124167"/>
                </a:cxn>
                <a:cxn ang="0">
                  <a:pos x="51559" y="143270"/>
                </a:cxn>
                <a:cxn ang="0">
                  <a:pos x="63016" y="154731"/>
                </a:cxn>
                <a:cxn ang="0">
                  <a:pos x="63016" y="162372"/>
                </a:cxn>
                <a:cxn ang="0">
                  <a:pos x="53468" y="152821"/>
                </a:cxn>
                <a:cxn ang="0">
                  <a:pos x="43920" y="139449"/>
                </a:cxn>
                <a:cxn ang="0">
                  <a:pos x="40101" y="160462"/>
                </a:cxn>
                <a:cxn ang="0">
                  <a:pos x="42011" y="192937"/>
                </a:cxn>
                <a:cxn ang="0">
                  <a:pos x="57288" y="185296"/>
                </a:cxn>
                <a:cxn ang="0">
                  <a:pos x="74474" y="204398"/>
                </a:cxn>
                <a:cxn ang="0">
                  <a:pos x="95480" y="227322"/>
                </a:cxn>
                <a:cxn ang="0">
                  <a:pos x="116485" y="244514"/>
                </a:cxn>
                <a:cxn ang="0">
                  <a:pos x="143220" y="271258"/>
                </a:cxn>
                <a:cxn ang="0">
                  <a:pos x="133672" y="311373"/>
                </a:cxn>
                <a:cxn ang="0">
                  <a:pos x="114576" y="359130"/>
                </a:cxn>
                <a:cxn ang="0">
                  <a:pos x="120304" y="393515"/>
                </a:cxn>
                <a:cxn ang="0">
                  <a:pos x="106937" y="395425"/>
                </a:cxn>
                <a:cxn ang="0">
                  <a:pos x="74474" y="341938"/>
                </a:cxn>
                <a:cxn ang="0">
                  <a:pos x="40101" y="261706"/>
                </a:cxn>
                <a:cxn ang="0">
                  <a:pos x="28644" y="202488"/>
                </a:cxn>
                <a:cxn ang="0">
                  <a:pos x="171864" y="424079"/>
                </a:cxn>
                <a:cxn ang="0">
                  <a:pos x="208146" y="418349"/>
                </a:cxn>
                <a:cxn ang="0">
                  <a:pos x="255886" y="412618"/>
                </a:cxn>
                <a:cxn ang="0">
                  <a:pos x="252067" y="431720"/>
                </a:cxn>
                <a:cxn ang="0">
                  <a:pos x="280711" y="429810"/>
                </a:cxn>
                <a:cxn ang="0">
                  <a:pos x="320813" y="425990"/>
                </a:cxn>
                <a:cxn ang="0">
                  <a:pos x="316993" y="7641"/>
                </a:cxn>
                <a:cxn ang="0">
                  <a:pos x="454485" y="149001"/>
                </a:cxn>
                <a:cxn ang="0">
                  <a:pos x="437298" y="135629"/>
                </a:cxn>
                <a:cxn ang="0">
                  <a:pos x="420112" y="173834"/>
                </a:cxn>
                <a:cxn ang="0">
                  <a:pos x="393377" y="139449"/>
                </a:cxn>
                <a:cxn ang="0">
                  <a:pos x="402925" y="173834"/>
                </a:cxn>
                <a:cxn ang="0">
                  <a:pos x="429660" y="183385"/>
                </a:cxn>
                <a:cxn ang="0">
                  <a:pos x="420112" y="233052"/>
                </a:cxn>
                <a:cxn ang="0">
                  <a:pos x="406745" y="284630"/>
                </a:cxn>
                <a:cxn ang="0">
                  <a:pos x="389558" y="317104"/>
                </a:cxn>
                <a:cxn ang="0">
                  <a:pos x="339909" y="357220"/>
                </a:cxn>
                <a:cxn ang="0">
                  <a:pos x="328451" y="322835"/>
                </a:cxn>
                <a:cxn ang="0">
                  <a:pos x="330361" y="278899"/>
                </a:cxn>
                <a:cxn ang="0">
                  <a:pos x="311265" y="234963"/>
                </a:cxn>
                <a:cxn ang="0">
                  <a:pos x="290259" y="208219"/>
                </a:cxn>
                <a:cxn ang="0">
                  <a:pos x="229152" y="210129"/>
                </a:cxn>
                <a:cxn ang="0">
                  <a:pos x="208146" y="177655"/>
                </a:cxn>
                <a:cxn ang="0">
                  <a:pos x="232971" y="114616"/>
                </a:cxn>
                <a:cxn ang="0">
                  <a:pos x="274982" y="97423"/>
                </a:cxn>
                <a:cxn ang="0">
                  <a:pos x="301717" y="108885"/>
                </a:cxn>
                <a:cxn ang="0">
                  <a:pos x="337999" y="108885"/>
                </a:cxn>
                <a:cxn ang="0">
                  <a:pos x="374281" y="103154"/>
                </a:cxn>
                <a:cxn ang="0">
                  <a:pos x="341818" y="87872"/>
                </a:cxn>
                <a:cxn ang="0">
                  <a:pos x="337999" y="74500"/>
                </a:cxn>
                <a:cxn ang="0">
                  <a:pos x="294078" y="76410"/>
                </a:cxn>
                <a:cxn ang="0">
                  <a:pos x="255886" y="87872"/>
                </a:cxn>
                <a:cxn ang="0">
                  <a:pos x="250157" y="49667"/>
                </a:cxn>
                <a:cxn ang="0">
                  <a:pos x="221513" y="26743"/>
                </a:cxn>
                <a:cxn ang="0">
                  <a:pos x="252067" y="7641"/>
                </a:cxn>
              </a:cxnLst>
              <a:rect l="0" t="0" r="0" b="0"/>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w="9525">
              <a:noFill/>
            </a:ln>
          </p:spPr>
          <p:txBody>
            <a:bodyPr/>
            <a:lstStyle/>
            <a:p>
              <a:endParaRPr lang="zh-CN" altLang="en-US"/>
            </a:p>
          </p:txBody>
        </p:sp>
        <p:sp>
          <p:nvSpPr>
            <p:cNvPr id="3097" name="Freeform 184"/>
            <p:cNvSpPr/>
            <p:nvPr/>
          </p:nvSpPr>
          <p:spPr>
            <a:xfrm>
              <a:off x="6713538" y="6070600"/>
              <a:ext cx="152400" cy="174625"/>
            </a:xfrm>
            <a:custGeom>
              <a:avLst/>
              <a:gdLst/>
              <a:ahLst/>
              <a:cxnLst>
                <a:cxn ang="0">
                  <a:pos x="104172" y="9490"/>
                </a:cxn>
                <a:cxn ang="0">
                  <a:pos x="104172" y="64535"/>
                </a:cxn>
                <a:cxn ang="0">
                  <a:pos x="59802" y="100599"/>
                </a:cxn>
                <a:cxn ang="0">
                  <a:pos x="1929" y="144255"/>
                </a:cxn>
                <a:cxn ang="0">
                  <a:pos x="152400" y="174625"/>
                </a:cxn>
                <a:cxn ang="0">
                  <a:pos x="152400" y="0"/>
                </a:cxn>
                <a:cxn ang="0">
                  <a:pos x="104172" y="9490"/>
                </a:cxn>
              </a:cxnLst>
              <a:rect l="0" t="0" r="0" b="0"/>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w="9525">
              <a:noFill/>
            </a:ln>
          </p:spPr>
          <p:txBody>
            <a:bodyPr/>
            <a:lstStyle/>
            <a:p>
              <a:endParaRPr lang="zh-CN" altLang="en-US"/>
            </a:p>
          </p:txBody>
        </p:sp>
        <p:sp>
          <p:nvSpPr>
            <p:cNvPr id="3098" name="Freeform 185"/>
            <p:cNvSpPr/>
            <p:nvPr/>
          </p:nvSpPr>
          <p:spPr>
            <a:xfrm>
              <a:off x="6850063" y="6070600"/>
              <a:ext cx="141288" cy="174625"/>
            </a:xfrm>
            <a:custGeom>
              <a:avLst/>
              <a:gdLst/>
              <a:ahLst/>
              <a:cxnLst>
                <a:cxn ang="0">
                  <a:pos x="30548" y="9490"/>
                </a:cxn>
                <a:cxn ang="0">
                  <a:pos x="30548" y="64535"/>
                </a:cxn>
                <a:cxn ang="0">
                  <a:pos x="72553" y="100599"/>
                </a:cxn>
                <a:cxn ang="0">
                  <a:pos x="137469" y="144255"/>
                </a:cxn>
                <a:cxn ang="0">
                  <a:pos x="0" y="174625"/>
                </a:cxn>
                <a:cxn ang="0">
                  <a:pos x="0" y="0"/>
                </a:cxn>
                <a:cxn ang="0">
                  <a:pos x="30548" y="9490"/>
                </a:cxn>
              </a:cxnLst>
              <a:rect l="0" t="0" r="0" b="0"/>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w="9525">
              <a:noFill/>
            </a:ln>
          </p:spPr>
          <p:txBody>
            <a:bodyPr/>
            <a:lstStyle/>
            <a:p>
              <a:endParaRPr lang="zh-CN" altLang="en-US"/>
            </a:p>
          </p:txBody>
        </p:sp>
        <p:sp>
          <p:nvSpPr>
            <p:cNvPr id="3099" name="Freeform 186"/>
            <p:cNvSpPr/>
            <p:nvPr/>
          </p:nvSpPr>
          <p:spPr>
            <a:xfrm>
              <a:off x="6597650" y="5553075"/>
              <a:ext cx="530225" cy="533400"/>
            </a:xfrm>
            <a:custGeom>
              <a:avLst/>
              <a:gdLst/>
              <a:ahLst/>
              <a:cxnLst>
                <a:cxn ang="0">
                  <a:pos x="390490" y="26765"/>
                </a:cxn>
                <a:cxn ang="0">
                  <a:pos x="495769" y="237066"/>
                </a:cxn>
                <a:cxn ang="0">
                  <a:pos x="235442" y="498987"/>
                </a:cxn>
                <a:cxn ang="0">
                  <a:pos x="26798" y="395748"/>
                </a:cxn>
                <a:cxn ang="0">
                  <a:pos x="0" y="416778"/>
                </a:cxn>
                <a:cxn ang="0">
                  <a:pos x="235442" y="533400"/>
                </a:cxn>
                <a:cxn ang="0">
                  <a:pos x="530225" y="237066"/>
                </a:cxn>
                <a:cxn ang="0">
                  <a:pos x="409632" y="0"/>
                </a:cxn>
                <a:cxn ang="0">
                  <a:pos x="390490" y="26765"/>
                </a:cxn>
              </a:cxnLst>
              <a:rect l="0" t="0" r="0" b="0"/>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w="9525">
              <a:noFill/>
            </a:ln>
          </p:spPr>
          <p:txBody>
            <a:bodyPr/>
            <a:lstStyle/>
            <a:p>
              <a:endParaRPr lang="zh-CN" altLang="en-US"/>
            </a:p>
          </p:txBody>
        </p:sp>
        <p:sp>
          <p:nvSpPr>
            <p:cNvPr id="3100" name="Freeform 187"/>
            <p:cNvSpPr>
              <a:spLocks noEditPoints="1"/>
            </p:cNvSpPr>
            <p:nvPr/>
          </p:nvSpPr>
          <p:spPr>
            <a:xfrm>
              <a:off x="6600825" y="5562600"/>
              <a:ext cx="468313" cy="468313"/>
            </a:xfrm>
            <a:custGeom>
              <a:avLst/>
              <a:gdLst/>
              <a:ahLst/>
              <a:cxnLst>
                <a:cxn ang="0">
                  <a:pos x="235112" y="468313"/>
                </a:cxn>
                <a:cxn ang="0">
                  <a:pos x="468313" y="233200"/>
                </a:cxn>
                <a:cxn ang="0">
                  <a:pos x="235112" y="0"/>
                </a:cxn>
                <a:cxn ang="0">
                  <a:pos x="235112" y="9557"/>
                </a:cxn>
                <a:cxn ang="0">
                  <a:pos x="458755" y="233200"/>
                </a:cxn>
                <a:cxn ang="0">
                  <a:pos x="235112" y="456844"/>
                </a:cxn>
                <a:cxn ang="0">
                  <a:pos x="235112" y="468313"/>
                </a:cxn>
                <a:cxn ang="0">
                  <a:pos x="235112" y="0"/>
                </a:cxn>
                <a:cxn ang="0">
                  <a:pos x="0" y="233200"/>
                </a:cxn>
                <a:cxn ang="0">
                  <a:pos x="235112" y="468313"/>
                </a:cxn>
                <a:cxn ang="0">
                  <a:pos x="235112" y="468313"/>
                </a:cxn>
                <a:cxn ang="0">
                  <a:pos x="235112" y="456844"/>
                </a:cxn>
                <a:cxn ang="0">
                  <a:pos x="235112" y="456844"/>
                </a:cxn>
                <a:cxn ang="0">
                  <a:pos x="235112" y="456844"/>
                </a:cxn>
                <a:cxn ang="0">
                  <a:pos x="11468" y="233200"/>
                </a:cxn>
                <a:cxn ang="0">
                  <a:pos x="235112" y="9557"/>
                </a:cxn>
                <a:cxn ang="0">
                  <a:pos x="235112" y="9557"/>
                </a:cxn>
                <a:cxn ang="0">
                  <a:pos x="235112" y="0"/>
                </a:cxn>
              </a:cxnLst>
              <a:rect l="0" t="0" r="0" b="0"/>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w="9525">
              <a:noFill/>
            </a:ln>
          </p:spPr>
          <p:txBody>
            <a:bodyPr/>
            <a:lstStyle/>
            <a:p>
              <a:endParaRPr lang="zh-CN" altLang="en-US"/>
            </a:p>
          </p:txBody>
        </p:sp>
        <p:sp>
          <p:nvSpPr>
            <p:cNvPr id="3101" name="Freeform 188"/>
            <p:cNvSpPr/>
            <p:nvPr/>
          </p:nvSpPr>
          <p:spPr>
            <a:xfrm>
              <a:off x="6588125" y="5570538"/>
              <a:ext cx="527050" cy="460375"/>
            </a:xfrm>
            <a:custGeom>
              <a:avLst/>
              <a:gdLst/>
              <a:ahLst/>
              <a:cxnLst>
                <a:cxn ang="0">
                  <a:pos x="152768" y="36295"/>
                </a:cxn>
                <a:cxn ang="0">
                  <a:pos x="143220" y="55397"/>
                </a:cxn>
                <a:cxn ang="0">
                  <a:pos x="133672" y="68769"/>
                </a:cxn>
                <a:cxn ang="0">
                  <a:pos x="126033" y="61128"/>
                </a:cxn>
                <a:cxn ang="0">
                  <a:pos x="122214" y="76410"/>
                </a:cxn>
                <a:cxn ang="0">
                  <a:pos x="99299" y="80231"/>
                </a:cxn>
                <a:cxn ang="0">
                  <a:pos x="84022" y="95513"/>
                </a:cxn>
                <a:cxn ang="0">
                  <a:pos x="63016" y="124167"/>
                </a:cxn>
                <a:cxn ang="0">
                  <a:pos x="51559" y="143270"/>
                </a:cxn>
                <a:cxn ang="0">
                  <a:pos x="63016" y="154731"/>
                </a:cxn>
                <a:cxn ang="0">
                  <a:pos x="63016" y="162372"/>
                </a:cxn>
                <a:cxn ang="0">
                  <a:pos x="53468" y="152821"/>
                </a:cxn>
                <a:cxn ang="0">
                  <a:pos x="43920" y="139449"/>
                </a:cxn>
                <a:cxn ang="0">
                  <a:pos x="40101" y="160462"/>
                </a:cxn>
                <a:cxn ang="0">
                  <a:pos x="42011" y="192937"/>
                </a:cxn>
                <a:cxn ang="0">
                  <a:pos x="57288" y="185296"/>
                </a:cxn>
                <a:cxn ang="0">
                  <a:pos x="74474" y="204398"/>
                </a:cxn>
                <a:cxn ang="0">
                  <a:pos x="95480" y="227322"/>
                </a:cxn>
                <a:cxn ang="0">
                  <a:pos x="116485" y="244514"/>
                </a:cxn>
                <a:cxn ang="0">
                  <a:pos x="143220" y="271258"/>
                </a:cxn>
                <a:cxn ang="0">
                  <a:pos x="133672" y="311373"/>
                </a:cxn>
                <a:cxn ang="0">
                  <a:pos x="114576" y="359130"/>
                </a:cxn>
                <a:cxn ang="0">
                  <a:pos x="120304" y="393515"/>
                </a:cxn>
                <a:cxn ang="0">
                  <a:pos x="106937" y="395425"/>
                </a:cxn>
                <a:cxn ang="0">
                  <a:pos x="74474" y="341938"/>
                </a:cxn>
                <a:cxn ang="0">
                  <a:pos x="40101" y="261706"/>
                </a:cxn>
                <a:cxn ang="0">
                  <a:pos x="28644" y="202488"/>
                </a:cxn>
                <a:cxn ang="0">
                  <a:pos x="171864" y="424079"/>
                </a:cxn>
                <a:cxn ang="0">
                  <a:pos x="208146" y="418349"/>
                </a:cxn>
                <a:cxn ang="0">
                  <a:pos x="255886" y="412618"/>
                </a:cxn>
                <a:cxn ang="0">
                  <a:pos x="252067" y="431720"/>
                </a:cxn>
                <a:cxn ang="0">
                  <a:pos x="280711" y="429810"/>
                </a:cxn>
                <a:cxn ang="0">
                  <a:pos x="320813" y="425990"/>
                </a:cxn>
                <a:cxn ang="0">
                  <a:pos x="316993" y="7641"/>
                </a:cxn>
                <a:cxn ang="0">
                  <a:pos x="454485" y="149001"/>
                </a:cxn>
                <a:cxn ang="0">
                  <a:pos x="437298" y="135629"/>
                </a:cxn>
                <a:cxn ang="0">
                  <a:pos x="420112" y="173834"/>
                </a:cxn>
                <a:cxn ang="0">
                  <a:pos x="393377" y="139449"/>
                </a:cxn>
                <a:cxn ang="0">
                  <a:pos x="402925" y="173834"/>
                </a:cxn>
                <a:cxn ang="0">
                  <a:pos x="429660" y="183385"/>
                </a:cxn>
                <a:cxn ang="0">
                  <a:pos x="420112" y="233052"/>
                </a:cxn>
                <a:cxn ang="0">
                  <a:pos x="406745" y="284630"/>
                </a:cxn>
                <a:cxn ang="0">
                  <a:pos x="389558" y="317104"/>
                </a:cxn>
                <a:cxn ang="0">
                  <a:pos x="339909" y="357220"/>
                </a:cxn>
                <a:cxn ang="0">
                  <a:pos x="328451" y="322835"/>
                </a:cxn>
                <a:cxn ang="0">
                  <a:pos x="330361" y="278899"/>
                </a:cxn>
                <a:cxn ang="0">
                  <a:pos x="311265" y="234963"/>
                </a:cxn>
                <a:cxn ang="0">
                  <a:pos x="290259" y="208219"/>
                </a:cxn>
                <a:cxn ang="0">
                  <a:pos x="229152" y="210129"/>
                </a:cxn>
                <a:cxn ang="0">
                  <a:pos x="208146" y="177655"/>
                </a:cxn>
                <a:cxn ang="0">
                  <a:pos x="232971" y="114616"/>
                </a:cxn>
                <a:cxn ang="0">
                  <a:pos x="274982" y="97423"/>
                </a:cxn>
                <a:cxn ang="0">
                  <a:pos x="301717" y="108885"/>
                </a:cxn>
                <a:cxn ang="0">
                  <a:pos x="337999" y="108885"/>
                </a:cxn>
                <a:cxn ang="0">
                  <a:pos x="374281" y="103154"/>
                </a:cxn>
                <a:cxn ang="0">
                  <a:pos x="341818" y="87872"/>
                </a:cxn>
                <a:cxn ang="0">
                  <a:pos x="337999" y="74500"/>
                </a:cxn>
                <a:cxn ang="0">
                  <a:pos x="294078" y="76410"/>
                </a:cxn>
                <a:cxn ang="0">
                  <a:pos x="255886" y="87872"/>
                </a:cxn>
                <a:cxn ang="0">
                  <a:pos x="250157" y="49667"/>
                </a:cxn>
                <a:cxn ang="0">
                  <a:pos x="221513" y="26743"/>
                </a:cxn>
                <a:cxn ang="0">
                  <a:pos x="252067" y="7641"/>
                </a:cxn>
              </a:cxnLst>
              <a:rect l="0" t="0" r="0" b="0"/>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w="9525">
              <a:noFill/>
            </a:ln>
          </p:spPr>
          <p:txBody>
            <a:bodyPr/>
            <a:lstStyle/>
            <a:p>
              <a:endParaRPr lang="zh-CN" altLang="en-US"/>
            </a:p>
          </p:txBody>
        </p:sp>
        <p:sp>
          <p:nvSpPr>
            <p:cNvPr id="3102" name="Freeform 189"/>
            <p:cNvSpPr>
              <a:spLocks noEditPoints="1"/>
            </p:cNvSpPr>
            <p:nvPr/>
          </p:nvSpPr>
          <p:spPr>
            <a:xfrm>
              <a:off x="7035800" y="4852988"/>
              <a:ext cx="450850" cy="415925"/>
            </a:xfrm>
            <a:custGeom>
              <a:avLst/>
              <a:gdLst/>
              <a:ahLst/>
              <a:cxnLst>
                <a:cxn ang="0">
                  <a:pos x="267453" y="5750"/>
                </a:cxn>
                <a:cxn ang="0">
                  <a:pos x="225425" y="0"/>
                </a:cxn>
                <a:cxn ang="0">
                  <a:pos x="225425" y="38334"/>
                </a:cxn>
                <a:cxn ang="0">
                  <a:pos x="259811" y="42167"/>
                </a:cxn>
                <a:cxn ang="0">
                  <a:pos x="389717" y="243421"/>
                </a:cxn>
                <a:cxn ang="0">
                  <a:pos x="225425" y="377590"/>
                </a:cxn>
                <a:cxn ang="0">
                  <a:pos x="225425" y="415925"/>
                </a:cxn>
                <a:cxn ang="0">
                  <a:pos x="427925" y="251088"/>
                </a:cxn>
                <a:cxn ang="0">
                  <a:pos x="267453" y="5750"/>
                </a:cxn>
                <a:cxn ang="0">
                  <a:pos x="225425" y="0"/>
                </a:cxn>
                <a:cxn ang="0">
                  <a:pos x="22924" y="164836"/>
                </a:cxn>
                <a:cxn ang="0">
                  <a:pos x="183396" y="412091"/>
                </a:cxn>
                <a:cxn ang="0">
                  <a:pos x="225425" y="415925"/>
                </a:cxn>
                <a:cxn ang="0">
                  <a:pos x="225425" y="377590"/>
                </a:cxn>
                <a:cxn ang="0">
                  <a:pos x="191038" y="373757"/>
                </a:cxn>
                <a:cxn ang="0">
                  <a:pos x="191038" y="373757"/>
                </a:cxn>
                <a:cxn ang="0">
                  <a:pos x="61132" y="172503"/>
                </a:cxn>
                <a:cxn ang="0">
                  <a:pos x="225425" y="38334"/>
                </a:cxn>
                <a:cxn ang="0">
                  <a:pos x="225425" y="0"/>
                </a:cxn>
              </a:cxnLst>
              <a:rect l="0" t="0" r="0" b="0"/>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w="9525">
              <a:noFill/>
            </a:ln>
          </p:spPr>
          <p:txBody>
            <a:bodyPr/>
            <a:lstStyle/>
            <a:p>
              <a:endParaRPr lang="zh-CN" altLang="en-US"/>
            </a:p>
          </p:txBody>
        </p:sp>
        <p:sp>
          <p:nvSpPr>
            <p:cNvPr id="3103" name="Freeform 190"/>
            <p:cNvSpPr/>
            <p:nvPr/>
          </p:nvSpPr>
          <p:spPr>
            <a:xfrm>
              <a:off x="7153275" y="5235575"/>
              <a:ext cx="96838" cy="209550"/>
            </a:xfrm>
            <a:custGeom>
              <a:avLst/>
              <a:gdLst/>
              <a:ahLst/>
              <a:cxnLst>
                <a:cxn ang="0">
                  <a:pos x="55562" y="209550"/>
                </a:cxn>
                <a:cxn ang="0">
                  <a:pos x="0" y="196850"/>
                </a:cxn>
                <a:cxn ang="0">
                  <a:pos x="42862" y="0"/>
                </a:cxn>
                <a:cxn ang="0">
                  <a:pos x="96838" y="11112"/>
                </a:cxn>
                <a:cxn ang="0">
                  <a:pos x="55562" y="209550"/>
                </a:cxn>
              </a:cxnLst>
              <a:rect l="0" t="0" r="0" b="0"/>
              <a:pathLst>
                <a:path w="61" h="132">
                  <a:moveTo>
                    <a:pt x="35" y="132"/>
                  </a:moveTo>
                  <a:lnTo>
                    <a:pt x="0" y="124"/>
                  </a:lnTo>
                  <a:lnTo>
                    <a:pt x="27" y="0"/>
                  </a:lnTo>
                  <a:lnTo>
                    <a:pt x="61" y="7"/>
                  </a:lnTo>
                  <a:lnTo>
                    <a:pt x="35" y="132"/>
                  </a:lnTo>
                  <a:close/>
                </a:path>
              </a:pathLst>
            </a:custGeom>
            <a:solidFill>
              <a:srgbClr val="C5C5C9"/>
            </a:solidFill>
            <a:ln w="9525">
              <a:noFill/>
            </a:ln>
          </p:spPr>
          <p:txBody>
            <a:bodyPr/>
            <a:lstStyle/>
            <a:p>
              <a:endParaRPr lang="zh-CN" altLang="en-US"/>
            </a:p>
          </p:txBody>
        </p:sp>
        <p:sp>
          <p:nvSpPr>
            <p:cNvPr id="3104" name="Freeform 191"/>
            <p:cNvSpPr/>
            <p:nvPr/>
          </p:nvSpPr>
          <p:spPr>
            <a:xfrm>
              <a:off x="7112000" y="5299075"/>
              <a:ext cx="138113" cy="284163"/>
            </a:xfrm>
            <a:custGeom>
              <a:avLst/>
              <a:gdLst/>
              <a:ahLst/>
              <a:cxnLst>
                <a:cxn ang="0">
                  <a:pos x="93993" y="244113"/>
                </a:cxn>
                <a:cxn ang="0">
                  <a:pos x="40282" y="278441"/>
                </a:cxn>
                <a:cxn ang="0">
                  <a:pos x="5754" y="225041"/>
                </a:cxn>
                <a:cxn ang="0">
                  <a:pos x="44119" y="40049"/>
                </a:cxn>
                <a:cxn ang="0">
                  <a:pos x="97830" y="5721"/>
                </a:cxn>
                <a:cxn ang="0">
                  <a:pos x="132358" y="57214"/>
                </a:cxn>
                <a:cxn ang="0">
                  <a:pos x="93993" y="244113"/>
                </a:cxn>
              </a:cxnLst>
              <a:rect l="0" t="0" r="0" b="0"/>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w="9525">
              <a:noFill/>
            </a:ln>
          </p:spPr>
          <p:txBody>
            <a:bodyPr/>
            <a:lstStyle/>
            <a:p>
              <a:endParaRPr lang="zh-CN" altLang="en-US"/>
            </a:p>
          </p:txBody>
        </p:sp>
        <p:sp>
          <p:nvSpPr>
            <p:cNvPr id="3105" name="Freeform 192"/>
            <p:cNvSpPr>
              <a:spLocks noEditPoints="1"/>
            </p:cNvSpPr>
            <p:nvPr/>
          </p:nvSpPr>
          <p:spPr>
            <a:xfrm>
              <a:off x="5684838" y="4935538"/>
              <a:ext cx="677863" cy="558800"/>
            </a:xfrm>
            <a:custGeom>
              <a:avLst/>
              <a:gdLst/>
              <a:ahLst/>
              <a:cxnLst>
                <a:cxn ang="0">
                  <a:pos x="461483" y="443978"/>
                </a:cxn>
                <a:cxn ang="0">
                  <a:pos x="507439" y="472683"/>
                </a:cxn>
                <a:cxn ang="0">
                  <a:pos x="507439" y="491820"/>
                </a:cxn>
                <a:cxn ang="0">
                  <a:pos x="461483" y="491820"/>
                </a:cxn>
                <a:cxn ang="0">
                  <a:pos x="507439" y="558800"/>
                </a:cxn>
                <a:cxn ang="0">
                  <a:pos x="561056" y="497561"/>
                </a:cxn>
                <a:cxn ang="0">
                  <a:pos x="461483" y="392308"/>
                </a:cxn>
                <a:cxn ang="0">
                  <a:pos x="677863" y="338724"/>
                </a:cxn>
                <a:cxn ang="0">
                  <a:pos x="624246" y="0"/>
                </a:cxn>
                <a:cxn ang="0">
                  <a:pos x="461483" y="36360"/>
                </a:cxn>
                <a:cxn ang="0">
                  <a:pos x="637650" y="80375"/>
                </a:cxn>
                <a:cxn ang="0">
                  <a:pos x="593608" y="355947"/>
                </a:cxn>
                <a:cxn ang="0">
                  <a:pos x="461483" y="392308"/>
                </a:cxn>
                <a:cxn ang="0">
                  <a:pos x="405951" y="443978"/>
                </a:cxn>
                <a:cxn ang="0">
                  <a:pos x="461483" y="392308"/>
                </a:cxn>
                <a:cxn ang="0">
                  <a:pos x="338931" y="355947"/>
                </a:cxn>
                <a:cxn ang="0">
                  <a:pos x="461483" y="558800"/>
                </a:cxn>
                <a:cxn ang="0">
                  <a:pos x="415526" y="491820"/>
                </a:cxn>
                <a:cxn ang="0">
                  <a:pos x="415526" y="472683"/>
                </a:cxn>
                <a:cxn ang="0">
                  <a:pos x="461483" y="443978"/>
                </a:cxn>
                <a:cxn ang="0">
                  <a:pos x="338931" y="0"/>
                </a:cxn>
                <a:cxn ang="0">
                  <a:pos x="461483" y="36360"/>
                </a:cxn>
                <a:cxn ang="0">
                  <a:pos x="338931" y="0"/>
                </a:cxn>
                <a:cxn ang="0">
                  <a:pos x="0" y="53583"/>
                </a:cxn>
                <a:cxn ang="0">
                  <a:pos x="55531" y="392308"/>
                </a:cxn>
                <a:cxn ang="0">
                  <a:pos x="271911" y="443978"/>
                </a:cxn>
                <a:cxn ang="0">
                  <a:pos x="120636" y="497561"/>
                </a:cxn>
                <a:cxn ang="0">
                  <a:pos x="174252" y="558800"/>
                </a:cxn>
                <a:cxn ang="0">
                  <a:pos x="338931" y="355947"/>
                </a:cxn>
                <a:cxn ang="0">
                  <a:pos x="86169" y="355947"/>
                </a:cxn>
                <a:cxn ang="0">
                  <a:pos x="42127" y="80375"/>
                </a:cxn>
                <a:cxn ang="0">
                  <a:pos x="338931" y="36360"/>
                </a:cxn>
              </a:cxnLst>
              <a:rect l="0" t="0" r="0" b="0"/>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w="9525">
              <a:noFill/>
            </a:ln>
          </p:spPr>
          <p:txBody>
            <a:bodyPr/>
            <a:lstStyle/>
            <a:p>
              <a:endParaRPr lang="zh-CN" altLang="en-US"/>
            </a:p>
          </p:txBody>
        </p:sp>
        <p:sp>
          <p:nvSpPr>
            <p:cNvPr id="3106" name="Freeform 193"/>
            <p:cNvSpPr>
              <a:spLocks noEditPoints="1"/>
            </p:cNvSpPr>
            <p:nvPr/>
          </p:nvSpPr>
          <p:spPr>
            <a:xfrm>
              <a:off x="6881813" y="4202113"/>
              <a:ext cx="538163" cy="628650"/>
            </a:xfrm>
            <a:custGeom>
              <a:avLst/>
              <a:gdLst/>
              <a:ahLst/>
              <a:cxnLst>
                <a:cxn ang="0">
                  <a:pos x="538163" y="63248"/>
                </a:cxn>
                <a:cxn ang="0">
                  <a:pos x="465386" y="47915"/>
                </a:cxn>
                <a:cxn ang="0">
                  <a:pos x="478792" y="78581"/>
                </a:cxn>
                <a:cxn ang="0">
                  <a:pos x="465386" y="86247"/>
                </a:cxn>
                <a:cxn ang="0">
                  <a:pos x="388779" y="90080"/>
                </a:cxn>
                <a:cxn ang="0">
                  <a:pos x="434743" y="141829"/>
                </a:cxn>
                <a:cxn ang="0">
                  <a:pos x="367712" y="116913"/>
                </a:cxn>
                <a:cxn ang="0">
                  <a:pos x="388779" y="147579"/>
                </a:cxn>
                <a:cxn ang="0">
                  <a:pos x="344730" y="143746"/>
                </a:cxn>
                <a:cxn ang="0">
                  <a:pos x="365797" y="174412"/>
                </a:cxn>
                <a:cxn ang="0">
                  <a:pos x="323663" y="170578"/>
                </a:cxn>
                <a:cxn ang="0">
                  <a:pos x="344730" y="201244"/>
                </a:cxn>
                <a:cxn ang="0">
                  <a:pos x="302596" y="197411"/>
                </a:cxn>
                <a:cxn ang="0">
                  <a:pos x="346645" y="249160"/>
                </a:cxn>
                <a:cxn ang="0">
                  <a:pos x="279614" y="226160"/>
                </a:cxn>
                <a:cxn ang="0">
                  <a:pos x="300681" y="256826"/>
                </a:cxn>
                <a:cxn ang="0">
                  <a:pos x="258548" y="252993"/>
                </a:cxn>
                <a:cxn ang="0">
                  <a:pos x="279614" y="283659"/>
                </a:cxn>
                <a:cxn ang="0">
                  <a:pos x="235566" y="279825"/>
                </a:cxn>
                <a:cxn ang="0">
                  <a:pos x="256632" y="310491"/>
                </a:cxn>
                <a:cxn ang="0">
                  <a:pos x="214499" y="306658"/>
                </a:cxn>
                <a:cxn ang="0">
                  <a:pos x="258548" y="356490"/>
                </a:cxn>
                <a:cxn ang="0">
                  <a:pos x="191517" y="333491"/>
                </a:cxn>
                <a:cxn ang="0">
                  <a:pos x="212583" y="364157"/>
                </a:cxn>
                <a:cxn ang="0">
                  <a:pos x="170450" y="360323"/>
                </a:cxn>
                <a:cxn ang="0">
                  <a:pos x="191517" y="390989"/>
                </a:cxn>
                <a:cxn ang="0">
                  <a:pos x="147468" y="387156"/>
                </a:cxn>
                <a:cxn ang="0">
                  <a:pos x="168535" y="417822"/>
                </a:cxn>
                <a:cxn ang="0">
                  <a:pos x="126401" y="413989"/>
                </a:cxn>
                <a:cxn ang="0">
                  <a:pos x="172365" y="463821"/>
                </a:cxn>
                <a:cxn ang="0">
                  <a:pos x="103419" y="440821"/>
                </a:cxn>
                <a:cxn ang="0">
                  <a:pos x="124486" y="471487"/>
                </a:cxn>
                <a:cxn ang="0">
                  <a:pos x="82352" y="467654"/>
                </a:cxn>
                <a:cxn ang="0">
                  <a:pos x="103419" y="498320"/>
                </a:cxn>
                <a:cxn ang="0">
                  <a:pos x="59370" y="494486"/>
                </a:cxn>
                <a:cxn ang="0">
                  <a:pos x="80437" y="525152"/>
                </a:cxn>
                <a:cxn ang="0">
                  <a:pos x="38303" y="521319"/>
                </a:cxn>
                <a:cxn ang="0">
                  <a:pos x="84267" y="571151"/>
                </a:cxn>
                <a:cxn ang="0">
                  <a:pos x="0" y="567318"/>
                </a:cxn>
                <a:cxn ang="0">
                  <a:pos x="465386" y="153329"/>
                </a:cxn>
                <a:cxn ang="0">
                  <a:pos x="451980" y="82414"/>
                </a:cxn>
                <a:cxn ang="0">
                  <a:pos x="465386" y="47915"/>
                </a:cxn>
                <a:cxn ang="0">
                  <a:pos x="463471" y="0"/>
                </a:cxn>
              </a:cxnLst>
              <a:rect l="0" t="0" r="0" b="0"/>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w="9525">
              <a:noFill/>
            </a:ln>
          </p:spPr>
          <p:txBody>
            <a:bodyPr/>
            <a:lstStyle/>
            <a:p>
              <a:endParaRPr lang="zh-CN" altLang="en-US"/>
            </a:p>
          </p:txBody>
        </p:sp>
        <p:sp>
          <p:nvSpPr>
            <p:cNvPr id="3107" name="Freeform 194"/>
            <p:cNvSpPr>
              <a:spLocks noEditPoints="1"/>
            </p:cNvSpPr>
            <p:nvPr/>
          </p:nvSpPr>
          <p:spPr>
            <a:xfrm>
              <a:off x="7513638" y="4340225"/>
              <a:ext cx="288925" cy="566738"/>
            </a:xfrm>
            <a:custGeom>
              <a:avLst/>
              <a:gdLst/>
              <a:ahLst/>
              <a:cxnLst>
                <a:cxn ang="0">
                  <a:pos x="216215" y="254649"/>
                </a:cxn>
                <a:cxn ang="0">
                  <a:pos x="227695" y="243161"/>
                </a:cxn>
                <a:cxn ang="0">
                  <a:pos x="267877" y="141684"/>
                </a:cxn>
                <a:cxn ang="0">
                  <a:pos x="260223" y="120623"/>
                </a:cxn>
                <a:cxn ang="0">
                  <a:pos x="277444" y="80415"/>
                </a:cxn>
                <a:cxn ang="0">
                  <a:pos x="243003" y="3829"/>
                </a:cxn>
                <a:cxn ang="0">
                  <a:pos x="216215" y="0"/>
                </a:cxn>
                <a:cxn ang="0">
                  <a:pos x="216215" y="101476"/>
                </a:cxn>
                <a:cxn ang="0">
                  <a:pos x="223869" y="107220"/>
                </a:cxn>
                <a:cxn ang="0">
                  <a:pos x="216215" y="103391"/>
                </a:cxn>
                <a:cxn ang="0">
                  <a:pos x="216215" y="149343"/>
                </a:cxn>
                <a:cxn ang="0">
                  <a:pos x="223869" y="132111"/>
                </a:cxn>
                <a:cxn ang="0">
                  <a:pos x="220042" y="114879"/>
                </a:cxn>
                <a:cxn ang="0">
                  <a:pos x="246829" y="126367"/>
                </a:cxn>
                <a:cxn ang="0">
                  <a:pos x="256397" y="145513"/>
                </a:cxn>
                <a:cxn ang="0">
                  <a:pos x="221955" y="233587"/>
                </a:cxn>
                <a:cxn ang="0">
                  <a:pos x="216215" y="241246"/>
                </a:cxn>
                <a:cxn ang="0">
                  <a:pos x="216215" y="254649"/>
                </a:cxn>
                <a:cxn ang="0">
                  <a:pos x="118631" y="503554"/>
                </a:cxn>
                <a:cxn ang="0">
                  <a:pos x="214301" y="254649"/>
                </a:cxn>
                <a:cxn ang="0">
                  <a:pos x="216215" y="254649"/>
                </a:cxn>
                <a:cxn ang="0">
                  <a:pos x="216215" y="241246"/>
                </a:cxn>
                <a:cxn ang="0">
                  <a:pos x="202821" y="241246"/>
                </a:cxn>
                <a:cxn ang="0">
                  <a:pos x="174120" y="229758"/>
                </a:cxn>
                <a:cxn ang="0">
                  <a:pos x="174120" y="229758"/>
                </a:cxn>
                <a:cxn ang="0">
                  <a:pos x="189427" y="220185"/>
                </a:cxn>
                <a:cxn ang="0">
                  <a:pos x="216215" y="149343"/>
                </a:cxn>
                <a:cxn ang="0">
                  <a:pos x="216215" y="103391"/>
                </a:cxn>
                <a:cxn ang="0">
                  <a:pos x="151159" y="78500"/>
                </a:cxn>
                <a:cxn ang="0">
                  <a:pos x="133938" y="89988"/>
                </a:cxn>
                <a:cxn ang="0">
                  <a:pos x="93757" y="191465"/>
                </a:cxn>
                <a:cxn ang="0">
                  <a:pos x="95670" y="208697"/>
                </a:cxn>
                <a:cxn ang="0">
                  <a:pos x="61229" y="296771"/>
                </a:cxn>
                <a:cxn ang="0">
                  <a:pos x="61229" y="455687"/>
                </a:cxn>
                <a:cxn ang="0">
                  <a:pos x="68882" y="455687"/>
                </a:cxn>
                <a:cxn ang="0">
                  <a:pos x="80363" y="476749"/>
                </a:cxn>
                <a:cxn ang="0">
                  <a:pos x="103324" y="469090"/>
                </a:cxn>
                <a:cxn ang="0">
                  <a:pos x="114804" y="493981"/>
                </a:cxn>
                <a:cxn ang="0">
                  <a:pos x="110977" y="497810"/>
                </a:cxn>
                <a:cxn ang="0">
                  <a:pos x="61229" y="532274"/>
                </a:cxn>
                <a:cxn ang="0">
                  <a:pos x="61229" y="541847"/>
                </a:cxn>
                <a:cxn ang="0">
                  <a:pos x="118631" y="503554"/>
                </a:cxn>
                <a:cxn ang="0">
                  <a:pos x="216215" y="0"/>
                </a:cxn>
                <a:cxn ang="0">
                  <a:pos x="216215" y="101476"/>
                </a:cxn>
                <a:cxn ang="0">
                  <a:pos x="156899" y="63183"/>
                </a:cxn>
                <a:cxn ang="0">
                  <a:pos x="166466" y="38293"/>
                </a:cxn>
                <a:cxn ang="0">
                  <a:pos x="216215" y="0"/>
                </a:cxn>
                <a:cxn ang="0">
                  <a:pos x="61229" y="296771"/>
                </a:cxn>
                <a:cxn ang="0">
                  <a:pos x="0" y="457602"/>
                </a:cxn>
                <a:cxn ang="0">
                  <a:pos x="26787" y="566738"/>
                </a:cxn>
                <a:cxn ang="0">
                  <a:pos x="61229" y="541847"/>
                </a:cxn>
                <a:cxn ang="0">
                  <a:pos x="61229" y="532274"/>
                </a:cxn>
                <a:cxn ang="0">
                  <a:pos x="59315" y="534188"/>
                </a:cxn>
                <a:cxn ang="0">
                  <a:pos x="24874" y="520786"/>
                </a:cxn>
                <a:cxn ang="0">
                  <a:pos x="9567" y="459517"/>
                </a:cxn>
                <a:cxn ang="0">
                  <a:pos x="9567" y="459517"/>
                </a:cxn>
                <a:cxn ang="0">
                  <a:pos x="11480" y="453773"/>
                </a:cxn>
                <a:cxn ang="0">
                  <a:pos x="34441" y="442285"/>
                </a:cxn>
                <a:cxn ang="0">
                  <a:pos x="45921" y="463346"/>
                </a:cxn>
                <a:cxn ang="0">
                  <a:pos x="61229" y="455687"/>
                </a:cxn>
                <a:cxn ang="0">
                  <a:pos x="61229" y="296771"/>
                </a:cxn>
              </a:cxnLst>
              <a:rect l="0" t="0" r="0" b="0"/>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w="9525">
              <a:noFill/>
            </a:ln>
          </p:spPr>
          <p:txBody>
            <a:bodyPr/>
            <a:lstStyle/>
            <a:p>
              <a:endParaRPr lang="zh-CN" altLang="en-US"/>
            </a:p>
          </p:txBody>
        </p:sp>
        <p:sp>
          <p:nvSpPr>
            <p:cNvPr id="3108" name="Freeform 195"/>
            <p:cNvSpPr>
              <a:spLocks noEditPoints="1"/>
            </p:cNvSpPr>
            <p:nvPr/>
          </p:nvSpPr>
          <p:spPr>
            <a:xfrm>
              <a:off x="6232525" y="4208463"/>
              <a:ext cx="615950" cy="615950"/>
            </a:xfrm>
            <a:custGeom>
              <a:avLst/>
              <a:gdLst/>
              <a:ahLst/>
              <a:cxnLst>
                <a:cxn ang="0">
                  <a:pos x="307975" y="0"/>
                </a:cxn>
                <a:cxn ang="0">
                  <a:pos x="307975" y="0"/>
                </a:cxn>
                <a:cxn ang="0">
                  <a:pos x="307975" y="80341"/>
                </a:cxn>
                <a:cxn ang="0">
                  <a:pos x="344319" y="55473"/>
                </a:cxn>
                <a:cxn ang="0">
                  <a:pos x="558563" y="269717"/>
                </a:cxn>
                <a:cxn ang="0">
                  <a:pos x="533695" y="307975"/>
                </a:cxn>
                <a:cxn ang="0">
                  <a:pos x="558563" y="344319"/>
                </a:cxn>
                <a:cxn ang="0">
                  <a:pos x="344319" y="560476"/>
                </a:cxn>
                <a:cxn ang="0">
                  <a:pos x="344319" y="560476"/>
                </a:cxn>
                <a:cxn ang="0">
                  <a:pos x="307975" y="533695"/>
                </a:cxn>
                <a:cxn ang="0">
                  <a:pos x="307975" y="615950"/>
                </a:cxn>
                <a:cxn ang="0">
                  <a:pos x="307975" y="615950"/>
                </a:cxn>
                <a:cxn ang="0">
                  <a:pos x="615950" y="307975"/>
                </a:cxn>
                <a:cxn ang="0">
                  <a:pos x="307975" y="0"/>
                </a:cxn>
                <a:cxn ang="0">
                  <a:pos x="307975" y="0"/>
                </a:cxn>
                <a:cxn ang="0">
                  <a:pos x="307975" y="0"/>
                </a:cxn>
                <a:cxn ang="0">
                  <a:pos x="0" y="307975"/>
                </a:cxn>
                <a:cxn ang="0">
                  <a:pos x="307975" y="615950"/>
                </a:cxn>
                <a:cxn ang="0">
                  <a:pos x="307975" y="615950"/>
                </a:cxn>
                <a:cxn ang="0">
                  <a:pos x="307975" y="533695"/>
                </a:cxn>
                <a:cxn ang="0">
                  <a:pos x="307975" y="533695"/>
                </a:cxn>
                <a:cxn ang="0">
                  <a:pos x="269717" y="560476"/>
                </a:cxn>
                <a:cxn ang="0">
                  <a:pos x="55473" y="344319"/>
                </a:cxn>
                <a:cxn ang="0">
                  <a:pos x="80341" y="307975"/>
                </a:cxn>
                <a:cxn ang="0">
                  <a:pos x="55473" y="269717"/>
                </a:cxn>
                <a:cxn ang="0">
                  <a:pos x="269717" y="55473"/>
                </a:cxn>
                <a:cxn ang="0">
                  <a:pos x="307975" y="80341"/>
                </a:cxn>
                <a:cxn ang="0">
                  <a:pos x="307975" y="80341"/>
                </a:cxn>
                <a:cxn ang="0">
                  <a:pos x="307975" y="0"/>
                </a:cxn>
              </a:cxnLst>
              <a:rect l="0" t="0" r="0" b="0"/>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w="9525">
              <a:noFill/>
            </a:ln>
          </p:spPr>
          <p:txBody>
            <a:bodyPr/>
            <a:lstStyle/>
            <a:p>
              <a:endParaRPr lang="zh-CN" altLang="en-US"/>
            </a:p>
          </p:txBody>
        </p:sp>
        <p:sp>
          <p:nvSpPr>
            <p:cNvPr id="3109" name="Freeform 196"/>
            <p:cNvSpPr/>
            <p:nvPr/>
          </p:nvSpPr>
          <p:spPr>
            <a:xfrm>
              <a:off x="6345238" y="4402138"/>
              <a:ext cx="307975" cy="161925"/>
            </a:xfrm>
            <a:custGeom>
              <a:avLst/>
              <a:gdLst/>
              <a:ahLst/>
              <a:cxnLst>
                <a:cxn ang="0">
                  <a:pos x="286933" y="0"/>
                </a:cxn>
                <a:cxn ang="0">
                  <a:pos x="216156" y="70485"/>
                </a:cxn>
                <a:cxn ang="0">
                  <a:pos x="195114" y="66675"/>
                </a:cxn>
                <a:cxn ang="0">
                  <a:pos x="149205" y="99060"/>
                </a:cxn>
                <a:cxn ang="0">
                  <a:pos x="0" y="99060"/>
                </a:cxn>
                <a:cxn ang="0">
                  <a:pos x="0" y="129540"/>
                </a:cxn>
                <a:cxn ang="0">
                  <a:pos x="149205" y="129540"/>
                </a:cxn>
                <a:cxn ang="0">
                  <a:pos x="195114" y="161925"/>
                </a:cxn>
                <a:cxn ang="0">
                  <a:pos x="242936" y="114300"/>
                </a:cxn>
                <a:cxn ang="0">
                  <a:pos x="237198" y="93345"/>
                </a:cxn>
                <a:cxn ang="0">
                  <a:pos x="307975" y="22860"/>
                </a:cxn>
                <a:cxn ang="0">
                  <a:pos x="286933" y="0"/>
                </a:cxn>
              </a:cxnLst>
              <a:rect l="0" t="0" r="0" b="0"/>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w="9525">
              <a:noFill/>
            </a:ln>
          </p:spPr>
          <p:txBody>
            <a:bodyPr/>
            <a:lstStyle/>
            <a:p>
              <a:endParaRPr lang="zh-CN" altLang="en-US"/>
            </a:p>
          </p:txBody>
        </p:sp>
        <p:sp>
          <p:nvSpPr>
            <p:cNvPr id="3110" name="Freeform 197"/>
            <p:cNvSpPr/>
            <p:nvPr/>
          </p:nvSpPr>
          <p:spPr>
            <a:xfrm>
              <a:off x="6478588" y="5094288"/>
              <a:ext cx="481013" cy="361950"/>
            </a:xfrm>
            <a:custGeom>
              <a:avLst/>
              <a:gdLst/>
              <a:ahLst/>
              <a:cxnLst>
                <a:cxn ang="0">
                  <a:pos x="337284" y="0"/>
                </a:cxn>
                <a:cxn ang="0">
                  <a:pos x="239548" y="34471"/>
                </a:cxn>
                <a:cxn ang="0">
                  <a:pos x="143728" y="0"/>
                </a:cxn>
                <a:cxn ang="0">
                  <a:pos x="0" y="139800"/>
                </a:cxn>
                <a:cxn ang="0">
                  <a:pos x="247213" y="361950"/>
                </a:cxn>
                <a:cxn ang="0">
                  <a:pos x="481013" y="139800"/>
                </a:cxn>
                <a:cxn ang="0">
                  <a:pos x="337284" y="0"/>
                </a:cxn>
              </a:cxnLst>
              <a:rect l="0" t="0" r="0" b="0"/>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w="9525">
              <a:noFill/>
            </a:ln>
          </p:spPr>
          <p:txBody>
            <a:bodyPr/>
            <a:lstStyle/>
            <a:p>
              <a:endParaRPr lang="zh-CN" altLang="en-US"/>
            </a:p>
          </p:txBody>
        </p:sp>
        <p:sp>
          <p:nvSpPr>
            <p:cNvPr id="3111" name="Freeform 198"/>
            <p:cNvSpPr/>
            <p:nvPr/>
          </p:nvSpPr>
          <p:spPr>
            <a:xfrm>
              <a:off x="6692900" y="5000625"/>
              <a:ext cx="130175" cy="166688"/>
            </a:xfrm>
            <a:custGeom>
              <a:avLst/>
              <a:gdLst/>
              <a:ahLst/>
              <a:cxnLst>
                <a:cxn ang="0">
                  <a:pos x="28715" y="166688"/>
                </a:cxn>
                <a:cxn ang="0">
                  <a:pos x="63173" y="0"/>
                </a:cxn>
                <a:cxn ang="0">
                  <a:pos x="130175" y="11495"/>
                </a:cxn>
                <a:cxn ang="0">
                  <a:pos x="28715" y="166688"/>
                </a:cxn>
              </a:cxnLst>
              <a:rect l="0" t="0" r="0" b="0"/>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w="9525">
              <a:noFill/>
            </a:ln>
          </p:spPr>
          <p:txBody>
            <a:bodyPr/>
            <a:lstStyle/>
            <a:p>
              <a:endParaRPr lang="zh-CN" altLang="en-US"/>
            </a:p>
          </p:txBody>
        </p:sp>
        <p:sp>
          <p:nvSpPr>
            <p:cNvPr id="3112" name="Freeform 199"/>
            <p:cNvSpPr>
              <a:spLocks noEditPoints="1"/>
            </p:cNvSpPr>
            <p:nvPr/>
          </p:nvSpPr>
          <p:spPr>
            <a:xfrm>
              <a:off x="4441825" y="4087813"/>
              <a:ext cx="571500" cy="633413"/>
            </a:xfrm>
            <a:custGeom>
              <a:avLst/>
              <a:gdLst/>
              <a:ahLst/>
              <a:cxnLst>
                <a:cxn ang="0">
                  <a:pos x="441526" y="329145"/>
                </a:cxn>
                <a:cxn ang="0">
                  <a:pos x="409033" y="392295"/>
                </a:cxn>
                <a:cxn ang="0">
                  <a:pos x="391831" y="451617"/>
                </a:cxn>
                <a:cxn ang="0">
                  <a:pos x="401387" y="459272"/>
                </a:cxn>
                <a:cxn ang="0">
                  <a:pos x="431969" y="543472"/>
                </a:cxn>
                <a:cxn ang="0">
                  <a:pos x="382274" y="486063"/>
                </a:cxn>
                <a:cxn ang="0">
                  <a:pos x="472108" y="162658"/>
                </a:cxn>
                <a:cxn ang="0">
                  <a:pos x="542829" y="141608"/>
                </a:cxn>
                <a:cxn ang="0">
                  <a:pos x="474020" y="197104"/>
                </a:cxn>
                <a:cxn ang="0">
                  <a:pos x="462551" y="199017"/>
                </a:cxn>
                <a:cxn ang="0">
                  <a:pos x="560031" y="346367"/>
                </a:cxn>
                <a:cxn ang="0">
                  <a:pos x="470197" y="336799"/>
                </a:cxn>
                <a:cxn ang="0">
                  <a:pos x="552386" y="375072"/>
                </a:cxn>
                <a:cxn ang="0">
                  <a:pos x="560031" y="346367"/>
                </a:cxn>
                <a:cxn ang="0">
                  <a:pos x="204516" y="621931"/>
                </a:cxn>
                <a:cxn ang="0">
                  <a:pos x="338312" y="440135"/>
                </a:cxn>
                <a:cxn ang="0">
                  <a:pos x="445349" y="258340"/>
                </a:cxn>
                <a:cxn ang="0">
                  <a:pos x="319198" y="160745"/>
                </a:cxn>
                <a:cxn ang="0">
                  <a:pos x="409033" y="319576"/>
                </a:cxn>
                <a:cxn ang="0">
                  <a:pos x="319198" y="409517"/>
                </a:cxn>
                <a:cxn ang="0">
                  <a:pos x="288617" y="493717"/>
                </a:cxn>
                <a:cxn ang="0">
                  <a:pos x="193048" y="618103"/>
                </a:cxn>
                <a:cxn ang="0">
                  <a:pos x="462551" y="199017"/>
                </a:cxn>
                <a:cxn ang="0">
                  <a:pos x="458729" y="170313"/>
                </a:cxn>
                <a:cxn ang="0">
                  <a:pos x="391831" y="451617"/>
                </a:cxn>
                <a:cxn ang="0">
                  <a:pos x="374628" y="472667"/>
                </a:cxn>
                <a:cxn ang="0">
                  <a:pos x="391831" y="451617"/>
                </a:cxn>
                <a:cxn ang="0">
                  <a:pos x="365071" y="1913"/>
                </a:cxn>
                <a:cxn ang="0">
                  <a:pos x="376540" y="21049"/>
                </a:cxn>
                <a:cxn ang="0">
                  <a:pos x="338312" y="101422"/>
                </a:cxn>
                <a:cxn ang="0">
                  <a:pos x="336401" y="101422"/>
                </a:cxn>
                <a:cxn ang="0">
                  <a:pos x="164377" y="177968"/>
                </a:cxn>
                <a:cxn ang="0">
                  <a:pos x="162466" y="392295"/>
                </a:cxn>
                <a:cxn ang="0">
                  <a:pos x="185403" y="616190"/>
                </a:cxn>
                <a:cxn ang="0">
                  <a:pos x="231275" y="478408"/>
                </a:cxn>
                <a:cxn ang="0">
                  <a:pos x="198782" y="392295"/>
                </a:cxn>
                <a:cxn ang="0">
                  <a:pos x="160555" y="250686"/>
                </a:cxn>
                <a:cxn ang="0">
                  <a:pos x="319198" y="160745"/>
                </a:cxn>
                <a:cxn ang="0">
                  <a:pos x="328755" y="128213"/>
                </a:cxn>
                <a:cxn ang="0">
                  <a:pos x="365071" y="1913"/>
                </a:cxn>
                <a:cxn ang="0">
                  <a:pos x="326844" y="82286"/>
                </a:cxn>
                <a:cxn ang="0">
                  <a:pos x="365071" y="1913"/>
                </a:cxn>
                <a:cxn ang="0">
                  <a:pos x="108948" y="373158"/>
                </a:cxn>
                <a:cxn ang="0">
                  <a:pos x="114682" y="401863"/>
                </a:cxn>
                <a:cxn ang="0">
                  <a:pos x="179668" y="120558"/>
                </a:cxn>
                <a:cxn ang="0">
                  <a:pos x="198782" y="97595"/>
                </a:cxn>
                <a:cxn ang="0">
                  <a:pos x="179668" y="120558"/>
                </a:cxn>
                <a:cxn ang="0">
                  <a:pos x="128061" y="241117"/>
                </a:cxn>
                <a:cxn ang="0">
                  <a:pos x="164377" y="177968"/>
                </a:cxn>
                <a:cxn ang="0">
                  <a:pos x="179668" y="120558"/>
                </a:cxn>
                <a:cxn ang="0">
                  <a:pos x="172023" y="112904"/>
                </a:cxn>
                <a:cxn ang="0">
                  <a:pos x="141441" y="28704"/>
                </a:cxn>
                <a:cxn ang="0">
                  <a:pos x="189225" y="84199"/>
                </a:cxn>
                <a:cxn ang="0">
                  <a:pos x="99391" y="409517"/>
                </a:cxn>
                <a:cxn ang="0">
                  <a:pos x="30581" y="430567"/>
                </a:cxn>
                <a:cxn ang="0">
                  <a:pos x="99391" y="375072"/>
                </a:cxn>
                <a:cxn ang="0">
                  <a:pos x="108948" y="373158"/>
                </a:cxn>
                <a:cxn ang="0">
                  <a:pos x="101302" y="235377"/>
                </a:cxn>
                <a:cxn ang="0">
                  <a:pos x="21025" y="197104"/>
                </a:cxn>
                <a:cxn ang="0">
                  <a:pos x="13379" y="225808"/>
                </a:cxn>
                <a:cxn ang="0">
                  <a:pos x="101302" y="235377"/>
                </a:cxn>
              </a:cxnLst>
              <a:rect l="0" t="0" r="0" b="0"/>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w="9525">
              <a:noFill/>
            </a:ln>
          </p:spPr>
          <p:txBody>
            <a:bodyPr/>
            <a:lstStyle/>
            <a:p>
              <a:endParaRPr lang="zh-CN" altLang="en-US"/>
            </a:p>
          </p:txBody>
        </p:sp>
        <p:sp>
          <p:nvSpPr>
            <p:cNvPr id="3113" name="Freeform 200"/>
            <p:cNvSpPr>
              <a:spLocks noEditPoints="1"/>
            </p:cNvSpPr>
            <p:nvPr/>
          </p:nvSpPr>
          <p:spPr>
            <a:xfrm>
              <a:off x="4713288" y="4679950"/>
              <a:ext cx="542925" cy="552450"/>
            </a:xfrm>
            <a:custGeom>
              <a:avLst/>
              <a:gdLst/>
              <a:ahLst/>
              <a:cxnLst>
                <a:cxn ang="0">
                  <a:pos x="435869" y="139546"/>
                </a:cxn>
                <a:cxn ang="0">
                  <a:pos x="451163" y="281003"/>
                </a:cxn>
                <a:cxn ang="0">
                  <a:pos x="456898" y="315412"/>
                </a:cxn>
                <a:cxn ang="0">
                  <a:pos x="479838" y="363202"/>
                </a:cxn>
                <a:cxn ang="0">
                  <a:pos x="435869" y="449224"/>
                </a:cxn>
                <a:cxn ang="0">
                  <a:pos x="388076" y="359379"/>
                </a:cxn>
                <a:cxn ang="0">
                  <a:pos x="388076" y="179689"/>
                </a:cxn>
                <a:cxn ang="0">
                  <a:pos x="420575" y="212186"/>
                </a:cxn>
                <a:cxn ang="0">
                  <a:pos x="424399" y="246595"/>
                </a:cxn>
                <a:cxn ang="0">
                  <a:pos x="435869" y="324970"/>
                </a:cxn>
                <a:cxn ang="0">
                  <a:pos x="435869" y="300119"/>
                </a:cxn>
                <a:cxn ang="0">
                  <a:pos x="386164" y="357467"/>
                </a:cxn>
                <a:cxn ang="0">
                  <a:pos x="368959" y="319235"/>
                </a:cxn>
                <a:cxn ang="0">
                  <a:pos x="380429" y="397611"/>
                </a:cxn>
                <a:cxn ang="0">
                  <a:pos x="388076" y="36320"/>
                </a:cxn>
                <a:cxn ang="0">
                  <a:pos x="376606" y="114695"/>
                </a:cxn>
                <a:cxn ang="0">
                  <a:pos x="388076" y="179689"/>
                </a:cxn>
                <a:cxn ang="0">
                  <a:pos x="367047" y="273357"/>
                </a:cxn>
                <a:cxn ang="0">
                  <a:pos x="367047" y="481721"/>
                </a:cxn>
                <a:cxn ang="0">
                  <a:pos x="367047" y="11469"/>
                </a:cxn>
                <a:cxn ang="0">
                  <a:pos x="367047" y="93667"/>
                </a:cxn>
                <a:cxn ang="0">
                  <a:pos x="330725" y="206451"/>
                </a:cxn>
                <a:cxn ang="0">
                  <a:pos x="367047" y="248506"/>
                </a:cxn>
                <a:cxn ang="0">
                  <a:pos x="367047" y="313501"/>
                </a:cxn>
                <a:cxn ang="0">
                  <a:pos x="330725" y="374671"/>
                </a:cxn>
                <a:cxn ang="0">
                  <a:pos x="347930" y="328793"/>
                </a:cxn>
                <a:cxn ang="0">
                  <a:pos x="336460" y="250418"/>
                </a:cxn>
                <a:cxn ang="0">
                  <a:pos x="282932" y="15292"/>
                </a:cxn>
                <a:cxn ang="0">
                  <a:pos x="330725" y="0"/>
                </a:cxn>
                <a:cxn ang="0">
                  <a:pos x="330725" y="432019"/>
                </a:cxn>
                <a:cxn ang="0">
                  <a:pos x="282932" y="519952"/>
                </a:cxn>
                <a:cxn ang="0">
                  <a:pos x="323078" y="221744"/>
                </a:cxn>
                <a:cxn ang="0">
                  <a:pos x="282932" y="311589"/>
                </a:cxn>
                <a:cxn ang="0">
                  <a:pos x="315431" y="261888"/>
                </a:cxn>
                <a:cxn ang="0">
                  <a:pos x="282932" y="189247"/>
                </a:cxn>
                <a:cxn ang="0">
                  <a:pos x="286756" y="393787"/>
                </a:cxn>
                <a:cxn ang="0">
                  <a:pos x="282932" y="15292"/>
                </a:cxn>
                <a:cxn ang="0">
                  <a:pos x="282932" y="15292"/>
                </a:cxn>
                <a:cxn ang="0">
                  <a:pos x="282932" y="407169"/>
                </a:cxn>
                <a:cxn ang="0">
                  <a:pos x="277197" y="372760"/>
                </a:cxn>
                <a:cxn ang="0">
                  <a:pos x="282932" y="311589"/>
                </a:cxn>
                <a:cxn ang="0">
                  <a:pos x="227493" y="286738"/>
                </a:cxn>
                <a:cxn ang="0">
                  <a:pos x="242786" y="378495"/>
                </a:cxn>
                <a:cxn ang="0">
                  <a:pos x="248522" y="412903"/>
                </a:cxn>
                <a:cxn ang="0">
                  <a:pos x="271462" y="460693"/>
                </a:cxn>
                <a:cxn ang="0">
                  <a:pos x="282932" y="229391"/>
                </a:cxn>
                <a:cxn ang="0">
                  <a:pos x="227493" y="42055"/>
                </a:cxn>
                <a:cxn ang="0">
                  <a:pos x="227493" y="42055"/>
                </a:cxn>
                <a:cxn ang="0">
                  <a:pos x="204552" y="491279"/>
                </a:cxn>
                <a:cxn ang="0">
                  <a:pos x="227493" y="422461"/>
                </a:cxn>
                <a:cxn ang="0">
                  <a:pos x="162495" y="523776"/>
                </a:cxn>
                <a:cxn ang="0">
                  <a:pos x="219846" y="269534"/>
                </a:cxn>
                <a:cxn ang="0">
                  <a:pos x="162495" y="368937"/>
                </a:cxn>
                <a:cxn ang="0">
                  <a:pos x="210287" y="309677"/>
                </a:cxn>
                <a:cxn ang="0">
                  <a:pos x="162495" y="246595"/>
                </a:cxn>
                <a:cxn ang="0">
                  <a:pos x="13381" y="210275"/>
                </a:cxn>
                <a:cxn ang="0">
                  <a:pos x="160583" y="416726"/>
                </a:cxn>
                <a:cxn ang="0">
                  <a:pos x="162495" y="344086"/>
                </a:cxn>
                <a:cxn ang="0">
                  <a:pos x="118525" y="305854"/>
                </a:cxn>
                <a:cxn ang="0">
                  <a:pos x="80291" y="252330"/>
                </a:cxn>
                <a:cxn ang="0">
                  <a:pos x="162495" y="72640"/>
                </a:cxn>
              </a:cxnLst>
              <a:rect l="0" t="0" r="0" b="0"/>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w="9525">
              <a:noFill/>
            </a:ln>
          </p:spPr>
          <p:txBody>
            <a:bodyPr/>
            <a:lstStyle/>
            <a:p>
              <a:endParaRPr lang="zh-CN" altLang="en-US"/>
            </a:p>
          </p:txBody>
        </p:sp>
        <p:sp>
          <p:nvSpPr>
            <p:cNvPr id="3114" name="Freeform 201"/>
            <p:cNvSpPr>
              <a:spLocks noEditPoints="1"/>
            </p:cNvSpPr>
            <p:nvPr/>
          </p:nvSpPr>
          <p:spPr>
            <a:xfrm>
              <a:off x="6884988" y="4130675"/>
              <a:ext cx="198438" cy="347663"/>
            </a:xfrm>
            <a:custGeom>
              <a:avLst/>
              <a:gdLst/>
              <a:ahLst/>
              <a:cxnLst>
                <a:cxn ang="0">
                  <a:pos x="85862" y="294176"/>
                </a:cxn>
                <a:cxn ang="0">
                  <a:pos x="80138" y="294176"/>
                </a:cxn>
                <a:cxn ang="0">
                  <a:pos x="80138" y="347663"/>
                </a:cxn>
                <a:cxn ang="0">
                  <a:pos x="104943" y="326650"/>
                </a:cxn>
                <a:cxn ang="0">
                  <a:pos x="85862" y="294176"/>
                </a:cxn>
                <a:cxn ang="0">
                  <a:pos x="80138" y="271253"/>
                </a:cxn>
                <a:cxn ang="0">
                  <a:pos x="80138" y="118434"/>
                </a:cxn>
                <a:cxn ang="0">
                  <a:pos x="118299" y="106973"/>
                </a:cxn>
                <a:cxn ang="0">
                  <a:pos x="141196" y="17192"/>
                </a:cxn>
                <a:cxn ang="0">
                  <a:pos x="166001" y="3820"/>
                </a:cxn>
                <a:cxn ang="0">
                  <a:pos x="181265" y="28653"/>
                </a:cxn>
                <a:cxn ang="0">
                  <a:pos x="158368" y="116524"/>
                </a:cxn>
                <a:cxn ang="0">
                  <a:pos x="188897" y="194844"/>
                </a:cxn>
                <a:cxn ang="0">
                  <a:pos x="177449" y="238779"/>
                </a:cxn>
                <a:cxn ang="0">
                  <a:pos x="177449" y="238779"/>
                </a:cxn>
                <a:cxn ang="0">
                  <a:pos x="198438" y="271253"/>
                </a:cxn>
                <a:cxn ang="0">
                  <a:pos x="190805" y="299907"/>
                </a:cxn>
                <a:cxn ang="0">
                  <a:pos x="80138" y="271253"/>
                </a:cxn>
                <a:cxn ang="0">
                  <a:pos x="80138" y="294176"/>
                </a:cxn>
                <a:cxn ang="0">
                  <a:pos x="53425" y="313278"/>
                </a:cxn>
                <a:cxn ang="0">
                  <a:pos x="72506" y="345752"/>
                </a:cxn>
                <a:cxn ang="0">
                  <a:pos x="80138" y="347663"/>
                </a:cxn>
                <a:cxn ang="0">
                  <a:pos x="80138" y="294176"/>
                </a:cxn>
                <a:cxn ang="0">
                  <a:pos x="80138" y="118434"/>
                </a:cxn>
                <a:cxn ang="0">
                  <a:pos x="80138" y="271253"/>
                </a:cxn>
                <a:cxn ang="0">
                  <a:pos x="0" y="250240"/>
                </a:cxn>
                <a:cxn ang="0">
                  <a:pos x="7632" y="221587"/>
                </a:cxn>
                <a:cxn ang="0">
                  <a:pos x="41977" y="202485"/>
                </a:cxn>
                <a:cxn ang="0">
                  <a:pos x="53425" y="158549"/>
                </a:cxn>
                <a:cxn ang="0">
                  <a:pos x="80138" y="118434"/>
                </a:cxn>
              </a:cxnLst>
              <a:rect l="0" t="0" r="0" b="0"/>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w="9525">
              <a:noFill/>
            </a:ln>
          </p:spPr>
          <p:txBody>
            <a:bodyPr/>
            <a:lstStyle/>
            <a:p>
              <a:endParaRPr lang="zh-CN" altLang="en-US"/>
            </a:p>
          </p:txBody>
        </p:sp>
        <p:sp>
          <p:nvSpPr>
            <p:cNvPr id="3115" name="Freeform 202"/>
            <p:cNvSpPr>
              <a:spLocks noEditPoints="1"/>
            </p:cNvSpPr>
            <p:nvPr/>
          </p:nvSpPr>
          <p:spPr>
            <a:xfrm>
              <a:off x="5316538" y="4235450"/>
              <a:ext cx="681038" cy="517525"/>
            </a:xfrm>
            <a:custGeom>
              <a:avLst/>
              <a:gdLst/>
              <a:ahLst/>
              <a:cxnLst>
                <a:cxn ang="0">
                  <a:pos x="627473" y="0"/>
                </a:cxn>
                <a:cxn ang="0">
                  <a:pos x="640864" y="82116"/>
                </a:cxn>
                <a:cxn ang="0">
                  <a:pos x="518430" y="517525"/>
                </a:cxn>
                <a:cxn ang="0">
                  <a:pos x="573908" y="435408"/>
                </a:cxn>
                <a:cxn ang="0">
                  <a:pos x="575821" y="68748"/>
                </a:cxn>
                <a:cxn ang="0">
                  <a:pos x="518430" y="448776"/>
                </a:cxn>
                <a:cxn ang="0">
                  <a:pos x="518430" y="38193"/>
                </a:cxn>
                <a:cxn ang="0">
                  <a:pos x="518430" y="481240"/>
                </a:cxn>
                <a:cxn ang="0">
                  <a:pos x="518430" y="414401"/>
                </a:cxn>
                <a:cxn ang="0">
                  <a:pos x="518430" y="448776"/>
                </a:cxn>
                <a:cxn ang="0">
                  <a:pos x="464865" y="296001"/>
                </a:cxn>
                <a:cxn ang="0">
                  <a:pos x="468691" y="227252"/>
                </a:cxn>
                <a:cxn ang="0">
                  <a:pos x="451474" y="156594"/>
                </a:cxn>
                <a:cxn ang="0">
                  <a:pos x="432344" y="296001"/>
                </a:cxn>
                <a:cxn ang="0">
                  <a:pos x="432344" y="232981"/>
                </a:cxn>
                <a:cxn ang="0">
                  <a:pos x="438083" y="173781"/>
                </a:cxn>
                <a:cxn ang="0">
                  <a:pos x="432344" y="0"/>
                </a:cxn>
                <a:cxn ang="0">
                  <a:pos x="432344" y="0"/>
                </a:cxn>
                <a:cxn ang="0">
                  <a:pos x="340519" y="481240"/>
                </a:cxn>
                <a:cxn ang="0">
                  <a:pos x="420866" y="154684"/>
                </a:cxn>
                <a:cxn ang="0">
                  <a:pos x="388344" y="252078"/>
                </a:cxn>
                <a:cxn ang="0">
                  <a:pos x="432344" y="448776"/>
                </a:cxn>
                <a:cxn ang="0">
                  <a:pos x="342432" y="290272"/>
                </a:cxn>
                <a:cxn ang="0">
                  <a:pos x="340519" y="246349"/>
                </a:cxn>
                <a:cxn ang="0">
                  <a:pos x="424692" y="164233"/>
                </a:cxn>
                <a:cxn ang="0">
                  <a:pos x="432344" y="210065"/>
                </a:cxn>
                <a:cxn ang="0">
                  <a:pos x="415127" y="269265"/>
                </a:cxn>
                <a:cxn ang="0">
                  <a:pos x="432344" y="232981"/>
                </a:cxn>
                <a:cxn ang="0">
                  <a:pos x="340519" y="38193"/>
                </a:cxn>
                <a:cxn ang="0">
                  <a:pos x="340519" y="481240"/>
                </a:cxn>
                <a:cxn ang="0">
                  <a:pos x="340519" y="246349"/>
                </a:cxn>
                <a:cxn ang="0">
                  <a:pos x="292693" y="278814"/>
                </a:cxn>
                <a:cxn ang="0">
                  <a:pos x="340519" y="317007"/>
                </a:cxn>
                <a:cxn ang="0">
                  <a:pos x="237215" y="362840"/>
                </a:cxn>
                <a:cxn ang="0">
                  <a:pos x="252519" y="261627"/>
                </a:cxn>
                <a:cxn ang="0">
                  <a:pos x="233389" y="215794"/>
                </a:cxn>
                <a:cxn ang="0">
                  <a:pos x="256345" y="223433"/>
                </a:cxn>
                <a:cxn ang="0">
                  <a:pos x="229563" y="204336"/>
                </a:cxn>
                <a:cxn ang="0">
                  <a:pos x="235302" y="345653"/>
                </a:cxn>
                <a:cxn ang="0">
                  <a:pos x="229563" y="284543"/>
                </a:cxn>
                <a:cxn ang="0">
                  <a:pos x="0" y="55380"/>
                </a:cxn>
                <a:cxn ang="0">
                  <a:pos x="229563" y="481240"/>
                </a:cxn>
                <a:cxn ang="0">
                  <a:pos x="40173" y="82116"/>
                </a:cxn>
                <a:cxn ang="0">
                  <a:pos x="229563" y="68748"/>
                </a:cxn>
                <a:cxn ang="0">
                  <a:pos x="181737" y="297911"/>
                </a:cxn>
                <a:cxn ang="0">
                  <a:pos x="229563" y="362840"/>
                </a:cxn>
                <a:cxn ang="0">
                  <a:pos x="70782" y="105032"/>
                </a:cxn>
                <a:cxn ang="0">
                  <a:pos x="229563" y="265446"/>
                </a:cxn>
                <a:cxn ang="0">
                  <a:pos x="229563" y="284543"/>
                </a:cxn>
                <a:cxn ang="0">
                  <a:pos x="212346" y="307459"/>
                </a:cxn>
              </a:cxnLst>
              <a:rect l="0" t="0" r="0" b="0"/>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w="9525">
              <a:noFill/>
            </a:ln>
          </p:spPr>
          <p:txBody>
            <a:bodyPr/>
            <a:lstStyle/>
            <a:p>
              <a:endParaRPr lang="zh-CN" altLang="en-US"/>
            </a:p>
          </p:txBody>
        </p:sp>
        <p:sp>
          <p:nvSpPr>
            <p:cNvPr id="3116" name="Freeform 203"/>
            <p:cNvSpPr>
              <a:spLocks noEditPoints="1"/>
            </p:cNvSpPr>
            <p:nvPr/>
          </p:nvSpPr>
          <p:spPr>
            <a:xfrm>
              <a:off x="5362575" y="4852988"/>
              <a:ext cx="236538" cy="331788"/>
            </a:xfrm>
            <a:custGeom>
              <a:avLst/>
              <a:gdLst/>
              <a:ahLst/>
              <a:cxnLst>
                <a:cxn ang="0">
                  <a:pos x="200294" y="205209"/>
                </a:cxn>
                <a:cxn ang="0">
                  <a:pos x="236538" y="258909"/>
                </a:cxn>
                <a:cxn ang="0">
                  <a:pos x="236538" y="331788"/>
                </a:cxn>
                <a:cxn ang="0">
                  <a:pos x="200294" y="316445"/>
                </a:cxn>
                <a:cxn ang="0">
                  <a:pos x="200294" y="310691"/>
                </a:cxn>
                <a:cxn ang="0">
                  <a:pos x="211739" y="316445"/>
                </a:cxn>
                <a:cxn ang="0">
                  <a:pos x="230815" y="303020"/>
                </a:cxn>
                <a:cxn ang="0">
                  <a:pos x="232722" y="260827"/>
                </a:cxn>
                <a:cxn ang="0">
                  <a:pos x="232722" y="260827"/>
                </a:cxn>
                <a:cxn ang="0">
                  <a:pos x="230815" y="258909"/>
                </a:cxn>
                <a:cxn ang="0">
                  <a:pos x="213647" y="255074"/>
                </a:cxn>
                <a:cxn ang="0">
                  <a:pos x="209832" y="268498"/>
                </a:cxn>
                <a:cxn ang="0">
                  <a:pos x="200294" y="266581"/>
                </a:cxn>
                <a:cxn ang="0">
                  <a:pos x="200294" y="205209"/>
                </a:cxn>
                <a:cxn ang="0">
                  <a:pos x="169773" y="304938"/>
                </a:cxn>
                <a:cxn ang="0">
                  <a:pos x="74395" y="163017"/>
                </a:cxn>
                <a:cxn ang="0">
                  <a:pos x="64857" y="157263"/>
                </a:cxn>
                <a:cxn ang="0">
                  <a:pos x="64857" y="157263"/>
                </a:cxn>
                <a:cxn ang="0">
                  <a:pos x="64857" y="145756"/>
                </a:cxn>
                <a:cxn ang="0">
                  <a:pos x="66764" y="149592"/>
                </a:cxn>
                <a:cxn ang="0">
                  <a:pos x="80117" y="153427"/>
                </a:cxn>
                <a:cxn ang="0">
                  <a:pos x="97285" y="141920"/>
                </a:cxn>
                <a:cxn ang="0">
                  <a:pos x="97285" y="141920"/>
                </a:cxn>
                <a:cxn ang="0">
                  <a:pos x="85840" y="138085"/>
                </a:cxn>
                <a:cxn ang="0">
                  <a:pos x="64857" y="105481"/>
                </a:cxn>
                <a:cxn ang="0">
                  <a:pos x="64857" y="61371"/>
                </a:cxn>
                <a:cxn ang="0">
                  <a:pos x="89655" y="44110"/>
                </a:cxn>
                <a:cxn ang="0">
                  <a:pos x="103008" y="47946"/>
                </a:cxn>
                <a:cxn ang="0">
                  <a:pos x="141159" y="105481"/>
                </a:cxn>
                <a:cxn ang="0">
                  <a:pos x="143067" y="116988"/>
                </a:cxn>
                <a:cxn ang="0">
                  <a:pos x="200294" y="205209"/>
                </a:cxn>
                <a:cxn ang="0">
                  <a:pos x="200294" y="266581"/>
                </a:cxn>
                <a:cxn ang="0">
                  <a:pos x="194571" y="268498"/>
                </a:cxn>
                <a:cxn ang="0">
                  <a:pos x="188848" y="281923"/>
                </a:cxn>
                <a:cxn ang="0">
                  <a:pos x="175495" y="281923"/>
                </a:cxn>
                <a:cxn ang="0">
                  <a:pos x="171680" y="297266"/>
                </a:cxn>
                <a:cxn ang="0">
                  <a:pos x="173588" y="301102"/>
                </a:cxn>
                <a:cxn ang="0">
                  <a:pos x="200294" y="310691"/>
                </a:cxn>
                <a:cxn ang="0">
                  <a:pos x="200294" y="316445"/>
                </a:cxn>
                <a:cxn ang="0">
                  <a:pos x="169773" y="304938"/>
                </a:cxn>
                <a:cxn ang="0">
                  <a:pos x="64857" y="9589"/>
                </a:cxn>
                <a:cxn ang="0">
                  <a:pos x="64857" y="55617"/>
                </a:cxn>
                <a:cxn ang="0">
                  <a:pos x="83932" y="34521"/>
                </a:cxn>
                <a:cxn ang="0">
                  <a:pos x="74395" y="19178"/>
                </a:cxn>
                <a:cxn ang="0">
                  <a:pos x="64857" y="9589"/>
                </a:cxn>
                <a:cxn ang="0">
                  <a:pos x="64857" y="157263"/>
                </a:cxn>
                <a:cxn ang="0">
                  <a:pos x="26705" y="99728"/>
                </a:cxn>
                <a:cxn ang="0">
                  <a:pos x="26705" y="86303"/>
                </a:cxn>
                <a:cxn ang="0">
                  <a:pos x="11445" y="61371"/>
                </a:cxn>
                <a:cxn ang="0">
                  <a:pos x="22890" y="9589"/>
                </a:cxn>
                <a:cxn ang="0">
                  <a:pos x="64857" y="9589"/>
                </a:cxn>
                <a:cxn ang="0">
                  <a:pos x="64857" y="55617"/>
                </a:cxn>
                <a:cxn ang="0">
                  <a:pos x="47689" y="70960"/>
                </a:cxn>
                <a:cxn ang="0">
                  <a:pos x="64857" y="61371"/>
                </a:cxn>
                <a:cxn ang="0">
                  <a:pos x="64857" y="105481"/>
                </a:cxn>
                <a:cxn ang="0">
                  <a:pos x="53411" y="86303"/>
                </a:cxn>
                <a:cxn ang="0">
                  <a:pos x="53411" y="76713"/>
                </a:cxn>
                <a:cxn ang="0">
                  <a:pos x="36243" y="86303"/>
                </a:cxn>
                <a:cxn ang="0">
                  <a:pos x="34336" y="99728"/>
                </a:cxn>
                <a:cxn ang="0">
                  <a:pos x="64857" y="145756"/>
                </a:cxn>
                <a:cxn ang="0">
                  <a:pos x="64857" y="157263"/>
                </a:cxn>
              </a:cxnLst>
              <a:rect l="0" t="0" r="0" b="0"/>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w="9525">
              <a:noFill/>
            </a:ln>
          </p:spPr>
          <p:txBody>
            <a:bodyPr/>
            <a:lstStyle/>
            <a:p>
              <a:endParaRPr lang="zh-CN" altLang="en-US"/>
            </a:p>
          </p:txBody>
        </p:sp>
        <p:sp>
          <p:nvSpPr>
            <p:cNvPr id="3117" name="Freeform 204"/>
            <p:cNvSpPr/>
            <p:nvPr/>
          </p:nvSpPr>
          <p:spPr>
            <a:xfrm>
              <a:off x="7262813" y="4430713"/>
              <a:ext cx="260350" cy="334963"/>
            </a:xfrm>
            <a:custGeom>
              <a:avLst/>
              <a:gdLst/>
              <a:ahLst/>
              <a:cxnLst>
                <a:cxn ang="0">
                  <a:pos x="260350" y="57422"/>
                </a:cxn>
                <a:cxn ang="0">
                  <a:pos x="248863" y="51680"/>
                </a:cxn>
                <a:cxn ang="0">
                  <a:pos x="97631" y="294767"/>
                </a:cxn>
                <a:cxn ang="0">
                  <a:pos x="42115" y="306251"/>
                </a:cxn>
                <a:cxn ang="0">
                  <a:pos x="26800" y="252657"/>
                </a:cxn>
                <a:cxn ang="0">
                  <a:pos x="178033" y="7656"/>
                </a:cxn>
                <a:cxn ang="0">
                  <a:pos x="166547" y="0"/>
                </a:cxn>
                <a:cxn ang="0">
                  <a:pos x="13400" y="248829"/>
                </a:cxn>
                <a:cxn ang="0">
                  <a:pos x="34458" y="319650"/>
                </a:cxn>
                <a:cxn ang="0">
                  <a:pos x="107202" y="306251"/>
                </a:cxn>
                <a:cxn ang="0">
                  <a:pos x="260350" y="57422"/>
                </a:cxn>
              </a:cxnLst>
              <a:rect l="0" t="0" r="0" b="0"/>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w="9525">
              <a:noFill/>
            </a:ln>
          </p:spPr>
          <p:txBody>
            <a:bodyPr/>
            <a:lstStyle/>
            <a:p>
              <a:endParaRPr lang="zh-CN" altLang="en-US"/>
            </a:p>
          </p:txBody>
        </p:sp>
        <p:sp>
          <p:nvSpPr>
            <p:cNvPr id="3118" name="Freeform 205"/>
            <p:cNvSpPr/>
            <p:nvPr/>
          </p:nvSpPr>
          <p:spPr>
            <a:xfrm>
              <a:off x="7410450" y="4419600"/>
              <a:ext cx="125413" cy="87313"/>
            </a:xfrm>
            <a:custGeom>
              <a:avLst/>
              <a:gdLst/>
              <a:ahLst/>
              <a:cxnLst>
                <a:cxn ang="0">
                  <a:pos x="123512" y="81618"/>
                </a:cxn>
                <a:cxn ang="0">
                  <a:pos x="110211" y="83516"/>
                </a:cxn>
                <a:cxn ang="0">
                  <a:pos x="5700" y="20879"/>
                </a:cxn>
                <a:cxn ang="0">
                  <a:pos x="3800" y="7592"/>
                </a:cxn>
                <a:cxn ang="0">
                  <a:pos x="17101" y="3796"/>
                </a:cxn>
                <a:cxn ang="0">
                  <a:pos x="119712" y="68331"/>
                </a:cxn>
                <a:cxn ang="0">
                  <a:pos x="123512" y="81618"/>
                </a:cxn>
              </a:cxnLst>
              <a:rect l="0" t="0" r="0" b="0"/>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w="9525">
              <a:noFill/>
            </a:ln>
          </p:spPr>
          <p:txBody>
            <a:bodyPr/>
            <a:lstStyle/>
            <a:p>
              <a:endParaRPr lang="zh-CN" altLang="en-US"/>
            </a:p>
          </p:txBody>
        </p:sp>
        <p:sp>
          <p:nvSpPr>
            <p:cNvPr id="3119" name="Freeform 206"/>
            <p:cNvSpPr/>
            <p:nvPr/>
          </p:nvSpPr>
          <p:spPr>
            <a:xfrm>
              <a:off x="7312025" y="4489450"/>
              <a:ext cx="174625" cy="239713"/>
            </a:xfrm>
            <a:custGeom>
              <a:avLst/>
              <a:gdLst/>
              <a:ahLst/>
              <a:cxnLst>
                <a:cxn ang="0">
                  <a:pos x="174625" y="7670"/>
                </a:cxn>
                <a:cxn ang="0">
                  <a:pos x="159273" y="0"/>
                </a:cxn>
                <a:cxn ang="0">
                  <a:pos x="23027" y="218618"/>
                </a:cxn>
                <a:cxn ang="0">
                  <a:pos x="0" y="230124"/>
                </a:cxn>
                <a:cxn ang="0">
                  <a:pos x="1918" y="232042"/>
                </a:cxn>
                <a:cxn ang="0">
                  <a:pos x="40298" y="224371"/>
                </a:cxn>
                <a:cxn ang="0">
                  <a:pos x="174625" y="7670"/>
                </a:cxn>
              </a:cxnLst>
              <a:rect l="0" t="0" r="0" b="0"/>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w="9525">
              <a:noFill/>
            </a:ln>
          </p:spPr>
          <p:txBody>
            <a:bodyPr/>
            <a:lstStyle/>
            <a:p>
              <a:endParaRPr lang="zh-CN" altLang="en-US"/>
            </a:p>
          </p:txBody>
        </p:sp>
        <p:sp>
          <p:nvSpPr>
            <p:cNvPr id="3120" name="Freeform 207"/>
            <p:cNvSpPr/>
            <p:nvPr/>
          </p:nvSpPr>
          <p:spPr>
            <a:xfrm>
              <a:off x="5075238" y="4303713"/>
              <a:ext cx="222250" cy="284163"/>
            </a:xfrm>
            <a:custGeom>
              <a:avLst/>
              <a:gdLst/>
              <a:ahLst/>
              <a:cxnLst>
                <a:cxn ang="0">
                  <a:pos x="0" y="49920"/>
                </a:cxn>
                <a:cxn ang="0">
                  <a:pos x="11495" y="42240"/>
                </a:cxn>
                <a:cxn ang="0">
                  <a:pos x="139864" y="251522"/>
                </a:cxn>
                <a:cxn ang="0">
                  <a:pos x="185846" y="259202"/>
                </a:cxn>
                <a:cxn ang="0">
                  <a:pos x="199258" y="215042"/>
                </a:cxn>
                <a:cxn ang="0">
                  <a:pos x="70890" y="5760"/>
                </a:cxn>
                <a:cxn ang="0">
                  <a:pos x="80469" y="0"/>
                </a:cxn>
                <a:cxn ang="0">
                  <a:pos x="210754" y="211202"/>
                </a:cxn>
                <a:cxn ang="0">
                  <a:pos x="193510" y="270722"/>
                </a:cxn>
                <a:cxn ang="0">
                  <a:pos x="130284" y="259202"/>
                </a:cxn>
                <a:cxn ang="0">
                  <a:pos x="0" y="49920"/>
                </a:cxn>
              </a:cxnLst>
              <a:rect l="0" t="0" r="0" b="0"/>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w="9525">
              <a:noFill/>
            </a:ln>
          </p:spPr>
          <p:txBody>
            <a:bodyPr/>
            <a:lstStyle/>
            <a:p>
              <a:endParaRPr lang="zh-CN" altLang="en-US"/>
            </a:p>
          </p:txBody>
        </p:sp>
        <p:sp>
          <p:nvSpPr>
            <p:cNvPr id="3121" name="Freeform 208"/>
            <p:cNvSpPr/>
            <p:nvPr/>
          </p:nvSpPr>
          <p:spPr>
            <a:xfrm>
              <a:off x="5064125" y="4294188"/>
              <a:ext cx="106363" cy="74613"/>
            </a:xfrm>
            <a:custGeom>
              <a:avLst/>
              <a:gdLst/>
              <a:ahLst/>
              <a:cxnLst>
                <a:cxn ang="0">
                  <a:pos x="1899" y="68873"/>
                </a:cxn>
                <a:cxn ang="0">
                  <a:pos x="13295" y="70786"/>
                </a:cxn>
                <a:cxn ang="0">
                  <a:pos x="100664" y="17218"/>
                </a:cxn>
                <a:cxn ang="0">
                  <a:pos x="104463" y="5739"/>
                </a:cxn>
                <a:cxn ang="0">
                  <a:pos x="93067" y="1913"/>
                </a:cxn>
                <a:cxn ang="0">
                  <a:pos x="5698" y="57394"/>
                </a:cxn>
                <a:cxn ang="0">
                  <a:pos x="1899" y="68873"/>
                </a:cxn>
              </a:cxnLst>
              <a:rect l="0" t="0" r="0" b="0"/>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w="9525">
              <a:noFill/>
            </a:ln>
          </p:spPr>
          <p:txBody>
            <a:bodyPr/>
            <a:lstStyle/>
            <a:p>
              <a:endParaRPr lang="zh-CN" altLang="en-US"/>
            </a:p>
          </p:txBody>
        </p:sp>
        <p:sp>
          <p:nvSpPr>
            <p:cNvPr id="3122" name="Freeform 209"/>
            <p:cNvSpPr/>
            <p:nvPr/>
          </p:nvSpPr>
          <p:spPr>
            <a:xfrm>
              <a:off x="5108575" y="4354513"/>
              <a:ext cx="144463" cy="201613"/>
            </a:xfrm>
            <a:custGeom>
              <a:avLst/>
              <a:gdLst/>
              <a:ahLst/>
              <a:cxnLst>
                <a:cxn ang="0">
                  <a:pos x="0" y="7608"/>
                </a:cxn>
                <a:cxn ang="0">
                  <a:pos x="11404" y="0"/>
                </a:cxn>
                <a:cxn ang="0">
                  <a:pos x="125454" y="184494"/>
                </a:cxn>
                <a:cxn ang="0">
                  <a:pos x="144463" y="194004"/>
                </a:cxn>
                <a:cxn ang="0">
                  <a:pos x="144463" y="195906"/>
                </a:cxn>
                <a:cxn ang="0">
                  <a:pos x="112148" y="190200"/>
                </a:cxn>
                <a:cxn ang="0">
                  <a:pos x="0" y="7608"/>
                </a:cxn>
              </a:cxnLst>
              <a:rect l="0" t="0" r="0" b="0"/>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w="9525">
              <a:noFill/>
            </a:ln>
          </p:spPr>
          <p:txBody>
            <a:bodyPr/>
            <a:lstStyle/>
            <a:p>
              <a:endParaRPr lang="zh-CN" altLang="en-US"/>
            </a:p>
          </p:txBody>
        </p:sp>
        <p:sp>
          <p:nvSpPr>
            <p:cNvPr id="3123" name="Freeform 210"/>
            <p:cNvSpPr>
              <a:spLocks noEditPoints="1"/>
            </p:cNvSpPr>
            <p:nvPr/>
          </p:nvSpPr>
          <p:spPr>
            <a:xfrm>
              <a:off x="6384925" y="5992813"/>
              <a:ext cx="233363" cy="252413"/>
            </a:xfrm>
            <a:custGeom>
              <a:avLst/>
              <a:gdLst/>
              <a:ahLst/>
              <a:cxnLst>
                <a:cxn ang="0">
                  <a:pos x="181717" y="116645"/>
                </a:cxn>
                <a:cxn ang="0">
                  <a:pos x="175978" y="143416"/>
                </a:cxn>
                <a:cxn ang="0">
                  <a:pos x="175978" y="168275"/>
                </a:cxn>
                <a:cxn ang="0">
                  <a:pos x="179804" y="170187"/>
                </a:cxn>
                <a:cxn ang="0">
                  <a:pos x="198932" y="198870"/>
                </a:cxn>
                <a:cxn ang="0">
                  <a:pos x="175978" y="183573"/>
                </a:cxn>
                <a:cxn ang="0">
                  <a:pos x="175978" y="49717"/>
                </a:cxn>
                <a:cxn ang="0">
                  <a:pos x="198932" y="34419"/>
                </a:cxn>
                <a:cxn ang="0">
                  <a:pos x="179804" y="63103"/>
                </a:cxn>
                <a:cxn ang="0">
                  <a:pos x="175978" y="65015"/>
                </a:cxn>
                <a:cxn ang="0">
                  <a:pos x="227624" y="110908"/>
                </a:cxn>
                <a:cxn ang="0">
                  <a:pos x="193193" y="116645"/>
                </a:cxn>
                <a:cxn ang="0">
                  <a:pos x="227624" y="122382"/>
                </a:cxn>
                <a:cxn ang="0">
                  <a:pos x="227624" y="110908"/>
                </a:cxn>
                <a:cxn ang="0">
                  <a:pos x="120507" y="252413"/>
                </a:cxn>
                <a:cxn ang="0">
                  <a:pos x="153024" y="170187"/>
                </a:cxn>
                <a:cxn ang="0">
                  <a:pos x="175978" y="89874"/>
                </a:cxn>
                <a:cxn ang="0">
                  <a:pos x="116681" y="65015"/>
                </a:cxn>
                <a:cxn ang="0">
                  <a:pos x="168327" y="116645"/>
                </a:cxn>
                <a:cxn ang="0">
                  <a:pos x="143460" y="160626"/>
                </a:cxn>
                <a:cxn ang="0">
                  <a:pos x="139635" y="195046"/>
                </a:cxn>
                <a:cxn ang="0">
                  <a:pos x="116681" y="252413"/>
                </a:cxn>
                <a:cxn ang="0">
                  <a:pos x="175978" y="65015"/>
                </a:cxn>
                <a:cxn ang="0">
                  <a:pos x="170240" y="55454"/>
                </a:cxn>
                <a:cxn ang="0">
                  <a:pos x="175978" y="168275"/>
                </a:cxn>
                <a:cxn ang="0">
                  <a:pos x="170240" y="177836"/>
                </a:cxn>
                <a:cxn ang="0">
                  <a:pos x="175978" y="168275"/>
                </a:cxn>
                <a:cxn ang="0">
                  <a:pos x="116681" y="0"/>
                </a:cxn>
                <a:cxn ang="0">
                  <a:pos x="122419" y="5736"/>
                </a:cxn>
                <a:cxn ang="0">
                  <a:pos x="116681" y="40156"/>
                </a:cxn>
                <a:cxn ang="0">
                  <a:pos x="116681" y="51629"/>
                </a:cxn>
                <a:cxn ang="0">
                  <a:pos x="59297" y="145328"/>
                </a:cxn>
                <a:cxn ang="0">
                  <a:pos x="82250" y="221817"/>
                </a:cxn>
                <a:cxn ang="0">
                  <a:pos x="116681" y="252413"/>
                </a:cxn>
                <a:cxn ang="0">
                  <a:pos x="95640" y="195046"/>
                </a:cxn>
                <a:cxn ang="0">
                  <a:pos x="91814" y="160626"/>
                </a:cxn>
                <a:cxn ang="0">
                  <a:pos x="80338" y="80313"/>
                </a:cxn>
                <a:cxn ang="0">
                  <a:pos x="116681" y="51629"/>
                </a:cxn>
                <a:cxn ang="0">
                  <a:pos x="116681" y="40156"/>
                </a:cxn>
                <a:cxn ang="0">
                  <a:pos x="110943" y="5736"/>
                </a:cxn>
                <a:cxn ang="0">
                  <a:pos x="59297" y="183573"/>
                </a:cxn>
                <a:cxn ang="0">
                  <a:pos x="63122" y="170187"/>
                </a:cxn>
                <a:cxn ang="0">
                  <a:pos x="59297" y="183573"/>
                </a:cxn>
                <a:cxn ang="0">
                  <a:pos x="59297" y="49717"/>
                </a:cxn>
                <a:cxn ang="0">
                  <a:pos x="63122" y="63103"/>
                </a:cxn>
                <a:cxn ang="0">
                  <a:pos x="59297" y="87962"/>
                </a:cxn>
                <a:cxn ang="0">
                  <a:pos x="59297" y="145328"/>
                </a:cxn>
                <a:cxn ang="0">
                  <a:pos x="59297" y="49717"/>
                </a:cxn>
                <a:cxn ang="0">
                  <a:pos x="55471" y="63103"/>
                </a:cxn>
                <a:cxn ang="0">
                  <a:pos x="34430" y="42068"/>
                </a:cxn>
                <a:cxn ang="0">
                  <a:pos x="43994" y="34419"/>
                </a:cxn>
                <a:cxn ang="0">
                  <a:pos x="59297" y="168275"/>
                </a:cxn>
                <a:cxn ang="0">
                  <a:pos x="43994" y="198870"/>
                </a:cxn>
                <a:cxn ang="0">
                  <a:pos x="34430" y="191221"/>
                </a:cxn>
                <a:cxn ang="0">
                  <a:pos x="55471" y="170187"/>
                </a:cxn>
                <a:cxn ang="0">
                  <a:pos x="42081" y="116645"/>
                </a:cxn>
                <a:cxn ang="0">
                  <a:pos x="36343" y="110908"/>
                </a:cxn>
                <a:cxn ang="0">
                  <a:pos x="0" y="116645"/>
                </a:cxn>
                <a:cxn ang="0">
                  <a:pos x="36343" y="122382"/>
                </a:cxn>
              </a:cxnLst>
              <a:rect l="0" t="0" r="0" b="0"/>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w="9525">
              <a:noFill/>
            </a:ln>
          </p:spPr>
          <p:txBody>
            <a:bodyPr/>
            <a:lstStyle/>
            <a:p>
              <a:endParaRPr lang="zh-CN" altLang="en-US"/>
            </a:p>
          </p:txBody>
        </p:sp>
        <p:sp>
          <p:nvSpPr>
            <p:cNvPr id="3124" name="Freeform 211"/>
            <p:cNvSpPr/>
            <p:nvPr/>
          </p:nvSpPr>
          <p:spPr>
            <a:xfrm>
              <a:off x="6108700" y="4316413"/>
              <a:ext cx="65088" cy="66675"/>
            </a:xfrm>
            <a:custGeom>
              <a:avLst/>
              <a:gdLst/>
              <a:ahLst/>
              <a:cxnLst>
                <a:cxn ang="0">
                  <a:pos x="63173" y="38100"/>
                </a:cxn>
                <a:cxn ang="0">
                  <a:pos x="26800" y="62865"/>
                </a:cxn>
                <a:cxn ang="0">
                  <a:pos x="1914" y="28575"/>
                </a:cxn>
                <a:cxn ang="0">
                  <a:pos x="38287" y="3810"/>
                </a:cxn>
                <a:cxn ang="0">
                  <a:pos x="63173" y="38100"/>
                </a:cxn>
              </a:cxnLst>
              <a:rect l="0" t="0" r="0" b="0"/>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w="9525">
              <a:noFill/>
            </a:ln>
          </p:spPr>
          <p:txBody>
            <a:bodyPr/>
            <a:lstStyle/>
            <a:p>
              <a:endParaRPr lang="zh-CN" altLang="en-US"/>
            </a:p>
          </p:txBody>
        </p:sp>
        <p:sp>
          <p:nvSpPr>
            <p:cNvPr id="3125" name="Freeform 212"/>
            <p:cNvSpPr/>
            <p:nvPr/>
          </p:nvSpPr>
          <p:spPr>
            <a:xfrm>
              <a:off x="6091238" y="4122738"/>
              <a:ext cx="60325" cy="209550"/>
            </a:xfrm>
            <a:custGeom>
              <a:avLst/>
              <a:gdLst/>
              <a:ahLst/>
              <a:cxnLst>
                <a:cxn ang="0">
                  <a:pos x="60325" y="207645"/>
                </a:cxn>
                <a:cxn ang="0">
                  <a:pos x="26392" y="34290"/>
                </a:cxn>
                <a:cxn ang="0">
                  <a:pos x="3770" y="1905"/>
                </a:cxn>
                <a:cxn ang="0">
                  <a:pos x="39588" y="209550"/>
                </a:cxn>
                <a:cxn ang="0">
                  <a:pos x="60325" y="207645"/>
                </a:cxn>
              </a:cxnLst>
              <a:rect l="0" t="0" r="0" b="0"/>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w="9525">
              <a:noFill/>
            </a:ln>
          </p:spPr>
          <p:txBody>
            <a:bodyPr/>
            <a:lstStyle/>
            <a:p>
              <a:endParaRPr lang="zh-CN" altLang="en-US"/>
            </a:p>
          </p:txBody>
        </p:sp>
        <p:sp>
          <p:nvSpPr>
            <p:cNvPr id="3126" name="Freeform 213"/>
            <p:cNvSpPr/>
            <p:nvPr/>
          </p:nvSpPr>
          <p:spPr>
            <a:xfrm>
              <a:off x="6134100" y="4157663"/>
              <a:ext cx="134938" cy="179388"/>
            </a:xfrm>
            <a:custGeom>
              <a:avLst/>
              <a:gdLst/>
              <a:ahLst/>
              <a:cxnLst>
                <a:cxn ang="0">
                  <a:pos x="3175" y="168275"/>
                </a:cxn>
                <a:cxn ang="0">
                  <a:pos x="101600" y="22225"/>
                </a:cxn>
                <a:cxn ang="0">
                  <a:pos x="134938" y="0"/>
                </a:cxn>
                <a:cxn ang="0">
                  <a:pos x="119062" y="34925"/>
                </a:cxn>
                <a:cxn ang="0">
                  <a:pos x="22225" y="179388"/>
                </a:cxn>
                <a:cxn ang="0">
                  <a:pos x="0" y="169862"/>
                </a:cxn>
                <a:cxn ang="0">
                  <a:pos x="3175" y="168275"/>
                </a:cxn>
              </a:cxnLst>
              <a:rect l="0" t="0" r="0" b="0"/>
              <a:pathLst>
                <a:path w="85" h="113">
                  <a:moveTo>
                    <a:pt x="2" y="106"/>
                  </a:moveTo>
                  <a:lnTo>
                    <a:pt x="64" y="14"/>
                  </a:lnTo>
                  <a:lnTo>
                    <a:pt x="85" y="0"/>
                  </a:lnTo>
                  <a:lnTo>
                    <a:pt x="75" y="22"/>
                  </a:lnTo>
                  <a:lnTo>
                    <a:pt x="14" y="113"/>
                  </a:lnTo>
                  <a:lnTo>
                    <a:pt x="0" y="107"/>
                  </a:lnTo>
                  <a:lnTo>
                    <a:pt x="2" y="106"/>
                  </a:lnTo>
                  <a:close/>
                </a:path>
              </a:pathLst>
            </a:custGeom>
            <a:solidFill>
              <a:srgbClr val="C5C5C9"/>
            </a:solidFill>
            <a:ln w="9525">
              <a:noFill/>
            </a:ln>
          </p:spPr>
          <p:txBody>
            <a:bodyPr/>
            <a:lstStyle/>
            <a:p>
              <a:endParaRPr lang="zh-CN" altLang="en-US"/>
            </a:p>
          </p:txBody>
        </p:sp>
        <p:sp>
          <p:nvSpPr>
            <p:cNvPr id="3127" name="Freeform 214"/>
            <p:cNvSpPr/>
            <p:nvPr/>
          </p:nvSpPr>
          <p:spPr>
            <a:xfrm>
              <a:off x="6122988" y="4367213"/>
              <a:ext cx="17463" cy="34925"/>
            </a:xfrm>
            <a:custGeom>
              <a:avLst/>
              <a:gdLst/>
              <a:ahLst/>
              <a:cxnLst>
                <a:cxn ang="0">
                  <a:pos x="5821" y="3880"/>
                </a:cxn>
                <a:cxn ang="0">
                  <a:pos x="11642" y="0"/>
                </a:cxn>
                <a:cxn ang="0">
                  <a:pos x="15522" y="5820"/>
                </a:cxn>
                <a:cxn ang="0">
                  <a:pos x="11642" y="29104"/>
                </a:cxn>
                <a:cxn ang="0">
                  <a:pos x="5821" y="32984"/>
                </a:cxn>
                <a:cxn ang="0">
                  <a:pos x="1940" y="27163"/>
                </a:cxn>
                <a:cxn ang="0">
                  <a:pos x="5821" y="3880"/>
                </a:cxn>
              </a:cxnLst>
              <a:rect l="0" t="0" r="0" b="0"/>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w="9525">
              <a:noFill/>
            </a:ln>
          </p:spPr>
          <p:txBody>
            <a:bodyPr/>
            <a:lstStyle/>
            <a:p>
              <a:endParaRPr lang="zh-CN" altLang="en-US"/>
            </a:p>
          </p:txBody>
        </p:sp>
        <p:sp>
          <p:nvSpPr>
            <p:cNvPr id="3128" name="Freeform 215"/>
            <p:cNvSpPr>
              <a:spLocks noEditPoints="1"/>
            </p:cNvSpPr>
            <p:nvPr/>
          </p:nvSpPr>
          <p:spPr>
            <a:xfrm>
              <a:off x="4022725" y="1728788"/>
              <a:ext cx="601663" cy="633413"/>
            </a:xfrm>
            <a:custGeom>
              <a:avLst/>
              <a:gdLst/>
              <a:ahLst/>
              <a:cxnLst>
                <a:cxn ang="0">
                  <a:pos x="461785" y="614276"/>
                </a:cxn>
                <a:cxn ang="0">
                  <a:pos x="542263" y="579831"/>
                </a:cxn>
                <a:cxn ang="0">
                  <a:pos x="461785" y="361676"/>
                </a:cxn>
                <a:cxn ang="0">
                  <a:pos x="461785" y="411431"/>
                </a:cxn>
                <a:cxn ang="0">
                  <a:pos x="528850" y="518594"/>
                </a:cxn>
                <a:cxn ang="0">
                  <a:pos x="461785" y="574090"/>
                </a:cxn>
                <a:cxn ang="0">
                  <a:pos x="461785" y="614276"/>
                </a:cxn>
                <a:cxn ang="0">
                  <a:pos x="461785" y="556867"/>
                </a:cxn>
                <a:cxn ang="0">
                  <a:pos x="461785" y="428654"/>
                </a:cxn>
                <a:cxn ang="0">
                  <a:pos x="496276" y="512854"/>
                </a:cxn>
                <a:cxn ang="0">
                  <a:pos x="461785" y="556867"/>
                </a:cxn>
                <a:cxn ang="0">
                  <a:pos x="400469" y="304267"/>
                </a:cxn>
                <a:cxn ang="0">
                  <a:pos x="387057" y="267908"/>
                </a:cxn>
                <a:cxn ang="0">
                  <a:pos x="387057" y="120558"/>
                </a:cxn>
                <a:cxn ang="0">
                  <a:pos x="402386" y="101422"/>
                </a:cxn>
                <a:cxn ang="0">
                  <a:pos x="404302" y="101422"/>
                </a:cxn>
                <a:cxn ang="0">
                  <a:pos x="404302" y="36359"/>
                </a:cxn>
                <a:cxn ang="0">
                  <a:pos x="402386" y="36359"/>
                </a:cxn>
                <a:cxn ang="0">
                  <a:pos x="402386" y="34445"/>
                </a:cxn>
                <a:cxn ang="0">
                  <a:pos x="312328" y="0"/>
                </a:cxn>
                <a:cxn ang="0">
                  <a:pos x="220354" y="34445"/>
                </a:cxn>
                <a:cxn ang="0">
                  <a:pos x="222270" y="36359"/>
                </a:cxn>
                <a:cxn ang="0">
                  <a:pos x="220354" y="36359"/>
                </a:cxn>
                <a:cxn ang="0">
                  <a:pos x="220354" y="101422"/>
                </a:cxn>
                <a:cxn ang="0">
                  <a:pos x="222270" y="101422"/>
                </a:cxn>
                <a:cxn ang="0">
                  <a:pos x="247180" y="122472"/>
                </a:cxn>
                <a:cxn ang="0">
                  <a:pos x="247180" y="267908"/>
                </a:cxn>
                <a:cxn ang="0">
                  <a:pos x="228018" y="304267"/>
                </a:cxn>
                <a:cxn ang="0">
                  <a:pos x="84309" y="579831"/>
                </a:cxn>
                <a:cxn ang="0">
                  <a:pos x="312328" y="629585"/>
                </a:cxn>
                <a:cxn ang="0">
                  <a:pos x="461785" y="614276"/>
                </a:cxn>
                <a:cxn ang="0">
                  <a:pos x="461785" y="574090"/>
                </a:cxn>
                <a:cxn ang="0">
                  <a:pos x="396637" y="581744"/>
                </a:cxn>
                <a:cxn ang="0">
                  <a:pos x="396637" y="581744"/>
                </a:cxn>
                <a:cxn ang="0">
                  <a:pos x="461785" y="556867"/>
                </a:cxn>
                <a:cxn ang="0">
                  <a:pos x="461785" y="428654"/>
                </a:cxn>
                <a:cxn ang="0">
                  <a:pos x="410050" y="365504"/>
                </a:cxn>
                <a:cxn ang="0">
                  <a:pos x="461785" y="411431"/>
                </a:cxn>
                <a:cxn ang="0">
                  <a:pos x="461785" y="361676"/>
                </a:cxn>
                <a:cxn ang="0">
                  <a:pos x="400469" y="304267"/>
                </a:cxn>
              </a:cxnLst>
              <a:rect l="0" t="0" r="0" b="0"/>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w="9525">
              <a:noFill/>
            </a:ln>
          </p:spPr>
          <p:txBody>
            <a:bodyPr/>
            <a:lstStyle/>
            <a:p>
              <a:endParaRPr lang="zh-CN" altLang="en-US"/>
            </a:p>
          </p:txBody>
        </p:sp>
        <p:sp>
          <p:nvSpPr>
            <p:cNvPr id="3129" name="Oval 216"/>
            <p:cNvSpPr/>
            <p:nvPr/>
          </p:nvSpPr>
          <p:spPr>
            <a:xfrm>
              <a:off x="7862888" y="1579563"/>
              <a:ext cx="180975" cy="177800"/>
            </a:xfrm>
            <a:prstGeom prst="ellipse">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30" name="Freeform 217"/>
            <p:cNvSpPr/>
            <p:nvPr/>
          </p:nvSpPr>
          <p:spPr>
            <a:xfrm>
              <a:off x="7926388" y="1712913"/>
              <a:ext cx="280988" cy="582613"/>
            </a:xfrm>
            <a:custGeom>
              <a:avLst/>
              <a:gdLst/>
              <a:ahLst/>
              <a:cxnLst>
                <a:cxn ang="0">
                  <a:pos x="0" y="15281"/>
                </a:cxn>
                <a:cxn ang="0">
                  <a:pos x="187325" y="502384"/>
                </a:cxn>
                <a:cxn ang="0">
                  <a:pos x="271430" y="582613"/>
                </a:cxn>
                <a:cxn ang="0">
                  <a:pos x="61167" y="0"/>
                </a:cxn>
                <a:cxn ang="0">
                  <a:pos x="0" y="15281"/>
                </a:cxn>
              </a:cxnLst>
              <a:rect l="0" t="0" r="0" b="0"/>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w="9525">
              <a:noFill/>
            </a:ln>
          </p:spPr>
          <p:txBody>
            <a:bodyPr/>
            <a:lstStyle/>
            <a:p>
              <a:endParaRPr lang="zh-CN" altLang="en-US"/>
            </a:p>
          </p:txBody>
        </p:sp>
        <p:sp>
          <p:nvSpPr>
            <p:cNvPr id="3131" name="Freeform 218"/>
            <p:cNvSpPr/>
            <p:nvPr/>
          </p:nvSpPr>
          <p:spPr>
            <a:xfrm>
              <a:off x="7681913" y="1712913"/>
              <a:ext cx="300038" cy="573088"/>
            </a:xfrm>
            <a:custGeom>
              <a:avLst/>
              <a:gdLst/>
              <a:ahLst/>
              <a:cxnLst>
                <a:cxn ang="0">
                  <a:pos x="296862" y="25400"/>
                </a:cxn>
                <a:cxn ang="0">
                  <a:pos x="77787" y="495300"/>
                </a:cxn>
                <a:cxn ang="0">
                  <a:pos x="0" y="573088"/>
                </a:cxn>
                <a:cxn ang="0">
                  <a:pos x="22225" y="463550"/>
                </a:cxn>
                <a:cxn ang="0">
                  <a:pos x="233362" y="0"/>
                </a:cxn>
                <a:cxn ang="0">
                  <a:pos x="300038" y="20637"/>
                </a:cxn>
                <a:cxn ang="0">
                  <a:pos x="296862" y="25400"/>
                </a:cxn>
              </a:cxnLst>
              <a:rect l="0" t="0" r="0" b="0"/>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w="9525">
              <a:noFill/>
            </a:ln>
          </p:spPr>
          <p:txBody>
            <a:bodyPr/>
            <a:lstStyle/>
            <a:p>
              <a:endParaRPr lang="zh-CN" altLang="en-US"/>
            </a:p>
          </p:txBody>
        </p:sp>
        <p:sp>
          <p:nvSpPr>
            <p:cNvPr id="3132" name="Freeform 219"/>
            <p:cNvSpPr/>
            <p:nvPr/>
          </p:nvSpPr>
          <p:spPr>
            <a:xfrm>
              <a:off x="7943850" y="1517650"/>
              <a:ext cx="31750" cy="96838"/>
            </a:xfrm>
            <a:custGeom>
              <a:avLst/>
              <a:gdLst/>
              <a:ahLst/>
              <a:cxnLst>
                <a:cxn ang="0">
                  <a:pos x="31750" y="81647"/>
                </a:cxn>
                <a:cxn ang="0">
                  <a:pos x="16808" y="96838"/>
                </a:cxn>
                <a:cxn ang="0">
                  <a:pos x="0" y="81647"/>
                </a:cxn>
                <a:cxn ang="0">
                  <a:pos x="0" y="17089"/>
                </a:cxn>
                <a:cxn ang="0">
                  <a:pos x="16808" y="0"/>
                </a:cxn>
                <a:cxn ang="0">
                  <a:pos x="31750" y="17089"/>
                </a:cxn>
                <a:cxn ang="0">
                  <a:pos x="31750" y="81647"/>
                </a:cxn>
              </a:cxnLst>
              <a:rect l="0" t="0" r="0" b="0"/>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w="9525">
              <a:noFill/>
            </a:ln>
          </p:spPr>
          <p:txBody>
            <a:bodyPr/>
            <a:lstStyle/>
            <a:p>
              <a:endParaRPr lang="zh-CN" altLang="en-US"/>
            </a:p>
          </p:txBody>
        </p:sp>
        <p:sp>
          <p:nvSpPr>
            <p:cNvPr id="3133" name="Freeform 220"/>
            <p:cNvSpPr>
              <a:spLocks noEditPoints="1"/>
            </p:cNvSpPr>
            <p:nvPr/>
          </p:nvSpPr>
          <p:spPr>
            <a:xfrm>
              <a:off x="6511925" y="1084263"/>
              <a:ext cx="282575" cy="769938"/>
            </a:xfrm>
            <a:custGeom>
              <a:avLst/>
              <a:gdLst/>
              <a:ahLst/>
              <a:cxnLst>
                <a:cxn ang="0">
                  <a:pos x="141287" y="769938"/>
                </a:cxn>
                <a:cxn ang="0">
                  <a:pos x="282575" y="384969"/>
                </a:cxn>
                <a:cxn ang="0">
                  <a:pos x="141287" y="0"/>
                </a:cxn>
                <a:cxn ang="0">
                  <a:pos x="141287" y="61288"/>
                </a:cxn>
                <a:cxn ang="0">
                  <a:pos x="259663" y="384969"/>
                </a:cxn>
                <a:cxn ang="0">
                  <a:pos x="141287" y="706734"/>
                </a:cxn>
                <a:cxn ang="0">
                  <a:pos x="141287" y="769938"/>
                </a:cxn>
                <a:cxn ang="0">
                  <a:pos x="141287" y="0"/>
                </a:cxn>
                <a:cxn ang="0">
                  <a:pos x="0" y="384969"/>
                </a:cxn>
                <a:cxn ang="0">
                  <a:pos x="141287" y="769938"/>
                </a:cxn>
                <a:cxn ang="0">
                  <a:pos x="141287" y="769938"/>
                </a:cxn>
                <a:cxn ang="0">
                  <a:pos x="141287" y="706734"/>
                </a:cxn>
                <a:cxn ang="0">
                  <a:pos x="141287" y="706734"/>
                </a:cxn>
                <a:cxn ang="0">
                  <a:pos x="141287" y="706734"/>
                </a:cxn>
                <a:cxn ang="0">
                  <a:pos x="22911" y="384969"/>
                </a:cxn>
                <a:cxn ang="0">
                  <a:pos x="141287" y="61288"/>
                </a:cxn>
                <a:cxn ang="0">
                  <a:pos x="141287" y="61288"/>
                </a:cxn>
                <a:cxn ang="0">
                  <a:pos x="141287" y="0"/>
                </a:cxn>
              </a:cxnLst>
              <a:rect l="0" t="0" r="0" b="0"/>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w="9525">
              <a:noFill/>
            </a:ln>
          </p:spPr>
          <p:txBody>
            <a:bodyPr/>
            <a:lstStyle/>
            <a:p>
              <a:endParaRPr lang="zh-CN" altLang="en-US"/>
            </a:p>
          </p:txBody>
        </p:sp>
        <p:sp>
          <p:nvSpPr>
            <p:cNvPr id="3134" name="Freeform 221"/>
            <p:cNvSpPr>
              <a:spLocks noEditPoints="1"/>
            </p:cNvSpPr>
            <p:nvPr/>
          </p:nvSpPr>
          <p:spPr>
            <a:xfrm>
              <a:off x="6269038" y="1327150"/>
              <a:ext cx="768350" cy="284163"/>
            </a:xfrm>
            <a:custGeom>
              <a:avLst/>
              <a:gdLst/>
              <a:ahLst/>
              <a:cxnLst>
                <a:cxn ang="0">
                  <a:pos x="768350" y="142081"/>
                </a:cxn>
                <a:cxn ang="0">
                  <a:pos x="384175" y="0"/>
                </a:cxn>
                <a:cxn ang="0">
                  <a:pos x="384175" y="23040"/>
                </a:cxn>
                <a:cxn ang="0">
                  <a:pos x="705276" y="142081"/>
                </a:cxn>
                <a:cxn ang="0">
                  <a:pos x="384175" y="261122"/>
                </a:cxn>
                <a:cxn ang="0">
                  <a:pos x="384175" y="284163"/>
                </a:cxn>
                <a:cxn ang="0">
                  <a:pos x="768350" y="142081"/>
                </a:cxn>
                <a:cxn ang="0">
                  <a:pos x="384175" y="0"/>
                </a:cxn>
                <a:cxn ang="0">
                  <a:pos x="384175" y="0"/>
                </a:cxn>
                <a:cxn ang="0">
                  <a:pos x="0" y="142081"/>
                </a:cxn>
                <a:cxn ang="0">
                  <a:pos x="384175" y="284163"/>
                </a:cxn>
                <a:cxn ang="0">
                  <a:pos x="384175" y="284163"/>
                </a:cxn>
                <a:cxn ang="0">
                  <a:pos x="384175" y="261122"/>
                </a:cxn>
                <a:cxn ang="0">
                  <a:pos x="384175" y="261122"/>
                </a:cxn>
                <a:cxn ang="0">
                  <a:pos x="63073" y="142081"/>
                </a:cxn>
                <a:cxn ang="0">
                  <a:pos x="63073" y="142081"/>
                </a:cxn>
                <a:cxn ang="0">
                  <a:pos x="384175" y="23040"/>
                </a:cxn>
                <a:cxn ang="0">
                  <a:pos x="384175" y="23040"/>
                </a:cxn>
                <a:cxn ang="0">
                  <a:pos x="384175" y="0"/>
                </a:cxn>
              </a:cxnLst>
              <a:rect l="0" t="0" r="0" b="0"/>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w="9525">
              <a:noFill/>
            </a:ln>
          </p:spPr>
          <p:txBody>
            <a:bodyPr/>
            <a:lstStyle/>
            <a:p>
              <a:endParaRPr lang="zh-CN" altLang="en-US"/>
            </a:p>
          </p:txBody>
        </p:sp>
        <p:sp>
          <p:nvSpPr>
            <p:cNvPr id="3135" name="Freeform 222"/>
            <p:cNvSpPr>
              <a:spLocks noEditPoints="1"/>
            </p:cNvSpPr>
            <p:nvPr/>
          </p:nvSpPr>
          <p:spPr>
            <a:xfrm>
              <a:off x="6326188" y="1154113"/>
              <a:ext cx="654050" cy="628650"/>
            </a:xfrm>
            <a:custGeom>
              <a:avLst/>
              <a:gdLst/>
              <a:ahLst/>
              <a:cxnLst>
                <a:cxn ang="0">
                  <a:pos x="598589" y="43948"/>
                </a:cxn>
                <a:cxn ang="0">
                  <a:pos x="327025" y="126112"/>
                </a:cxn>
                <a:cxn ang="0">
                  <a:pos x="327025" y="156684"/>
                </a:cxn>
                <a:cxn ang="0">
                  <a:pos x="554603" y="87896"/>
                </a:cxn>
                <a:cxn ang="0">
                  <a:pos x="411171" y="397444"/>
                </a:cxn>
                <a:cxn ang="0">
                  <a:pos x="327025" y="471965"/>
                </a:cxn>
                <a:cxn ang="0">
                  <a:pos x="327025" y="502537"/>
                </a:cxn>
                <a:cxn ang="0">
                  <a:pos x="426471" y="414641"/>
                </a:cxn>
                <a:cxn ang="0">
                  <a:pos x="598589" y="43948"/>
                </a:cxn>
                <a:cxn ang="0">
                  <a:pos x="327025" y="126112"/>
                </a:cxn>
                <a:cxn ang="0">
                  <a:pos x="227578" y="214008"/>
                </a:cxn>
                <a:cxn ang="0">
                  <a:pos x="55460" y="586612"/>
                </a:cxn>
                <a:cxn ang="0">
                  <a:pos x="327025" y="502537"/>
                </a:cxn>
                <a:cxn ang="0">
                  <a:pos x="327025" y="471965"/>
                </a:cxn>
                <a:cxn ang="0">
                  <a:pos x="99446" y="542664"/>
                </a:cxn>
                <a:cxn ang="0">
                  <a:pos x="99446" y="542664"/>
                </a:cxn>
                <a:cxn ang="0">
                  <a:pos x="242878" y="231205"/>
                </a:cxn>
                <a:cxn ang="0">
                  <a:pos x="327025" y="156684"/>
                </a:cxn>
                <a:cxn ang="0">
                  <a:pos x="327025" y="126112"/>
                </a:cxn>
              </a:cxnLst>
              <a:rect l="0" t="0" r="0" b="0"/>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w="9525">
              <a:noFill/>
            </a:ln>
          </p:spPr>
          <p:txBody>
            <a:bodyPr/>
            <a:lstStyle/>
            <a:p>
              <a:endParaRPr lang="zh-CN" altLang="en-US"/>
            </a:p>
          </p:txBody>
        </p:sp>
        <p:sp>
          <p:nvSpPr>
            <p:cNvPr id="3136" name="Freeform 223"/>
            <p:cNvSpPr>
              <a:spLocks noEditPoints="1"/>
            </p:cNvSpPr>
            <p:nvPr/>
          </p:nvSpPr>
          <p:spPr>
            <a:xfrm>
              <a:off x="6326188" y="1154113"/>
              <a:ext cx="654050" cy="628650"/>
            </a:xfrm>
            <a:custGeom>
              <a:avLst/>
              <a:gdLst/>
              <a:ahLst/>
              <a:cxnLst>
                <a:cxn ang="0">
                  <a:pos x="598589" y="586612"/>
                </a:cxn>
                <a:cxn ang="0">
                  <a:pos x="426471" y="214008"/>
                </a:cxn>
                <a:cxn ang="0">
                  <a:pos x="327025" y="126112"/>
                </a:cxn>
                <a:cxn ang="0">
                  <a:pos x="327025" y="156684"/>
                </a:cxn>
                <a:cxn ang="0">
                  <a:pos x="411171" y="231205"/>
                </a:cxn>
                <a:cxn ang="0">
                  <a:pos x="554603" y="542664"/>
                </a:cxn>
                <a:cxn ang="0">
                  <a:pos x="327025" y="471965"/>
                </a:cxn>
                <a:cxn ang="0">
                  <a:pos x="327025" y="502537"/>
                </a:cxn>
                <a:cxn ang="0">
                  <a:pos x="598589" y="586612"/>
                </a:cxn>
                <a:cxn ang="0">
                  <a:pos x="327025" y="126112"/>
                </a:cxn>
                <a:cxn ang="0">
                  <a:pos x="55460" y="43948"/>
                </a:cxn>
                <a:cxn ang="0">
                  <a:pos x="227578" y="414641"/>
                </a:cxn>
                <a:cxn ang="0">
                  <a:pos x="327025" y="502537"/>
                </a:cxn>
                <a:cxn ang="0">
                  <a:pos x="327025" y="471965"/>
                </a:cxn>
                <a:cxn ang="0">
                  <a:pos x="242878" y="397444"/>
                </a:cxn>
                <a:cxn ang="0">
                  <a:pos x="99446" y="87896"/>
                </a:cxn>
                <a:cxn ang="0">
                  <a:pos x="99446" y="87896"/>
                </a:cxn>
                <a:cxn ang="0">
                  <a:pos x="327025" y="156684"/>
                </a:cxn>
                <a:cxn ang="0">
                  <a:pos x="327025" y="126112"/>
                </a:cxn>
              </a:cxnLst>
              <a:rect l="0" t="0" r="0" b="0"/>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w="9525">
              <a:noFill/>
            </a:ln>
          </p:spPr>
          <p:txBody>
            <a:bodyPr/>
            <a:lstStyle/>
            <a:p>
              <a:endParaRPr lang="zh-CN" altLang="en-US"/>
            </a:p>
          </p:txBody>
        </p:sp>
        <p:sp>
          <p:nvSpPr>
            <p:cNvPr id="3137" name="Oval 224"/>
            <p:cNvSpPr/>
            <p:nvPr/>
          </p:nvSpPr>
          <p:spPr>
            <a:xfrm>
              <a:off x="6594475" y="1409700"/>
              <a:ext cx="117475" cy="119063"/>
            </a:xfrm>
            <a:prstGeom prst="ellipse">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38" name="Freeform 225"/>
            <p:cNvSpPr>
              <a:spLocks noEditPoints="1"/>
            </p:cNvSpPr>
            <p:nvPr/>
          </p:nvSpPr>
          <p:spPr>
            <a:xfrm>
              <a:off x="7502525" y="868363"/>
              <a:ext cx="322263" cy="612775"/>
            </a:xfrm>
            <a:custGeom>
              <a:avLst/>
              <a:gdLst/>
              <a:ahLst/>
              <a:cxnLst>
                <a:cxn ang="0">
                  <a:pos x="133350" y="612775"/>
                </a:cxn>
                <a:cxn ang="0">
                  <a:pos x="322263" y="612775"/>
                </a:cxn>
                <a:cxn ang="0">
                  <a:pos x="133350" y="252412"/>
                </a:cxn>
                <a:cxn ang="0">
                  <a:pos x="133350" y="384175"/>
                </a:cxn>
                <a:cxn ang="0">
                  <a:pos x="217487" y="531812"/>
                </a:cxn>
                <a:cxn ang="0">
                  <a:pos x="133350" y="531812"/>
                </a:cxn>
                <a:cxn ang="0">
                  <a:pos x="133350" y="612775"/>
                </a:cxn>
                <a:cxn ang="0">
                  <a:pos x="0" y="0"/>
                </a:cxn>
                <a:cxn ang="0">
                  <a:pos x="0" y="612775"/>
                </a:cxn>
                <a:cxn ang="0">
                  <a:pos x="133350" y="612775"/>
                </a:cxn>
                <a:cxn ang="0">
                  <a:pos x="133350" y="531812"/>
                </a:cxn>
                <a:cxn ang="0">
                  <a:pos x="49212" y="531812"/>
                </a:cxn>
                <a:cxn ang="0">
                  <a:pos x="49212" y="238125"/>
                </a:cxn>
                <a:cxn ang="0">
                  <a:pos x="49212" y="238125"/>
                </a:cxn>
                <a:cxn ang="0">
                  <a:pos x="133350" y="384175"/>
                </a:cxn>
                <a:cxn ang="0">
                  <a:pos x="133350" y="252412"/>
                </a:cxn>
                <a:cxn ang="0">
                  <a:pos x="0" y="0"/>
                </a:cxn>
              </a:cxnLst>
              <a:rect l="0" t="0" r="0" b="0"/>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w="9525">
              <a:noFill/>
            </a:ln>
          </p:spPr>
          <p:txBody>
            <a:bodyPr/>
            <a:lstStyle/>
            <a:p>
              <a:endParaRPr lang="zh-CN" altLang="en-US"/>
            </a:p>
          </p:txBody>
        </p:sp>
        <p:sp>
          <p:nvSpPr>
            <p:cNvPr id="3139" name="Rectangle 226"/>
            <p:cNvSpPr/>
            <p:nvPr/>
          </p:nvSpPr>
          <p:spPr>
            <a:xfrm>
              <a:off x="7339013" y="865188"/>
              <a:ext cx="82550" cy="600075"/>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40" name="Freeform 227"/>
            <p:cNvSpPr/>
            <p:nvPr/>
          </p:nvSpPr>
          <p:spPr>
            <a:xfrm>
              <a:off x="5797550" y="306388"/>
              <a:ext cx="658813" cy="606425"/>
            </a:xfrm>
            <a:custGeom>
              <a:avLst/>
              <a:gdLst/>
              <a:ahLst/>
              <a:cxnLst>
                <a:cxn ang="0">
                  <a:pos x="323661" y="606425"/>
                </a:cxn>
                <a:cxn ang="0">
                  <a:pos x="0" y="602598"/>
                </a:cxn>
                <a:cxn ang="0">
                  <a:pos x="0" y="122432"/>
                </a:cxn>
                <a:cxn ang="0">
                  <a:pos x="329406" y="122432"/>
                </a:cxn>
                <a:cxn ang="0">
                  <a:pos x="658813" y="122432"/>
                </a:cxn>
                <a:cxn ang="0">
                  <a:pos x="658813" y="604511"/>
                </a:cxn>
                <a:cxn ang="0">
                  <a:pos x="323661" y="606425"/>
                </a:cxn>
              </a:cxnLst>
              <a:rect l="0" t="0" r="0" b="0"/>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w="9525">
              <a:noFill/>
            </a:ln>
          </p:spPr>
          <p:txBody>
            <a:bodyPr/>
            <a:lstStyle/>
            <a:p>
              <a:endParaRPr lang="zh-CN" altLang="en-US"/>
            </a:p>
          </p:txBody>
        </p:sp>
        <p:sp>
          <p:nvSpPr>
            <p:cNvPr id="3141" name="Freeform 228"/>
            <p:cNvSpPr/>
            <p:nvPr/>
          </p:nvSpPr>
          <p:spPr>
            <a:xfrm>
              <a:off x="4776788" y="501650"/>
              <a:ext cx="857250" cy="693738"/>
            </a:xfrm>
            <a:custGeom>
              <a:avLst/>
              <a:gdLst/>
              <a:ahLst/>
              <a:cxnLst>
                <a:cxn ang="0">
                  <a:pos x="857250" y="235068"/>
                </a:cxn>
                <a:cxn ang="0">
                  <a:pos x="838114" y="206401"/>
                </a:cxn>
                <a:cxn ang="0">
                  <a:pos x="216226" y="621115"/>
                </a:cxn>
                <a:cxn ang="0">
                  <a:pos x="76540" y="584803"/>
                </a:cxn>
                <a:cxn ang="0">
                  <a:pos x="97588" y="443380"/>
                </a:cxn>
                <a:cxn ang="0">
                  <a:pos x="719477" y="28666"/>
                </a:cxn>
                <a:cxn ang="0">
                  <a:pos x="700342" y="0"/>
                </a:cxn>
                <a:cxn ang="0">
                  <a:pos x="70799" y="418536"/>
                </a:cxn>
                <a:cxn ang="0">
                  <a:pos x="42097" y="607737"/>
                </a:cxn>
                <a:cxn ang="0">
                  <a:pos x="227707" y="655515"/>
                </a:cxn>
                <a:cxn ang="0">
                  <a:pos x="857250" y="235068"/>
                </a:cxn>
              </a:cxnLst>
              <a:rect l="0" t="0" r="0" b="0"/>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w="9525">
              <a:noFill/>
            </a:ln>
          </p:spPr>
          <p:txBody>
            <a:bodyPr/>
            <a:lstStyle/>
            <a:p>
              <a:endParaRPr lang="zh-CN" altLang="en-US"/>
            </a:p>
          </p:txBody>
        </p:sp>
        <p:sp>
          <p:nvSpPr>
            <p:cNvPr id="3142" name="Freeform 229"/>
            <p:cNvSpPr/>
            <p:nvPr/>
          </p:nvSpPr>
          <p:spPr>
            <a:xfrm>
              <a:off x="5429250" y="463550"/>
              <a:ext cx="234950" cy="322263"/>
            </a:xfrm>
            <a:custGeom>
              <a:avLst/>
              <a:gdLst/>
              <a:ahLst/>
              <a:cxnLst>
                <a:cxn ang="0">
                  <a:pos x="219668" y="314635"/>
                </a:cxn>
                <a:cxn ang="0">
                  <a:pos x="183375" y="307007"/>
                </a:cxn>
                <a:cxn ang="0">
                  <a:pos x="7640" y="43858"/>
                </a:cxn>
                <a:cxn ang="0">
                  <a:pos x="15281" y="7627"/>
                </a:cxn>
                <a:cxn ang="0">
                  <a:pos x="49664" y="15255"/>
                </a:cxn>
                <a:cxn ang="0">
                  <a:pos x="227309" y="278404"/>
                </a:cxn>
                <a:cxn ang="0">
                  <a:pos x="219668" y="314635"/>
                </a:cxn>
              </a:cxnLst>
              <a:rect l="0" t="0" r="0" b="0"/>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w="9525">
              <a:noFill/>
            </a:ln>
          </p:spPr>
          <p:txBody>
            <a:bodyPr/>
            <a:lstStyle/>
            <a:p>
              <a:endParaRPr lang="zh-CN" altLang="en-US"/>
            </a:p>
          </p:txBody>
        </p:sp>
        <p:sp>
          <p:nvSpPr>
            <p:cNvPr id="3143" name="Freeform 230"/>
            <p:cNvSpPr/>
            <p:nvPr/>
          </p:nvSpPr>
          <p:spPr>
            <a:xfrm>
              <a:off x="4889500" y="684213"/>
              <a:ext cx="646113" cy="423863"/>
            </a:xfrm>
            <a:custGeom>
              <a:avLst/>
              <a:gdLst/>
              <a:ahLst/>
              <a:cxnLst>
                <a:cxn ang="0">
                  <a:pos x="646113" y="34522"/>
                </a:cxn>
                <a:cxn ang="0">
                  <a:pos x="623174" y="0"/>
                </a:cxn>
                <a:cxn ang="0">
                  <a:pos x="68816" y="370160"/>
                </a:cxn>
                <a:cxn ang="0">
                  <a:pos x="0" y="373996"/>
                </a:cxn>
                <a:cxn ang="0">
                  <a:pos x="1911" y="377832"/>
                </a:cxn>
                <a:cxn ang="0">
                  <a:pos x="99402" y="402765"/>
                </a:cxn>
                <a:cxn ang="0">
                  <a:pos x="646113" y="34522"/>
                </a:cxn>
              </a:cxnLst>
              <a:rect l="0" t="0" r="0" b="0"/>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w="9525">
              <a:noFill/>
            </a:ln>
          </p:spPr>
          <p:txBody>
            <a:bodyPr/>
            <a:lstStyle/>
            <a:p>
              <a:endParaRPr lang="zh-CN" altLang="en-US"/>
            </a:p>
          </p:txBody>
        </p:sp>
        <p:sp>
          <p:nvSpPr>
            <p:cNvPr id="3144" name="Freeform 231"/>
            <p:cNvSpPr>
              <a:spLocks noEditPoints="1"/>
            </p:cNvSpPr>
            <p:nvPr/>
          </p:nvSpPr>
          <p:spPr>
            <a:xfrm>
              <a:off x="4362450" y="1055688"/>
              <a:ext cx="374650" cy="657225"/>
            </a:xfrm>
            <a:custGeom>
              <a:avLst/>
              <a:gdLst/>
              <a:ahLst/>
              <a:cxnLst>
                <a:cxn ang="0">
                  <a:pos x="162475" y="557587"/>
                </a:cxn>
                <a:cxn ang="0">
                  <a:pos x="149095" y="555671"/>
                </a:cxn>
                <a:cxn ang="0">
                  <a:pos x="149095" y="657225"/>
                </a:cxn>
                <a:cxn ang="0">
                  <a:pos x="198793" y="618902"/>
                </a:cxn>
                <a:cxn ang="0">
                  <a:pos x="162475" y="557587"/>
                </a:cxn>
                <a:cxn ang="0">
                  <a:pos x="149095" y="513516"/>
                </a:cxn>
                <a:cxn ang="0">
                  <a:pos x="149095" y="226100"/>
                </a:cxn>
                <a:cxn ang="0">
                  <a:pos x="223643" y="201191"/>
                </a:cxn>
                <a:cxn ang="0">
                  <a:pos x="267607" y="34489"/>
                </a:cxn>
                <a:cxn ang="0">
                  <a:pos x="315394" y="5748"/>
                </a:cxn>
                <a:cxn ang="0">
                  <a:pos x="342154" y="53651"/>
                </a:cxn>
                <a:cxn ang="0">
                  <a:pos x="300102" y="220352"/>
                </a:cxn>
                <a:cxn ang="0">
                  <a:pos x="357446" y="365976"/>
                </a:cxn>
                <a:cxn ang="0">
                  <a:pos x="336420" y="450285"/>
                </a:cxn>
                <a:cxn ang="0">
                  <a:pos x="336420" y="450285"/>
                </a:cxn>
                <a:cxn ang="0">
                  <a:pos x="374650" y="511600"/>
                </a:cxn>
                <a:cxn ang="0">
                  <a:pos x="361269" y="569084"/>
                </a:cxn>
                <a:cxn ang="0">
                  <a:pos x="149095" y="513516"/>
                </a:cxn>
                <a:cxn ang="0">
                  <a:pos x="149095" y="555671"/>
                </a:cxn>
                <a:cxn ang="0">
                  <a:pos x="101308" y="593993"/>
                </a:cxn>
                <a:cxn ang="0">
                  <a:pos x="137626" y="655308"/>
                </a:cxn>
                <a:cxn ang="0">
                  <a:pos x="149095" y="657225"/>
                </a:cxn>
                <a:cxn ang="0">
                  <a:pos x="149095" y="555671"/>
                </a:cxn>
                <a:cxn ang="0">
                  <a:pos x="149095" y="226100"/>
                </a:cxn>
                <a:cxn ang="0">
                  <a:pos x="149095" y="513516"/>
                </a:cxn>
                <a:cxn ang="0">
                  <a:pos x="0" y="475194"/>
                </a:cxn>
                <a:cxn ang="0">
                  <a:pos x="15291" y="417711"/>
                </a:cxn>
                <a:cxn ang="0">
                  <a:pos x="80282" y="383221"/>
                </a:cxn>
                <a:cxn ang="0">
                  <a:pos x="101308" y="300828"/>
                </a:cxn>
                <a:cxn ang="0">
                  <a:pos x="149095" y="226100"/>
                </a:cxn>
              </a:cxnLst>
              <a:rect l="0" t="0" r="0" b="0"/>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w="9525">
              <a:noFill/>
            </a:ln>
          </p:spPr>
          <p:txBody>
            <a:bodyPr/>
            <a:lstStyle/>
            <a:p>
              <a:endParaRPr lang="zh-CN" altLang="en-US"/>
            </a:p>
          </p:txBody>
        </p:sp>
        <p:sp>
          <p:nvSpPr>
            <p:cNvPr id="3145" name="Freeform 232"/>
            <p:cNvSpPr>
              <a:spLocks noEditPoints="1"/>
            </p:cNvSpPr>
            <p:nvPr/>
          </p:nvSpPr>
          <p:spPr>
            <a:xfrm>
              <a:off x="6600825" y="458788"/>
              <a:ext cx="669925" cy="652463"/>
            </a:xfrm>
            <a:custGeom>
              <a:avLst/>
              <a:gdLst/>
              <a:ahLst/>
              <a:cxnLst>
                <a:cxn ang="0">
                  <a:pos x="637385" y="254479"/>
                </a:cxn>
                <a:cxn ang="0">
                  <a:pos x="591448" y="227692"/>
                </a:cxn>
                <a:cxn ang="0">
                  <a:pos x="568479" y="195164"/>
                </a:cxn>
                <a:cxn ang="0">
                  <a:pos x="530197" y="225778"/>
                </a:cxn>
                <a:cxn ang="0">
                  <a:pos x="535940" y="176031"/>
                </a:cxn>
                <a:cxn ang="0">
                  <a:pos x="493830" y="174117"/>
                </a:cxn>
                <a:cxn ang="0">
                  <a:pos x="447892" y="149243"/>
                </a:cxn>
                <a:cxn ang="0">
                  <a:pos x="424923" y="114802"/>
                </a:cxn>
                <a:cxn ang="0">
                  <a:pos x="386642" y="145416"/>
                </a:cxn>
                <a:cxn ang="0">
                  <a:pos x="392384" y="97582"/>
                </a:cxn>
                <a:cxn ang="0">
                  <a:pos x="352189" y="95669"/>
                </a:cxn>
                <a:cxn ang="0">
                  <a:pos x="306251" y="70795"/>
                </a:cxn>
                <a:cxn ang="0">
                  <a:pos x="283282" y="36354"/>
                </a:cxn>
                <a:cxn ang="0">
                  <a:pos x="277540" y="61228"/>
                </a:cxn>
                <a:cxn ang="0">
                  <a:pos x="572307" y="352062"/>
                </a:cxn>
                <a:cxn ang="0">
                  <a:pos x="566565" y="363542"/>
                </a:cxn>
                <a:cxn ang="0">
                  <a:pos x="277540" y="202818"/>
                </a:cxn>
                <a:cxn ang="0">
                  <a:pos x="541682" y="409463"/>
                </a:cxn>
                <a:cxn ang="0">
                  <a:pos x="535940" y="420943"/>
                </a:cxn>
                <a:cxn ang="0">
                  <a:pos x="277540" y="279353"/>
                </a:cxn>
                <a:cxn ang="0">
                  <a:pos x="509143" y="468778"/>
                </a:cxn>
                <a:cxn ang="0">
                  <a:pos x="503400" y="478345"/>
                </a:cxn>
                <a:cxn ang="0">
                  <a:pos x="277540" y="353975"/>
                </a:cxn>
                <a:cxn ang="0">
                  <a:pos x="476603" y="526179"/>
                </a:cxn>
                <a:cxn ang="0">
                  <a:pos x="470861" y="535746"/>
                </a:cxn>
                <a:cxn ang="0">
                  <a:pos x="277540" y="430510"/>
                </a:cxn>
                <a:cxn ang="0">
                  <a:pos x="380900" y="635242"/>
                </a:cxn>
                <a:cxn ang="0">
                  <a:pos x="669925" y="250652"/>
                </a:cxn>
                <a:cxn ang="0">
                  <a:pos x="277540" y="61228"/>
                </a:cxn>
                <a:cxn ang="0">
                  <a:pos x="233516" y="30614"/>
                </a:cxn>
                <a:cxn ang="0">
                  <a:pos x="216290" y="0"/>
                </a:cxn>
                <a:cxn ang="0">
                  <a:pos x="44023" y="447731"/>
                </a:cxn>
                <a:cxn ang="0">
                  <a:pos x="277540" y="430510"/>
                </a:cxn>
                <a:cxn ang="0">
                  <a:pos x="76562" y="311881"/>
                </a:cxn>
                <a:cxn ang="0">
                  <a:pos x="277540" y="415203"/>
                </a:cxn>
                <a:cxn ang="0">
                  <a:pos x="111016" y="262133"/>
                </a:cxn>
                <a:cxn ang="0">
                  <a:pos x="116758" y="250652"/>
                </a:cxn>
                <a:cxn ang="0">
                  <a:pos x="277540" y="279353"/>
                </a:cxn>
                <a:cxn ang="0">
                  <a:pos x="141641" y="195164"/>
                </a:cxn>
                <a:cxn ang="0">
                  <a:pos x="277540" y="264046"/>
                </a:cxn>
                <a:cxn ang="0">
                  <a:pos x="176094" y="145416"/>
                </a:cxn>
                <a:cxn ang="0">
                  <a:pos x="181836" y="135850"/>
                </a:cxn>
                <a:cxn ang="0">
                  <a:pos x="277540" y="61228"/>
                </a:cxn>
              </a:cxnLst>
              <a:rect l="0" t="0" r="0" b="0"/>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w="9525">
              <a:noFill/>
            </a:ln>
          </p:spPr>
          <p:txBody>
            <a:bodyPr/>
            <a:lstStyle/>
            <a:p>
              <a:endParaRPr lang="zh-CN" altLang="en-US"/>
            </a:p>
          </p:txBody>
        </p:sp>
        <p:sp>
          <p:nvSpPr>
            <p:cNvPr id="3146" name="Rectangle 233"/>
            <p:cNvSpPr/>
            <p:nvPr/>
          </p:nvSpPr>
          <p:spPr>
            <a:xfrm>
              <a:off x="6765925" y="2565400"/>
              <a:ext cx="788988" cy="41275"/>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47" name="Rectangle 234"/>
            <p:cNvSpPr/>
            <p:nvPr/>
          </p:nvSpPr>
          <p:spPr>
            <a:xfrm>
              <a:off x="6797675" y="2487613"/>
              <a:ext cx="7254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48" name="Rectangle 235"/>
            <p:cNvSpPr/>
            <p:nvPr/>
          </p:nvSpPr>
          <p:spPr>
            <a:xfrm>
              <a:off x="7083425" y="2405063"/>
              <a:ext cx="1539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49" name="Rectangle 236"/>
            <p:cNvSpPr/>
            <p:nvPr/>
          </p:nvSpPr>
          <p:spPr>
            <a:xfrm>
              <a:off x="7112000" y="2109788"/>
              <a:ext cx="96838" cy="322263"/>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50" name="Rectangle 237"/>
            <p:cNvSpPr/>
            <p:nvPr/>
          </p:nvSpPr>
          <p:spPr>
            <a:xfrm>
              <a:off x="7083425" y="2095500"/>
              <a:ext cx="1539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51" name="Rectangle 238"/>
            <p:cNvSpPr/>
            <p:nvPr/>
          </p:nvSpPr>
          <p:spPr>
            <a:xfrm>
              <a:off x="7316788" y="2405063"/>
              <a:ext cx="152400"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52" name="Rectangle 239"/>
            <p:cNvSpPr/>
            <p:nvPr/>
          </p:nvSpPr>
          <p:spPr>
            <a:xfrm>
              <a:off x="7343775" y="2109788"/>
              <a:ext cx="96838" cy="322263"/>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53" name="Rectangle 240"/>
            <p:cNvSpPr/>
            <p:nvPr/>
          </p:nvSpPr>
          <p:spPr>
            <a:xfrm>
              <a:off x="7316788" y="2095500"/>
              <a:ext cx="152400"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54" name="Rectangle 241"/>
            <p:cNvSpPr/>
            <p:nvPr/>
          </p:nvSpPr>
          <p:spPr>
            <a:xfrm>
              <a:off x="6851650" y="2405063"/>
              <a:ext cx="155575"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55" name="Rectangle 242"/>
            <p:cNvSpPr/>
            <p:nvPr/>
          </p:nvSpPr>
          <p:spPr>
            <a:xfrm>
              <a:off x="6880225" y="2109788"/>
              <a:ext cx="98425" cy="322263"/>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56" name="Rectangle 243"/>
            <p:cNvSpPr/>
            <p:nvPr/>
          </p:nvSpPr>
          <p:spPr>
            <a:xfrm>
              <a:off x="6851650" y="2095500"/>
              <a:ext cx="155575"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57" name="Rectangle 244"/>
            <p:cNvSpPr/>
            <p:nvPr/>
          </p:nvSpPr>
          <p:spPr>
            <a:xfrm>
              <a:off x="6797675" y="2006600"/>
              <a:ext cx="7254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3158" name="Freeform 245"/>
            <p:cNvSpPr/>
            <p:nvPr/>
          </p:nvSpPr>
          <p:spPr>
            <a:xfrm>
              <a:off x="6797675" y="1774825"/>
              <a:ext cx="725488" cy="231775"/>
            </a:xfrm>
            <a:custGeom>
              <a:avLst/>
              <a:gdLst/>
              <a:ahLst/>
              <a:cxnLst>
                <a:cxn ang="0">
                  <a:pos x="363537" y="0"/>
                </a:cxn>
                <a:cxn ang="0">
                  <a:pos x="725488" y="231775"/>
                </a:cxn>
                <a:cxn ang="0">
                  <a:pos x="0" y="231775"/>
                </a:cxn>
                <a:cxn ang="0">
                  <a:pos x="363537" y="0"/>
                </a:cxn>
              </a:cxnLst>
              <a:rect l="0" t="0" r="0" b="0"/>
              <a:pathLst>
                <a:path w="457" h="146">
                  <a:moveTo>
                    <a:pt x="229" y="0"/>
                  </a:moveTo>
                  <a:lnTo>
                    <a:pt x="457" y="146"/>
                  </a:lnTo>
                  <a:lnTo>
                    <a:pt x="0" y="146"/>
                  </a:lnTo>
                  <a:lnTo>
                    <a:pt x="229" y="0"/>
                  </a:lnTo>
                  <a:close/>
                </a:path>
              </a:pathLst>
            </a:custGeom>
            <a:solidFill>
              <a:srgbClr val="C5C5C9"/>
            </a:solidFill>
            <a:ln w="9525">
              <a:noFill/>
            </a:ln>
          </p:spPr>
          <p:txBody>
            <a:bodyPr/>
            <a:lstStyle/>
            <a:p>
              <a:endParaRPr lang="zh-CN" altLang="en-US"/>
            </a:p>
          </p:txBody>
        </p:sp>
        <p:sp>
          <p:nvSpPr>
            <p:cNvPr id="3159" name="Freeform 246"/>
            <p:cNvSpPr>
              <a:spLocks noEditPoints="1"/>
            </p:cNvSpPr>
            <p:nvPr/>
          </p:nvSpPr>
          <p:spPr>
            <a:xfrm>
              <a:off x="4802188" y="1984375"/>
              <a:ext cx="1008063" cy="658813"/>
            </a:xfrm>
            <a:custGeom>
              <a:avLst/>
              <a:gdLst/>
              <a:ahLst/>
              <a:cxnLst>
                <a:cxn ang="0">
                  <a:pos x="225714" y="72564"/>
                </a:cxn>
                <a:cxn ang="0">
                  <a:pos x="1008063" y="328451"/>
                </a:cxn>
                <a:cxn ang="0">
                  <a:pos x="225714" y="584338"/>
                </a:cxn>
                <a:cxn ang="0">
                  <a:pos x="225714" y="485039"/>
                </a:cxn>
                <a:cxn ang="0">
                  <a:pos x="348135" y="393378"/>
                </a:cxn>
                <a:cxn ang="0">
                  <a:pos x="348135" y="238700"/>
                </a:cxn>
                <a:cxn ang="0">
                  <a:pos x="380653" y="238700"/>
                </a:cxn>
                <a:cxn ang="0">
                  <a:pos x="380653" y="173773"/>
                </a:cxn>
                <a:cxn ang="0">
                  <a:pos x="348135" y="173773"/>
                </a:cxn>
                <a:cxn ang="0">
                  <a:pos x="281186" y="173773"/>
                </a:cxn>
                <a:cxn ang="0">
                  <a:pos x="248668" y="173773"/>
                </a:cxn>
                <a:cxn ang="0">
                  <a:pos x="248668" y="238700"/>
                </a:cxn>
                <a:cxn ang="0">
                  <a:pos x="281186" y="238700"/>
                </a:cxn>
                <a:cxn ang="0">
                  <a:pos x="281186" y="393378"/>
                </a:cxn>
                <a:cxn ang="0">
                  <a:pos x="225714" y="425841"/>
                </a:cxn>
                <a:cxn ang="0">
                  <a:pos x="225714" y="72564"/>
                </a:cxn>
                <a:cxn ang="0">
                  <a:pos x="0" y="0"/>
                </a:cxn>
                <a:cxn ang="0">
                  <a:pos x="225714" y="72564"/>
                </a:cxn>
                <a:cxn ang="0">
                  <a:pos x="225714" y="425841"/>
                </a:cxn>
                <a:cxn ang="0">
                  <a:pos x="225714" y="425841"/>
                </a:cxn>
                <a:cxn ang="0">
                  <a:pos x="170242" y="393378"/>
                </a:cxn>
                <a:cxn ang="0">
                  <a:pos x="170242" y="238700"/>
                </a:cxn>
                <a:cxn ang="0">
                  <a:pos x="202760" y="238700"/>
                </a:cxn>
                <a:cxn ang="0">
                  <a:pos x="202760" y="173773"/>
                </a:cxn>
                <a:cxn ang="0">
                  <a:pos x="170242" y="173773"/>
                </a:cxn>
                <a:cxn ang="0">
                  <a:pos x="103292" y="173773"/>
                </a:cxn>
                <a:cxn ang="0">
                  <a:pos x="70774" y="173773"/>
                </a:cxn>
                <a:cxn ang="0">
                  <a:pos x="70774" y="238700"/>
                </a:cxn>
                <a:cxn ang="0">
                  <a:pos x="103292" y="238700"/>
                </a:cxn>
                <a:cxn ang="0">
                  <a:pos x="103292" y="393378"/>
                </a:cxn>
                <a:cxn ang="0">
                  <a:pos x="225714" y="485039"/>
                </a:cxn>
                <a:cxn ang="0">
                  <a:pos x="225714" y="485039"/>
                </a:cxn>
                <a:cxn ang="0">
                  <a:pos x="225714" y="584338"/>
                </a:cxn>
                <a:cxn ang="0">
                  <a:pos x="0" y="658813"/>
                </a:cxn>
                <a:cxn ang="0">
                  <a:pos x="0" y="0"/>
                </a:cxn>
              </a:cxnLst>
              <a:rect l="0" t="0" r="0" b="0"/>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w="9525">
              <a:noFill/>
            </a:ln>
          </p:spPr>
          <p:txBody>
            <a:bodyPr/>
            <a:lstStyle/>
            <a:p>
              <a:endParaRPr lang="zh-CN" altLang="en-US"/>
            </a:p>
          </p:txBody>
        </p:sp>
        <p:sp>
          <p:nvSpPr>
            <p:cNvPr id="3160" name="Freeform 247"/>
            <p:cNvSpPr>
              <a:spLocks noEditPoints="1"/>
            </p:cNvSpPr>
            <p:nvPr/>
          </p:nvSpPr>
          <p:spPr>
            <a:xfrm>
              <a:off x="4968875" y="1293813"/>
              <a:ext cx="469900" cy="581025"/>
            </a:xfrm>
            <a:custGeom>
              <a:avLst/>
              <a:gdLst/>
              <a:ahLst/>
              <a:cxnLst>
                <a:cxn ang="0">
                  <a:pos x="469900" y="24846"/>
                </a:cxn>
                <a:cxn ang="0">
                  <a:pos x="328547" y="101297"/>
                </a:cxn>
                <a:cxn ang="0">
                  <a:pos x="389673" y="581025"/>
                </a:cxn>
                <a:cxn ang="0">
                  <a:pos x="338098" y="454881"/>
                </a:cxn>
                <a:cxn ang="0">
                  <a:pos x="357200" y="298157"/>
                </a:cxn>
                <a:cxn ang="0">
                  <a:pos x="328547" y="236997"/>
                </a:cxn>
                <a:cxn ang="0">
                  <a:pos x="351469" y="401365"/>
                </a:cxn>
                <a:cxn ang="0">
                  <a:pos x="347649" y="319181"/>
                </a:cxn>
                <a:cxn ang="0">
                  <a:pos x="328547" y="428123"/>
                </a:cxn>
                <a:cxn ang="0">
                  <a:pos x="328547" y="24846"/>
                </a:cxn>
                <a:cxn ang="0">
                  <a:pos x="267422" y="101297"/>
                </a:cxn>
                <a:cxn ang="0">
                  <a:pos x="299895" y="240819"/>
                </a:cxn>
                <a:cxn ang="0">
                  <a:pos x="273153" y="223618"/>
                </a:cxn>
                <a:cxn ang="0">
                  <a:pos x="328547" y="581025"/>
                </a:cxn>
                <a:cxn ang="0">
                  <a:pos x="275063" y="449147"/>
                </a:cxn>
                <a:cxn ang="0">
                  <a:pos x="328547" y="581025"/>
                </a:cxn>
                <a:cxn ang="0">
                  <a:pos x="309446" y="407099"/>
                </a:cxn>
                <a:cxn ang="0">
                  <a:pos x="328547" y="428123"/>
                </a:cxn>
                <a:cxn ang="0">
                  <a:pos x="267422" y="0"/>
                </a:cxn>
                <a:cxn ang="0">
                  <a:pos x="194836" y="0"/>
                </a:cxn>
                <a:cxn ang="0">
                  <a:pos x="267422" y="221706"/>
                </a:cxn>
                <a:cxn ang="0">
                  <a:pos x="194836" y="101297"/>
                </a:cxn>
                <a:cxn ang="0">
                  <a:pos x="194836" y="456792"/>
                </a:cxn>
                <a:cxn ang="0">
                  <a:pos x="267422" y="387987"/>
                </a:cxn>
                <a:cxn ang="0">
                  <a:pos x="267422" y="439591"/>
                </a:cxn>
                <a:cxn ang="0">
                  <a:pos x="202477" y="342116"/>
                </a:cxn>
                <a:cxn ang="0">
                  <a:pos x="194836" y="324915"/>
                </a:cxn>
                <a:cxn ang="0">
                  <a:pos x="194836" y="269488"/>
                </a:cxn>
                <a:cxn ang="0">
                  <a:pos x="194836" y="0"/>
                </a:cxn>
                <a:cxn ang="0">
                  <a:pos x="164273" y="0"/>
                </a:cxn>
                <a:cxn ang="0">
                  <a:pos x="194836" y="242730"/>
                </a:cxn>
                <a:cxn ang="0">
                  <a:pos x="164273" y="101297"/>
                </a:cxn>
                <a:cxn ang="0">
                  <a:pos x="164273" y="330649"/>
                </a:cxn>
                <a:cxn ang="0">
                  <a:pos x="177645" y="456792"/>
                </a:cxn>
                <a:cxn ang="0">
                  <a:pos x="194836" y="269488"/>
                </a:cxn>
                <a:cxn ang="0">
                  <a:pos x="194836" y="269488"/>
                </a:cxn>
                <a:cxn ang="0">
                  <a:pos x="164273" y="24846"/>
                </a:cxn>
                <a:cxn ang="0">
                  <a:pos x="30562" y="63071"/>
                </a:cxn>
                <a:cxn ang="0">
                  <a:pos x="164273" y="275222"/>
                </a:cxn>
                <a:cxn ang="0">
                  <a:pos x="74496" y="323004"/>
                </a:cxn>
                <a:cxn ang="0">
                  <a:pos x="78316" y="368874"/>
                </a:cxn>
                <a:cxn ang="0">
                  <a:pos x="91687" y="349761"/>
                </a:cxn>
                <a:cxn ang="0">
                  <a:pos x="126070" y="330649"/>
                </a:cxn>
                <a:cxn ang="0">
                  <a:pos x="95508" y="489284"/>
                </a:cxn>
                <a:cxn ang="0">
                  <a:pos x="122250" y="447236"/>
                </a:cxn>
                <a:cxn ang="0">
                  <a:pos x="164273" y="581025"/>
                </a:cxn>
                <a:cxn ang="0">
                  <a:pos x="0" y="80273"/>
                </a:cxn>
              </a:cxnLst>
              <a:rect l="0" t="0" r="0" b="0"/>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w="9525">
              <a:noFill/>
            </a:ln>
          </p:spPr>
          <p:txBody>
            <a:bodyPr/>
            <a:lstStyle/>
            <a:p>
              <a:endParaRPr lang="zh-CN" altLang="en-US"/>
            </a:p>
          </p:txBody>
        </p:sp>
        <p:sp>
          <p:nvSpPr>
            <p:cNvPr id="3161" name="Freeform 248"/>
            <p:cNvSpPr>
              <a:spLocks noEditPoints="1"/>
            </p:cNvSpPr>
            <p:nvPr/>
          </p:nvSpPr>
          <p:spPr>
            <a:xfrm>
              <a:off x="5878513" y="1901825"/>
              <a:ext cx="717550" cy="722313"/>
            </a:xfrm>
            <a:custGeom>
              <a:avLst/>
              <a:gdLst/>
              <a:ahLst/>
              <a:cxnLst>
                <a:cxn ang="0">
                  <a:pos x="685021" y="605749"/>
                </a:cxn>
                <a:cxn ang="0">
                  <a:pos x="717550" y="192998"/>
                </a:cxn>
                <a:cxn ang="0">
                  <a:pos x="685021" y="194909"/>
                </a:cxn>
                <a:cxn ang="0">
                  <a:pos x="685021" y="424215"/>
                </a:cxn>
                <a:cxn ang="0">
                  <a:pos x="621876" y="494918"/>
                </a:cxn>
                <a:cxn ang="0">
                  <a:pos x="575953" y="722313"/>
                </a:cxn>
                <a:cxn ang="0">
                  <a:pos x="575953" y="722313"/>
                </a:cxn>
                <a:cxn ang="0">
                  <a:pos x="575953" y="42039"/>
                </a:cxn>
                <a:cxn ang="0">
                  <a:pos x="556818" y="80257"/>
                </a:cxn>
                <a:cxn ang="0">
                  <a:pos x="575953" y="139494"/>
                </a:cxn>
                <a:cxn ang="0">
                  <a:pos x="552991" y="330582"/>
                </a:cxn>
                <a:cxn ang="0">
                  <a:pos x="575953" y="542690"/>
                </a:cxn>
                <a:cxn ang="0">
                  <a:pos x="575953" y="542690"/>
                </a:cxn>
                <a:cxn ang="0">
                  <a:pos x="533857" y="638234"/>
                </a:cxn>
                <a:cxn ang="0">
                  <a:pos x="463058" y="101276"/>
                </a:cxn>
                <a:cxn ang="0">
                  <a:pos x="533857" y="57326"/>
                </a:cxn>
                <a:cxn ang="0">
                  <a:pos x="533857" y="139494"/>
                </a:cxn>
                <a:cxn ang="0">
                  <a:pos x="533857" y="330582"/>
                </a:cxn>
                <a:cxn ang="0">
                  <a:pos x="463058" y="605749"/>
                </a:cxn>
                <a:cxn ang="0">
                  <a:pos x="528116" y="686006"/>
                </a:cxn>
                <a:cxn ang="0">
                  <a:pos x="463058" y="59237"/>
                </a:cxn>
                <a:cxn ang="0">
                  <a:pos x="463058" y="122296"/>
                </a:cxn>
                <a:cxn ang="0">
                  <a:pos x="371212" y="330582"/>
                </a:cxn>
                <a:cxn ang="0">
                  <a:pos x="459232" y="546511"/>
                </a:cxn>
                <a:cxn ang="0">
                  <a:pos x="459232" y="460522"/>
                </a:cxn>
                <a:cxn ang="0">
                  <a:pos x="355904" y="407017"/>
                </a:cxn>
                <a:cxn ang="0">
                  <a:pos x="256404" y="122296"/>
                </a:cxn>
                <a:cxn ang="0">
                  <a:pos x="355904" y="0"/>
                </a:cxn>
                <a:cxn ang="0">
                  <a:pos x="346337" y="330582"/>
                </a:cxn>
                <a:cxn ang="0">
                  <a:pos x="355904" y="437591"/>
                </a:cxn>
                <a:cxn ang="0">
                  <a:pos x="355904" y="493007"/>
                </a:cxn>
                <a:cxn ang="0">
                  <a:pos x="355904" y="546511"/>
                </a:cxn>
                <a:cxn ang="0">
                  <a:pos x="256404" y="9554"/>
                </a:cxn>
                <a:cxn ang="0">
                  <a:pos x="256404" y="101276"/>
                </a:cxn>
                <a:cxn ang="0">
                  <a:pos x="183692" y="57326"/>
                </a:cxn>
                <a:cxn ang="0">
                  <a:pos x="183692" y="194909"/>
                </a:cxn>
                <a:cxn ang="0">
                  <a:pos x="252577" y="407017"/>
                </a:cxn>
                <a:cxn ang="0">
                  <a:pos x="252577" y="493007"/>
                </a:cxn>
                <a:cxn ang="0">
                  <a:pos x="256404" y="546511"/>
                </a:cxn>
                <a:cxn ang="0">
                  <a:pos x="183692" y="470076"/>
                </a:cxn>
                <a:cxn ang="0">
                  <a:pos x="189433" y="638234"/>
                </a:cxn>
                <a:cxn ang="0">
                  <a:pos x="160731" y="80257"/>
                </a:cxn>
                <a:cxn ang="0">
                  <a:pos x="183692" y="26752"/>
                </a:cxn>
                <a:cxn ang="0">
                  <a:pos x="183692" y="330582"/>
                </a:cxn>
                <a:cxn ang="0">
                  <a:pos x="183692" y="519759"/>
                </a:cxn>
                <a:cxn ang="0">
                  <a:pos x="183692" y="638234"/>
                </a:cxn>
                <a:cxn ang="0">
                  <a:pos x="183692" y="638234"/>
                </a:cxn>
                <a:cxn ang="0">
                  <a:pos x="143510" y="139494"/>
                </a:cxn>
                <a:cxn ang="0">
                  <a:pos x="34442" y="605749"/>
                </a:cxn>
                <a:cxn ang="0">
                  <a:pos x="143510" y="638234"/>
                </a:cxn>
                <a:cxn ang="0">
                  <a:pos x="143510" y="638234"/>
                </a:cxn>
                <a:cxn ang="0">
                  <a:pos x="34442" y="313384"/>
                </a:cxn>
                <a:cxn ang="0">
                  <a:pos x="0" y="288543"/>
                </a:cxn>
                <a:cxn ang="0">
                  <a:pos x="34442" y="424215"/>
                </a:cxn>
              </a:cxnLst>
              <a:rect l="0" t="0" r="0" b="0"/>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w="9525">
              <a:noFill/>
            </a:ln>
          </p:spPr>
          <p:txBody>
            <a:bodyPr/>
            <a:lstStyle/>
            <a:p>
              <a:endParaRPr lang="zh-CN" altLang="en-US"/>
            </a:p>
          </p:txBody>
        </p:sp>
        <p:sp>
          <p:nvSpPr>
            <p:cNvPr id="3162" name="Freeform 249"/>
            <p:cNvSpPr/>
            <p:nvPr/>
          </p:nvSpPr>
          <p:spPr>
            <a:xfrm>
              <a:off x="5516563" y="1931988"/>
              <a:ext cx="269875" cy="203200"/>
            </a:xfrm>
            <a:custGeom>
              <a:avLst/>
              <a:gdLst/>
              <a:ahLst/>
              <a:cxnLst>
                <a:cxn ang="0">
                  <a:pos x="187572" y="0"/>
                </a:cxn>
                <a:cxn ang="0">
                  <a:pos x="133980" y="19169"/>
                </a:cxn>
                <a:cxn ang="0">
                  <a:pos x="80388" y="0"/>
                </a:cxn>
                <a:cxn ang="0">
                  <a:pos x="0" y="78596"/>
                </a:cxn>
                <a:cxn ang="0">
                  <a:pos x="137808" y="203200"/>
                </a:cxn>
                <a:cxn ang="0">
                  <a:pos x="269875" y="78596"/>
                </a:cxn>
                <a:cxn ang="0">
                  <a:pos x="187572" y="0"/>
                </a:cxn>
              </a:cxnLst>
              <a:rect l="0" t="0" r="0" b="0"/>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w="9525">
              <a:noFill/>
            </a:ln>
          </p:spPr>
          <p:txBody>
            <a:bodyPr/>
            <a:lstStyle/>
            <a:p>
              <a:endParaRPr lang="zh-CN" altLang="en-US"/>
            </a:p>
          </p:txBody>
        </p:sp>
        <p:sp>
          <p:nvSpPr>
            <p:cNvPr id="3163" name="Freeform 250"/>
            <p:cNvSpPr/>
            <p:nvPr/>
          </p:nvSpPr>
          <p:spPr>
            <a:xfrm>
              <a:off x="5637213" y="1878013"/>
              <a:ext cx="73025" cy="93663"/>
            </a:xfrm>
            <a:custGeom>
              <a:avLst/>
              <a:gdLst/>
              <a:ahLst/>
              <a:cxnLst>
                <a:cxn ang="0">
                  <a:pos x="15373" y="93663"/>
                </a:cxn>
                <a:cxn ang="0">
                  <a:pos x="34590" y="0"/>
                </a:cxn>
                <a:cxn ang="0">
                  <a:pos x="73025" y="7645"/>
                </a:cxn>
                <a:cxn ang="0">
                  <a:pos x="15373" y="93663"/>
                </a:cxn>
              </a:cxnLst>
              <a:rect l="0" t="0" r="0" b="0"/>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w="9525">
              <a:noFill/>
            </a:ln>
          </p:spPr>
          <p:txBody>
            <a:bodyPr/>
            <a:lstStyle/>
            <a:p>
              <a:endParaRPr lang="zh-CN" altLang="en-US"/>
            </a:p>
          </p:txBody>
        </p:sp>
        <p:sp>
          <p:nvSpPr>
            <p:cNvPr id="3164" name="Freeform 251"/>
            <p:cNvSpPr/>
            <p:nvPr/>
          </p:nvSpPr>
          <p:spPr>
            <a:xfrm>
              <a:off x="4384675" y="2451100"/>
              <a:ext cx="269875" cy="204788"/>
            </a:xfrm>
            <a:custGeom>
              <a:avLst/>
              <a:gdLst/>
              <a:ahLst/>
              <a:cxnLst>
                <a:cxn ang="0">
                  <a:pos x="189486" y="0"/>
                </a:cxn>
                <a:cxn ang="0">
                  <a:pos x="133980" y="21052"/>
                </a:cxn>
                <a:cxn ang="0">
                  <a:pos x="80388" y="0"/>
                </a:cxn>
                <a:cxn ang="0">
                  <a:pos x="0" y="78470"/>
                </a:cxn>
                <a:cxn ang="0">
                  <a:pos x="139722" y="204788"/>
                </a:cxn>
                <a:cxn ang="0">
                  <a:pos x="269875" y="78470"/>
                </a:cxn>
                <a:cxn ang="0">
                  <a:pos x="189486" y="0"/>
                </a:cxn>
              </a:cxnLst>
              <a:rect l="0" t="0" r="0" b="0"/>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w="9525">
              <a:noFill/>
            </a:ln>
          </p:spPr>
          <p:txBody>
            <a:bodyPr/>
            <a:lstStyle/>
            <a:p>
              <a:endParaRPr lang="zh-CN" altLang="en-US"/>
            </a:p>
          </p:txBody>
        </p:sp>
        <p:sp>
          <p:nvSpPr>
            <p:cNvPr id="3165" name="Freeform 252"/>
            <p:cNvSpPr/>
            <p:nvPr/>
          </p:nvSpPr>
          <p:spPr>
            <a:xfrm>
              <a:off x="4505325" y="2398713"/>
              <a:ext cx="73025" cy="93663"/>
            </a:xfrm>
            <a:custGeom>
              <a:avLst/>
              <a:gdLst/>
              <a:ahLst/>
              <a:cxnLst>
                <a:cxn ang="0">
                  <a:pos x="15373" y="93663"/>
                </a:cxn>
                <a:cxn ang="0">
                  <a:pos x="34590" y="0"/>
                </a:cxn>
                <a:cxn ang="0">
                  <a:pos x="73025" y="7645"/>
                </a:cxn>
                <a:cxn ang="0">
                  <a:pos x="15373" y="93663"/>
                </a:cxn>
              </a:cxnLst>
              <a:rect l="0" t="0" r="0" b="0"/>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w="9525">
              <a:noFill/>
            </a:ln>
          </p:spPr>
          <p:txBody>
            <a:bodyPr/>
            <a:lstStyle/>
            <a:p>
              <a:endParaRPr lang="zh-CN" altLang="en-US"/>
            </a:p>
          </p:txBody>
        </p:sp>
        <p:sp>
          <p:nvSpPr>
            <p:cNvPr id="3166" name="Freeform 253"/>
            <p:cNvSpPr>
              <a:spLocks noEditPoints="1"/>
            </p:cNvSpPr>
            <p:nvPr/>
          </p:nvSpPr>
          <p:spPr>
            <a:xfrm>
              <a:off x="7394575" y="1543050"/>
              <a:ext cx="360363" cy="390525"/>
            </a:xfrm>
            <a:custGeom>
              <a:avLst/>
              <a:gdLst/>
              <a:ahLst/>
              <a:cxnLst>
                <a:cxn ang="0">
                  <a:pos x="279856" y="179947"/>
                </a:cxn>
                <a:cxn ang="0">
                  <a:pos x="270272" y="222063"/>
                </a:cxn>
                <a:cxn ang="0">
                  <a:pos x="270272" y="260350"/>
                </a:cxn>
                <a:cxn ang="0">
                  <a:pos x="276022" y="262264"/>
                </a:cxn>
                <a:cxn ang="0">
                  <a:pos x="306691" y="306294"/>
                </a:cxn>
                <a:cxn ang="0">
                  <a:pos x="270272" y="281407"/>
                </a:cxn>
                <a:cxn ang="0">
                  <a:pos x="270272" y="76573"/>
                </a:cxn>
                <a:cxn ang="0">
                  <a:pos x="306691" y="53601"/>
                </a:cxn>
                <a:cxn ang="0">
                  <a:pos x="276022" y="97631"/>
                </a:cxn>
                <a:cxn ang="0">
                  <a:pos x="270272" y="99545"/>
                </a:cxn>
                <a:cxn ang="0">
                  <a:pos x="350778" y="170376"/>
                </a:cxn>
                <a:cxn ang="0">
                  <a:pos x="297107" y="179947"/>
                </a:cxn>
                <a:cxn ang="0">
                  <a:pos x="350778" y="189519"/>
                </a:cxn>
                <a:cxn ang="0">
                  <a:pos x="350778" y="170376"/>
                </a:cxn>
                <a:cxn ang="0">
                  <a:pos x="185931" y="390525"/>
                </a:cxn>
                <a:cxn ang="0">
                  <a:pos x="235769" y="262264"/>
                </a:cxn>
                <a:cxn ang="0">
                  <a:pos x="270272" y="137832"/>
                </a:cxn>
                <a:cxn ang="0">
                  <a:pos x="180181" y="101459"/>
                </a:cxn>
                <a:cxn ang="0">
                  <a:pos x="258771" y="179947"/>
                </a:cxn>
                <a:cxn ang="0">
                  <a:pos x="220434" y="246949"/>
                </a:cxn>
                <a:cxn ang="0">
                  <a:pos x="214684" y="300551"/>
                </a:cxn>
                <a:cxn ang="0">
                  <a:pos x="180181" y="390525"/>
                </a:cxn>
                <a:cxn ang="0">
                  <a:pos x="270272" y="99545"/>
                </a:cxn>
                <a:cxn ang="0">
                  <a:pos x="262604" y="84230"/>
                </a:cxn>
                <a:cxn ang="0">
                  <a:pos x="270272" y="260350"/>
                </a:cxn>
                <a:cxn ang="0">
                  <a:pos x="262604" y="275664"/>
                </a:cxn>
                <a:cxn ang="0">
                  <a:pos x="270272" y="260350"/>
                </a:cxn>
                <a:cxn ang="0">
                  <a:pos x="180181" y="0"/>
                </a:cxn>
                <a:cxn ang="0">
                  <a:pos x="189765" y="9571"/>
                </a:cxn>
                <a:cxn ang="0">
                  <a:pos x="180181" y="63173"/>
                </a:cxn>
                <a:cxn ang="0">
                  <a:pos x="180181" y="63173"/>
                </a:cxn>
                <a:cxn ang="0">
                  <a:pos x="90090" y="135918"/>
                </a:cxn>
                <a:cxn ang="0">
                  <a:pos x="124593" y="262264"/>
                </a:cxn>
                <a:cxn ang="0">
                  <a:pos x="174431" y="390525"/>
                </a:cxn>
                <a:cxn ang="0">
                  <a:pos x="180181" y="300551"/>
                </a:cxn>
                <a:cxn ang="0">
                  <a:pos x="145678" y="256521"/>
                </a:cxn>
                <a:cxn ang="0">
                  <a:pos x="101591" y="179947"/>
                </a:cxn>
                <a:cxn ang="0">
                  <a:pos x="180181" y="101459"/>
                </a:cxn>
                <a:cxn ang="0">
                  <a:pos x="180181" y="80402"/>
                </a:cxn>
                <a:cxn ang="0">
                  <a:pos x="180181" y="0"/>
                </a:cxn>
                <a:cxn ang="0">
                  <a:pos x="170597" y="53601"/>
                </a:cxn>
                <a:cxn ang="0">
                  <a:pos x="180181" y="0"/>
                </a:cxn>
                <a:cxn ang="0">
                  <a:pos x="90090" y="260350"/>
                </a:cxn>
                <a:cxn ang="0">
                  <a:pos x="97758" y="275664"/>
                </a:cxn>
                <a:cxn ang="0">
                  <a:pos x="90090" y="99545"/>
                </a:cxn>
                <a:cxn ang="0">
                  <a:pos x="97758" y="84230"/>
                </a:cxn>
                <a:cxn ang="0">
                  <a:pos x="90090" y="99545"/>
                </a:cxn>
                <a:cxn ang="0">
                  <a:pos x="80506" y="179947"/>
                </a:cxn>
                <a:cxn ang="0">
                  <a:pos x="90090" y="135918"/>
                </a:cxn>
                <a:cxn ang="0">
                  <a:pos x="90090" y="99545"/>
                </a:cxn>
                <a:cxn ang="0">
                  <a:pos x="84340" y="97631"/>
                </a:cxn>
                <a:cxn ang="0">
                  <a:pos x="53671" y="53601"/>
                </a:cxn>
                <a:cxn ang="0">
                  <a:pos x="90090" y="76573"/>
                </a:cxn>
                <a:cxn ang="0">
                  <a:pos x="90090" y="283322"/>
                </a:cxn>
                <a:cxn ang="0">
                  <a:pos x="53671" y="306294"/>
                </a:cxn>
                <a:cxn ang="0">
                  <a:pos x="84340" y="262264"/>
                </a:cxn>
                <a:cxn ang="0">
                  <a:pos x="90090" y="260350"/>
                </a:cxn>
                <a:cxn ang="0">
                  <a:pos x="63255" y="179947"/>
                </a:cxn>
                <a:cxn ang="0">
                  <a:pos x="9584" y="170376"/>
                </a:cxn>
                <a:cxn ang="0">
                  <a:pos x="9584" y="189519"/>
                </a:cxn>
                <a:cxn ang="0">
                  <a:pos x="63255" y="179947"/>
                </a:cxn>
              </a:cxnLst>
              <a:rect l="0" t="0" r="0" b="0"/>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w="9525">
              <a:noFill/>
            </a:ln>
          </p:spPr>
          <p:txBody>
            <a:bodyPr/>
            <a:lstStyle/>
            <a:p>
              <a:endParaRPr lang="zh-CN" altLang="en-US"/>
            </a:p>
          </p:txBody>
        </p:sp>
        <p:sp>
          <p:nvSpPr>
            <p:cNvPr id="3167" name="Freeform 254"/>
            <p:cNvSpPr>
              <a:spLocks noEditPoints="1"/>
            </p:cNvSpPr>
            <p:nvPr/>
          </p:nvSpPr>
          <p:spPr>
            <a:xfrm>
              <a:off x="5618163" y="1017588"/>
              <a:ext cx="534988" cy="774700"/>
            </a:xfrm>
            <a:custGeom>
              <a:avLst/>
              <a:gdLst/>
              <a:ahLst/>
              <a:cxnLst>
                <a:cxn ang="0">
                  <a:pos x="267494" y="13389"/>
                </a:cxn>
                <a:cxn ang="0">
                  <a:pos x="309528" y="0"/>
                </a:cxn>
                <a:cxn ang="0">
                  <a:pos x="424169" y="353875"/>
                </a:cxn>
                <a:cxn ang="0">
                  <a:pos x="296154" y="394044"/>
                </a:cxn>
                <a:cxn ang="0">
                  <a:pos x="267494" y="306054"/>
                </a:cxn>
                <a:cxn ang="0">
                  <a:pos x="267494" y="13389"/>
                </a:cxn>
                <a:cxn ang="0">
                  <a:pos x="267494" y="610195"/>
                </a:cxn>
                <a:cxn ang="0">
                  <a:pos x="370670" y="575764"/>
                </a:cxn>
                <a:cxn ang="0">
                  <a:pos x="292332" y="575764"/>
                </a:cxn>
                <a:cxn ang="0">
                  <a:pos x="292332" y="527943"/>
                </a:cxn>
                <a:cxn ang="0">
                  <a:pos x="416526" y="527943"/>
                </a:cxn>
                <a:cxn ang="0">
                  <a:pos x="515881" y="527943"/>
                </a:cxn>
                <a:cxn ang="0">
                  <a:pos x="534988" y="527943"/>
                </a:cxn>
                <a:cxn ang="0">
                  <a:pos x="534988" y="575764"/>
                </a:cxn>
                <a:cxn ang="0">
                  <a:pos x="491042" y="575764"/>
                </a:cxn>
                <a:cxn ang="0">
                  <a:pos x="366848" y="680970"/>
                </a:cxn>
                <a:cxn ang="0">
                  <a:pos x="462382" y="734530"/>
                </a:cxn>
                <a:cxn ang="0">
                  <a:pos x="462382" y="774700"/>
                </a:cxn>
                <a:cxn ang="0">
                  <a:pos x="267494" y="774700"/>
                </a:cxn>
                <a:cxn ang="0">
                  <a:pos x="267494" y="738356"/>
                </a:cxn>
                <a:cxn ang="0">
                  <a:pos x="303796" y="702012"/>
                </a:cxn>
                <a:cxn ang="0">
                  <a:pos x="267494" y="665668"/>
                </a:cxn>
                <a:cxn ang="0">
                  <a:pos x="267494" y="610195"/>
                </a:cxn>
                <a:cxn ang="0">
                  <a:pos x="183424" y="42082"/>
                </a:cxn>
                <a:cxn ang="0">
                  <a:pos x="267494" y="13389"/>
                </a:cxn>
                <a:cxn ang="0">
                  <a:pos x="267494" y="306054"/>
                </a:cxn>
                <a:cxn ang="0">
                  <a:pos x="250297" y="254407"/>
                </a:cxn>
                <a:cxn ang="0">
                  <a:pos x="89801" y="432301"/>
                </a:cxn>
                <a:cxn ang="0">
                  <a:pos x="267494" y="610195"/>
                </a:cxn>
                <a:cxn ang="0">
                  <a:pos x="267494" y="610195"/>
                </a:cxn>
                <a:cxn ang="0">
                  <a:pos x="267494" y="665668"/>
                </a:cxn>
                <a:cxn ang="0">
                  <a:pos x="231191" y="702012"/>
                </a:cxn>
                <a:cxn ang="0">
                  <a:pos x="267494" y="738356"/>
                </a:cxn>
                <a:cxn ang="0">
                  <a:pos x="267494" y="774700"/>
                </a:cxn>
                <a:cxn ang="0">
                  <a:pos x="72605" y="774700"/>
                </a:cxn>
                <a:cxn ang="0">
                  <a:pos x="72605" y="734530"/>
                </a:cxn>
                <a:cxn ang="0">
                  <a:pos x="168139" y="680970"/>
                </a:cxn>
                <a:cxn ang="0">
                  <a:pos x="0" y="432301"/>
                </a:cxn>
                <a:cxn ang="0">
                  <a:pos x="223548" y="168329"/>
                </a:cxn>
                <a:cxn ang="0">
                  <a:pos x="183424" y="42082"/>
                </a:cxn>
              </a:cxnLst>
              <a:rect l="0" t="0" r="0" b="0"/>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w="9525">
              <a:noFill/>
            </a:ln>
          </p:spPr>
          <p:txBody>
            <a:bodyPr/>
            <a:lstStyle/>
            <a:p>
              <a:endParaRPr lang="zh-CN" altLang="en-US"/>
            </a:p>
          </p:txBody>
        </p:sp>
        <p:sp>
          <p:nvSpPr>
            <p:cNvPr id="3168" name="Freeform 255"/>
            <p:cNvSpPr>
              <a:spLocks noEditPoints="1"/>
            </p:cNvSpPr>
            <p:nvPr/>
          </p:nvSpPr>
          <p:spPr>
            <a:xfrm>
              <a:off x="5427663" y="908050"/>
              <a:ext cx="309563" cy="276225"/>
            </a:xfrm>
            <a:custGeom>
              <a:avLst/>
              <a:gdLst/>
              <a:ahLst/>
              <a:cxnLst>
                <a:cxn ang="0">
                  <a:pos x="280899" y="88238"/>
                </a:cxn>
                <a:cxn ang="0">
                  <a:pos x="154781" y="0"/>
                </a:cxn>
                <a:cxn ang="0">
                  <a:pos x="154781" y="26855"/>
                </a:cxn>
                <a:cxn ang="0">
                  <a:pos x="257969" y="95911"/>
                </a:cxn>
                <a:cxn ang="0">
                  <a:pos x="194910" y="241696"/>
                </a:cxn>
                <a:cxn ang="0">
                  <a:pos x="154781" y="249369"/>
                </a:cxn>
                <a:cxn ang="0">
                  <a:pos x="154781" y="276225"/>
                </a:cxn>
                <a:cxn ang="0">
                  <a:pos x="204464" y="266633"/>
                </a:cxn>
                <a:cxn ang="0">
                  <a:pos x="280899" y="88238"/>
                </a:cxn>
                <a:cxn ang="0">
                  <a:pos x="154781" y="0"/>
                </a:cxn>
                <a:cxn ang="0">
                  <a:pos x="103187" y="11509"/>
                </a:cxn>
                <a:cxn ang="0">
                  <a:pos x="26752" y="189904"/>
                </a:cxn>
                <a:cxn ang="0">
                  <a:pos x="154781" y="276225"/>
                </a:cxn>
                <a:cxn ang="0">
                  <a:pos x="154781" y="249369"/>
                </a:cxn>
                <a:cxn ang="0">
                  <a:pos x="51593" y="180313"/>
                </a:cxn>
                <a:cxn ang="0">
                  <a:pos x="51593" y="180313"/>
                </a:cxn>
                <a:cxn ang="0">
                  <a:pos x="112742" y="34528"/>
                </a:cxn>
                <a:cxn ang="0">
                  <a:pos x="154781" y="26855"/>
                </a:cxn>
                <a:cxn ang="0">
                  <a:pos x="154781" y="0"/>
                </a:cxn>
              </a:cxnLst>
              <a:rect l="0" t="0" r="0" b="0"/>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w="9525">
              <a:noFill/>
            </a:ln>
          </p:spPr>
          <p:txBody>
            <a:bodyPr/>
            <a:lstStyle/>
            <a:p>
              <a:endParaRPr lang="zh-CN" altLang="en-US"/>
            </a:p>
          </p:txBody>
        </p:sp>
        <p:sp>
          <p:nvSpPr>
            <p:cNvPr id="3169" name="Freeform 256"/>
            <p:cNvSpPr/>
            <p:nvPr/>
          </p:nvSpPr>
          <p:spPr>
            <a:xfrm>
              <a:off x="5337175" y="1074738"/>
              <a:ext cx="138113" cy="84138"/>
            </a:xfrm>
            <a:custGeom>
              <a:avLst/>
              <a:gdLst/>
              <a:ahLst/>
              <a:cxnLst>
                <a:cxn ang="0">
                  <a:pos x="14287" y="84138"/>
                </a:cxn>
                <a:cxn ang="0">
                  <a:pos x="0" y="50800"/>
                </a:cxn>
                <a:cxn ang="0">
                  <a:pos x="123825" y="0"/>
                </a:cxn>
                <a:cxn ang="0">
                  <a:pos x="138113" y="34925"/>
                </a:cxn>
                <a:cxn ang="0">
                  <a:pos x="14287" y="84138"/>
                </a:cxn>
              </a:cxnLst>
              <a:rect l="0" t="0" r="0" b="0"/>
              <a:pathLst>
                <a:path w="87" h="53">
                  <a:moveTo>
                    <a:pt x="9" y="53"/>
                  </a:moveTo>
                  <a:lnTo>
                    <a:pt x="0" y="32"/>
                  </a:lnTo>
                  <a:lnTo>
                    <a:pt x="78" y="0"/>
                  </a:lnTo>
                  <a:lnTo>
                    <a:pt x="87" y="22"/>
                  </a:lnTo>
                  <a:lnTo>
                    <a:pt x="9" y="53"/>
                  </a:lnTo>
                  <a:close/>
                </a:path>
              </a:pathLst>
            </a:custGeom>
            <a:solidFill>
              <a:srgbClr val="C5C5C9"/>
            </a:solidFill>
            <a:ln w="9525">
              <a:noFill/>
            </a:ln>
          </p:spPr>
          <p:txBody>
            <a:bodyPr/>
            <a:lstStyle/>
            <a:p>
              <a:endParaRPr lang="zh-CN" altLang="en-US"/>
            </a:p>
          </p:txBody>
        </p:sp>
        <p:sp>
          <p:nvSpPr>
            <p:cNvPr id="3170" name="Freeform 257"/>
            <p:cNvSpPr/>
            <p:nvPr/>
          </p:nvSpPr>
          <p:spPr>
            <a:xfrm>
              <a:off x="5251450" y="1084263"/>
              <a:ext cx="184150" cy="115888"/>
            </a:xfrm>
            <a:custGeom>
              <a:avLst/>
              <a:gdLst/>
              <a:ahLst/>
              <a:cxnLst>
                <a:cxn ang="0">
                  <a:pos x="44119" y="108162"/>
                </a:cxn>
                <a:cxn ang="0">
                  <a:pos x="5754" y="92710"/>
                </a:cxn>
                <a:cxn ang="0">
                  <a:pos x="23018" y="54081"/>
                </a:cxn>
                <a:cxn ang="0">
                  <a:pos x="140030" y="5794"/>
                </a:cxn>
                <a:cxn ang="0">
                  <a:pos x="178395" y="23177"/>
                </a:cxn>
                <a:cxn ang="0">
                  <a:pos x="161131" y="61806"/>
                </a:cxn>
                <a:cxn ang="0">
                  <a:pos x="44119" y="108162"/>
                </a:cxn>
              </a:cxnLst>
              <a:rect l="0" t="0" r="0" b="0"/>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w="9525">
              <a:noFill/>
            </a:ln>
          </p:spPr>
          <p:txBody>
            <a:bodyPr/>
            <a:lstStyle/>
            <a:p>
              <a:endParaRPr lang="zh-CN" altLang="en-US"/>
            </a:p>
          </p:txBody>
        </p:sp>
        <p:sp>
          <p:nvSpPr>
            <p:cNvPr id="3171" name="Freeform 258"/>
            <p:cNvSpPr>
              <a:spLocks noEditPoints="1"/>
            </p:cNvSpPr>
            <p:nvPr/>
          </p:nvSpPr>
          <p:spPr>
            <a:xfrm>
              <a:off x="7648575" y="2376488"/>
              <a:ext cx="560388" cy="200025"/>
            </a:xfrm>
            <a:custGeom>
              <a:avLst/>
              <a:gdLst/>
              <a:ahLst/>
              <a:cxnLst>
                <a:cxn ang="0">
                  <a:pos x="388255" y="13335"/>
                </a:cxn>
                <a:cxn ang="0">
                  <a:pos x="430332" y="3810"/>
                </a:cxn>
                <a:cxn ang="0">
                  <a:pos x="449457" y="13335"/>
                </a:cxn>
                <a:cxn ang="0">
                  <a:pos x="489622" y="5715"/>
                </a:cxn>
                <a:cxn ang="0">
                  <a:pos x="554650" y="47625"/>
                </a:cxn>
                <a:cxn ang="0">
                  <a:pos x="510660" y="112395"/>
                </a:cxn>
                <a:cxn ang="0">
                  <a:pos x="485797" y="118110"/>
                </a:cxn>
                <a:cxn ang="0">
                  <a:pos x="457108" y="49530"/>
                </a:cxn>
                <a:cxn ang="0">
                  <a:pos x="470496" y="121920"/>
                </a:cxn>
                <a:cxn ang="0">
                  <a:pos x="457108" y="137160"/>
                </a:cxn>
                <a:cxn ang="0">
                  <a:pos x="388255" y="150495"/>
                </a:cxn>
                <a:cxn ang="0">
                  <a:pos x="388255" y="55245"/>
                </a:cxn>
                <a:cxn ang="0">
                  <a:pos x="432244" y="45720"/>
                </a:cxn>
                <a:cxn ang="0">
                  <a:pos x="447545" y="53340"/>
                </a:cxn>
                <a:cxn ang="0">
                  <a:pos x="441807" y="24765"/>
                </a:cxn>
                <a:cxn ang="0">
                  <a:pos x="424594" y="13335"/>
                </a:cxn>
                <a:cxn ang="0">
                  <a:pos x="388255" y="20955"/>
                </a:cxn>
                <a:cxn ang="0">
                  <a:pos x="388255" y="13335"/>
                </a:cxn>
                <a:cxn ang="0">
                  <a:pos x="74590" y="81915"/>
                </a:cxn>
                <a:cxn ang="0">
                  <a:pos x="317489" y="34290"/>
                </a:cxn>
                <a:cxn ang="0">
                  <a:pos x="330877" y="24765"/>
                </a:cxn>
                <a:cxn ang="0">
                  <a:pos x="388255" y="13335"/>
                </a:cxn>
                <a:cxn ang="0">
                  <a:pos x="388255" y="20955"/>
                </a:cxn>
                <a:cxn ang="0">
                  <a:pos x="338527" y="30480"/>
                </a:cxn>
                <a:cxn ang="0">
                  <a:pos x="328964" y="47625"/>
                </a:cxn>
                <a:cxn ang="0">
                  <a:pos x="334702" y="74295"/>
                </a:cxn>
                <a:cxn ang="0">
                  <a:pos x="334702" y="74295"/>
                </a:cxn>
                <a:cxn ang="0">
                  <a:pos x="344265" y="62865"/>
                </a:cxn>
                <a:cxn ang="0">
                  <a:pos x="388255" y="55245"/>
                </a:cxn>
                <a:cxn ang="0">
                  <a:pos x="388255" y="150495"/>
                </a:cxn>
                <a:cxn ang="0">
                  <a:pos x="357653" y="156210"/>
                </a:cxn>
                <a:cxn ang="0">
                  <a:pos x="342353" y="150495"/>
                </a:cxn>
                <a:cxn ang="0">
                  <a:pos x="95629" y="200025"/>
                </a:cxn>
                <a:cxn ang="0">
                  <a:pos x="74590" y="190500"/>
                </a:cxn>
                <a:cxn ang="0">
                  <a:pos x="74590" y="182880"/>
                </a:cxn>
                <a:cxn ang="0">
                  <a:pos x="95629" y="192405"/>
                </a:cxn>
                <a:cxn ang="0">
                  <a:pos x="95629" y="192405"/>
                </a:cxn>
                <a:cxn ang="0">
                  <a:pos x="101367" y="190500"/>
                </a:cxn>
                <a:cxn ang="0">
                  <a:pos x="114755" y="169545"/>
                </a:cxn>
                <a:cxn ang="0">
                  <a:pos x="97541" y="156210"/>
                </a:cxn>
                <a:cxn ang="0">
                  <a:pos x="109017" y="137160"/>
                </a:cxn>
                <a:cxn ang="0">
                  <a:pos x="91804" y="121920"/>
                </a:cxn>
                <a:cxn ang="0">
                  <a:pos x="101367" y="102870"/>
                </a:cxn>
                <a:cxn ang="0">
                  <a:pos x="80328" y="89535"/>
                </a:cxn>
                <a:cxn ang="0">
                  <a:pos x="76503" y="89535"/>
                </a:cxn>
                <a:cxn ang="0">
                  <a:pos x="74590" y="91440"/>
                </a:cxn>
                <a:cxn ang="0">
                  <a:pos x="74590" y="81915"/>
                </a:cxn>
                <a:cxn ang="0">
                  <a:pos x="70765" y="83820"/>
                </a:cxn>
                <a:cxn ang="0">
                  <a:pos x="74590" y="81915"/>
                </a:cxn>
                <a:cxn ang="0">
                  <a:pos x="74590" y="91440"/>
                </a:cxn>
                <a:cxn ang="0">
                  <a:pos x="34426" y="133350"/>
                </a:cxn>
                <a:cxn ang="0">
                  <a:pos x="40164" y="167640"/>
                </a:cxn>
                <a:cxn ang="0">
                  <a:pos x="74590" y="182880"/>
                </a:cxn>
                <a:cxn ang="0">
                  <a:pos x="74590" y="190500"/>
                </a:cxn>
                <a:cxn ang="0">
                  <a:pos x="0" y="158115"/>
                </a:cxn>
                <a:cxn ang="0">
                  <a:pos x="70765" y="83820"/>
                </a:cxn>
              </a:cxnLst>
              <a:rect l="0" t="0" r="0" b="0"/>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w="9525">
              <a:noFill/>
            </a:ln>
          </p:spPr>
          <p:txBody>
            <a:bodyPr/>
            <a:lstStyle/>
            <a:p>
              <a:endParaRPr lang="zh-CN" altLang="en-US"/>
            </a:p>
          </p:txBody>
        </p:sp>
        <p:sp>
          <p:nvSpPr>
            <p:cNvPr id="3172" name="Freeform 259"/>
            <p:cNvSpPr>
              <a:spLocks noEditPoints="1"/>
            </p:cNvSpPr>
            <p:nvPr/>
          </p:nvSpPr>
          <p:spPr>
            <a:xfrm>
              <a:off x="7054850" y="1501775"/>
              <a:ext cx="279400" cy="204788"/>
            </a:xfrm>
            <a:custGeom>
              <a:avLst/>
              <a:gdLst/>
              <a:ahLst/>
              <a:cxnLst>
                <a:cxn ang="0">
                  <a:pos x="229643" y="195218"/>
                </a:cxn>
                <a:cxn ang="0">
                  <a:pos x="214334" y="189476"/>
                </a:cxn>
                <a:cxn ang="0">
                  <a:pos x="216247" y="189476"/>
                </a:cxn>
                <a:cxn ang="0">
                  <a:pos x="214334" y="145456"/>
                </a:cxn>
                <a:cxn ang="0">
                  <a:pos x="235384" y="135887"/>
                </a:cxn>
                <a:cxn ang="0">
                  <a:pos x="244953" y="105264"/>
                </a:cxn>
                <a:cxn ang="0">
                  <a:pos x="214334" y="84211"/>
                </a:cxn>
                <a:cxn ang="0">
                  <a:pos x="233471" y="55503"/>
                </a:cxn>
                <a:cxn ang="0">
                  <a:pos x="214334" y="44019"/>
                </a:cxn>
                <a:cxn ang="0">
                  <a:pos x="195197" y="9569"/>
                </a:cxn>
                <a:cxn ang="0">
                  <a:pos x="214334" y="44019"/>
                </a:cxn>
                <a:cxn ang="0">
                  <a:pos x="195197" y="59331"/>
                </a:cxn>
                <a:cxn ang="0">
                  <a:pos x="195197" y="26794"/>
                </a:cxn>
                <a:cxn ang="0">
                  <a:pos x="214334" y="202874"/>
                </a:cxn>
                <a:cxn ang="0">
                  <a:pos x="195197" y="191390"/>
                </a:cxn>
                <a:cxn ang="0">
                  <a:pos x="214334" y="202874"/>
                </a:cxn>
                <a:cxn ang="0">
                  <a:pos x="214334" y="93781"/>
                </a:cxn>
                <a:cxn ang="0">
                  <a:pos x="204765" y="126317"/>
                </a:cxn>
                <a:cxn ang="0">
                  <a:pos x="214334" y="145456"/>
                </a:cxn>
                <a:cxn ang="0">
                  <a:pos x="195197" y="70814"/>
                </a:cxn>
                <a:cxn ang="0">
                  <a:pos x="214334" y="84211"/>
                </a:cxn>
                <a:cxn ang="0">
                  <a:pos x="195197" y="9569"/>
                </a:cxn>
                <a:cxn ang="0">
                  <a:pos x="195197" y="24880"/>
                </a:cxn>
                <a:cxn ang="0">
                  <a:pos x="181801" y="5741"/>
                </a:cxn>
                <a:cxn ang="0">
                  <a:pos x="181801" y="200960"/>
                </a:cxn>
                <a:cxn ang="0">
                  <a:pos x="181801" y="177993"/>
                </a:cxn>
                <a:cxn ang="0">
                  <a:pos x="195197" y="204788"/>
                </a:cxn>
                <a:cxn ang="0">
                  <a:pos x="195197" y="59331"/>
                </a:cxn>
                <a:cxn ang="0">
                  <a:pos x="195197" y="143542"/>
                </a:cxn>
                <a:cxn ang="0">
                  <a:pos x="181801" y="158854"/>
                </a:cxn>
                <a:cxn ang="0">
                  <a:pos x="187542" y="44019"/>
                </a:cxn>
                <a:cxn ang="0">
                  <a:pos x="59324" y="30622"/>
                </a:cxn>
                <a:cxn ang="0">
                  <a:pos x="181801" y="15311"/>
                </a:cxn>
                <a:cxn ang="0">
                  <a:pos x="174146" y="17225"/>
                </a:cxn>
                <a:cxn ang="0">
                  <a:pos x="181801" y="45933"/>
                </a:cxn>
                <a:cxn ang="0">
                  <a:pos x="181801" y="176079"/>
                </a:cxn>
                <a:cxn ang="0">
                  <a:pos x="99512" y="156940"/>
                </a:cxn>
                <a:cxn ang="0">
                  <a:pos x="59324" y="135887"/>
                </a:cxn>
                <a:cxn ang="0">
                  <a:pos x="72720" y="132059"/>
                </a:cxn>
                <a:cxn ang="0">
                  <a:pos x="59324" y="74642"/>
                </a:cxn>
                <a:cxn ang="0">
                  <a:pos x="5741" y="112920"/>
                </a:cxn>
                <a:cxn ang="0">
                  <a:pos x="59324" y="30622"/>
                </a:cxn>
                <a:cxn ang="0">
                  <a:pos x="45928" y="78470"/>
                </a:cxn>
                <a:cxn ang="0">
                  <a:pos x="59324" y="135887"/>
                </a:cxn>
                <a:cxn ang="0">
                  <a:pos x="5741" y="112920"/>
                </a:cxn>
              </a:cxnLst>
              <a:rect l="0" t="0" r="0" b="0"/>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w="9525">
              <a:noFill/>
            </a:ln>
          </p:spPr>
          <p:txBody>
            <a:bodyPr/>
            <a:lstStyle/>
            <a:p>
              <a:endParaRPr lang="zh-CN" altLang="en-US"/>
            </a:p>
          </p:txBody>
        </p:sp>
        <p:sp>
          <p:nvSpPr>
            <p:cNvPr id="3173" name="Freeform 260"/>
            <p:cNvSpPr>
              <a:spLocks noEditPoints="1"/>
            </p:cNvSpPr>
            <p:nvPr/>
          </p:nvSpPr>
          <p:spPr>
            <a:xfrm>
              <a:off x="6057900" y="958850"/>
              <a:ext cx="277813" cy="300038"/>
            </a:xfrm>
            <a:custGeom>
              <a:avLst/>
              <a:gdLst/>
              <a:ahLst/>
              <a:cxnLst>
                <a:cxn ang="0">
                  <a:pos x="214586" y="137597"/>
                </a:cxn>
                <a:cxn ang="0">
                  <a:pos x="206922" y="170085"/>
                </a:cxn>
                <a:cxn ang="0">
                  <a:pos x="206922" y="200662"/>
                </a:cxn>
                <a:cxn ang="0">
                  <a:pos x="212670" y="202573"/>
                </a:cxn>
                <a:cxn ang="0">
                  <a:pos x="235662" y="236972"/>
                </a:cxn>
                <a:cxn ang="0">
                  <a:pos x="206922" y="217861"/>
                </a:cxn>
                <a:cxn ang="0">
                  <a:pos x="206922" y="59243"/>
                </a:cxn>
                <a:cxn ang="0">
                  <a:pos x="235662" y="40132"/>
                </a:cxn>
                <a:cxn ang="0">
                  <a:pos x="212670" y="74531"/>
                </a:cxn>
                <a:cxn ang="0">
                  <a:pos x="206922" y="76442"/>
                </a:cxn>
                <a:cxn ang="0">
                  <a:pos x="270149" y="131863"/>
                </a:cxn>
                <a:cxn ang="0">
                  <a:pos x="227998" y="137597"/>
                </a:cxn>
                <a:cxn ang="0">
                  <a:pos x="270149" y="145241"/>
                </a:cxn>
                <a:cxn ang="0">
                  <a:pos x="270149" y="131863"/>
                </a:cxn>
                <a:cxn ang="0">
                  <a:pos x="143696" y="300038"/>
                </a:cxn>
                <a:cxn ang="0">
                  <a:pos x="182015" y="200662"/>
                </a:cxn>
                <a:cxn ang="0">
                  <a:pos x="206922" y="105108"/>
                </a:cxn>
                <a:cxn ang="0">
                  <a:pos x="137948" y="78353"/>
                </a:cxn>
                <a:cxn ang="0">
                  <a:pos x="199258" y="137597"/>
                </a:cxn>
                <a:cxn ang="0">
                  <a:pos x="168603" y="191107"/>
                </a:cxn>
                <a:cxn ang="0">
                  <a:pos x="164771" y="231239"/>
                </a:cxn>
                <a:cxn ang="0">
                  <a:pos x="137948" y="300038"/>
                </a:cxn>
                <a:cxn ang="0">
                  <a:pos x="206922" y="76442"/>
                </a:cxn>
                <a:cxn ang="0">
                  <a:pos x="201174" y="64976"/>
                </a:cxn>
                <a:cxn ang="0">
                  <a:pos x="206922" y="200662"/>
                </a:cxn>
                <a:cxn ang="0">
                  <a:pos x="201174" y="212128"/>
                </a:cxn>
                <a:cxn ang="0">
                  <a:pos x="206922" y="200662"/>
                </a:cxn>
                <a:cxn ang="0">
                  <a:pos x="137948" y="0"/>
                </a:cxn>
                <a:cxn ang="0">
                  <a:pos x="145612" y="7644"/>
                </a:cxn>
                <a:cxn ang="0">
                  <a:pos x="137948" y="47776"/>
                </a:cxn>
                <a:cxn ang="0">
                  <a:pos x="137948" y="61154"/>
                </a:cxn>
                <a:cxn ang="0">
                  <a:pos x="68974" y="171996"/>
                </a:cxn>
                <a:cxn ang="0">
                  <a:pos x="95797" y="261816"/>
                </a:cxn>
                <a:cxn ang="0">
                  <a:pos x="137948" y="300038"/>
                </a:cxn>
                <a:cxn ang="0">
                  <a:pos x="111125" y="231239"/>
                </a:cxn>
                <a:cxn ang="0">
                  <a:pos x="107293" y="191107"/>
                </a:cxn>
                <a:cxn ang="0">
                  <a:pos x="93881" y="95553"/>
                </a:cxn>
                <a:cxn ang="0">
                  <a:pos x="137948" y="61154"/>
                </a:cxn>
                <a:cxn ang="0">
                  <a:pos x="137948" y="47776"/>
                </a:cxn>
                <a:cxn ang="0">
                  <a:pos x="130284" y="7644"/>
                </a:cxn>
                <a:cxn ang="0">
                  <a:pos x="68974" y="217861"/>
                </a:cxn>
                <a:cxn ang="0">
                  <a:pos x="74722" y="202573"/>
                </a:cxn>
                <a:cxn ang="0">
                  <a:pos x="68974" y="217861"/>
                </a:cxn>
                <a:cxn ang="0">
                  <a:pos x="68974" y="59243"/>
                </a:cxn>
                <a:cxn ang="0">
                  <a:pos x="74722" y="74531"/>
                </a:cxn>
                <a:cxn ang="0">
                  <a:pos x="68974" y="105108"/>
                </a:cxn>
                <a:cxn ang="0">
                  <a:pos x="68974" y="171996"/>
                </a:cxn>
                <a:cxn ang="0">
                  <a:pos x="68974" y="59243"/>
                </a:cxn>
                <a:cxn ang="0">
                  <a:pos x="65142" y="74531"/>
                </a:cxn>
                <a:cxn ang="0">
                  <a:pos x="40234" y="49687"/>
                </a:cxn>
                <a:cxn ang="0">
                  <a:pos x="49814" y="40132"/>
                </a:cxn>
                <a:cxn ang="0">
                  <a:pos x="68974" y="200662"/>
                </a:cxn>
                <a:cxn ang="0">
                  <a:pos x="49814" y="236972"/>
                </a:cxn>
                <a:cxn ang="0">
                  <a:pos x="40234" y="225506"/>
                </a:cxn>
                <a:cxn ang="0">
                  <a:pos x="65142" y="202573"/>
                </a:cxn>
                <a:cxn ang="0">
                  <a:pos x="47898" y="137597"/>
                </a:cxn>
                <a:cxn ang="0">
                  <a:pos x="40234" y="131863"/>
                </a:cxn>
                <a:cxn ang="0">
                  <a:pos x="0" y="137597"/>
                </a:cxn>
                <a:cxn ang="0">
                  <a:pos x="40234" y="145241"/>
                </a:cxn>
              </a:cxnLst>
              <a:rect l="0" t="0" r="0" b="0"/>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w="9525">
              <a:noFill/>
            </a:ln>
          </p:spPr>
          <p:txBody>
            <a:bodyPr/>
            <a:lstStyle/>
            <a:p>
              <a:endParaRPr lang="zh-CN" altLang="en-US"/>
            </a:p>
          </p:txBody>
        </p:sp>
      </p:grpSp>
      <p:sp>
        <p:nvSpPr>
          <p:cNvPr id="430" name="Freeform 262"/>
          <p:cNvSpPr/>
          <p:nvPr/>
        </p:nvSpPr>
        <p:spPr bwMode="auto">
          <a:xfrm>
            <a:off x="7427913" y="0"/>
            <a:ext cx="1716088" cy="2495550"/>
          </a:xfrm>
          <a:custGeom>
            <a:avLst/>
            <a:gdLst>
              <a:gd name="T0" fmla="*/ 0 w 1441"/>
              <a:gd name="T1" fmla="*/ 0 h 1572"/>
              <a:gd name="T2" fmla="*/ 1441 w 1441"/>
              <a:gd name="T3" fmla="*/ 0 h 1572"/>
              <a:gd name="T4" fmla="*/ 1441 w 1441"/>
              <a:gd name="T5" fmla="*/ 1572 h 1572"/>
              <a:gd name="T6" fmla="*/ 0 w 1441"/>
              <a:gd name="T7" fmla="*/ 0 h 1572"/>
            </a:gdLst>
            <a:ahLst/>
            <a:cxnLst>
              <a:cxn ang="0">
                <a:pos x="T0" y="T1"/>
              </a:cxn>
              <a:cxn ang="0">
                <a:pos x="T2" y="T3"/>
              </a:cxn>
              <a:cxn ang="0">
                <a:pos x="T4" y="T5"/>
              </a:cxn>
              <a:cxn ang="0">
                <a:pos x="T6" y="T7"/>
              </a:cxn>
            </a:cxnLst>
            <a:rect l="0" t="0" r="r" b="b"/>
            <a:pathLst>
              <a:path w="1441" h="1572">
                <a:moveTo>
                  <a:pt x="0" y="0"/>
                </a:moveTo>
                <a:lnTo>
                  <a:pt x="1441" y="0"/>
                </a:lnTo>
                <a:lnTo>
                  <a:pt x="1441" y="1572"/>
                </a:lnTo>
                <a:lnTo>
                  <a:pt x="0" y="0"/>
                </a:lnTo>
                <a:close/>
              </a:path>
            </a:pathLst>
          </a:cu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endParaRPr lang="zh-CN" altLang="en-US" sz="1350" strike="noStrike" noProof="1"/>
          </a:p>
        </p:txBody>
      </p:sp>
      <p:sp>
        <p:nvSpPr>
          <p:cNvPr id="431" name="Freeform 263"/>
          <p:cNvSpPr/>
          <p:nvPr/>
        </p:nvSpPr>
        <p:spPr bwMode="auto">
          <a:xfrm>
            <a:off x="-11112" y="4783138"/>
            <a:ext cx="2139950" cy="2089150"/>
          </a:xfrm>
          <a:custGeom>
            <a:avLst/>
            <a:gdLst>
              <a:gd name="T0" fmla="*/ 1797 w 1797"/>
              <a:gd name="T1" fmla="*/ 1316 h 1316"/>
              <a:gd name="T2" fmla="*/ 0 w 1797"/>
              <a:gd name="T3" fmla="*/ 1316 h 1316"/>
              <a:gd name="T4" fmla="*/ 0 w 1797"/>
              <a:gd name="T5" fmla="*/ 0 h 1316"/>
              <a:gd name="T6" fmla="*/ 1797 w 1797"/>
              <a:gd name="T7" fmla="*/ 1316 h 1316"/>
            </a:gdLst>
            <a:ahLst/>
            <a:cxnLst>
              <a:cxn ang="0">
                <a:pos x="T0" y="T1"/>
              </a:cxn>
              <a:cxn ang="0">
                <a:pos x="T2" y="T3"/>
              </a:cxn>
              <a:cxn ang="0">
                <a:pos x="T4" y="T5"/>
              </a:cxn>
              <a:cxn ang="0">
                <a:pos x="T6" y="T7"/>
              </a:cxn>
            </a:cxnLst>
            <a:rect l="0" t="0" r="r" b="b"/>
            <a:pathLst>
              <a:path w="1797" h="1316">
                <a:moveTo>
                  <a:pt x="1797" y="1316"/>
                </a:moveTo>
                <a:lnTo>
                  <a:pt x="0" y="1316"/>
                </a:lnTo>
                <a:lnTo>
                  <a:pt x="0" y="0"/>
                </a:lnTo>
                <a:lnTo>
                  <a:pt x="1797" y="1316"/>
                </a:lnTo>
                <a:close/>
              </a:path>
            </a:pathLst>
          </a:cu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endParaRPr lang="zh-CN" altLang="en-US" sz="1350" strike="noStrike" noProof="1"/>
          </a:p>
        </p:txBody>
      </p:sp>
      <p:sp>
        <p:nvSpPr>
          <p:cNvPr id="432" name="Freeform 264"/>
          <p:cNvSpPr/>
          <p:nvPr/>
        </p:nvSpPr>
        <p:spPr bwMode="auto">
          <a:xfrm>
            <a:off x="1614488" y="2200275"/>
            <a:ext cx="849313" cy="508000"/>
          </a:xfrm>
          <a:custGeom>
            <a:avLst/>
            <a:gdLst>
              <a:gd name="T0" fmla="*/ 430 w 470"/>
              <a:gd name="T1" fmla="*/ 133 h 211"/>
              <a:gd name="T2" fmla="*/ 418 w 470"/>
              <a:gd name="T3" fmla="*/ 133 h 211"/>
              <a:gd name="T4" fmla="*/ 343 w 470"/>
              <a:gd name="T5" fmla="*/ 76 h 211"/>
              <a:gd name="T6" fmla="*/ 297 w 470"/>
              <a:gd name="T7" fmla="*/ 91 h 211"/>
              <a:gd name="T8" fmla="*/ 193 w 470"/>
              <a:gd name="T9" fmla="*/ 0 h 211"/>
              <a:gd name="T10" fmla="*/ 92 w 470"/>
              <a:gd name="T11" fmla="*/ 81 h 211"/>
              <a:gd name="T12" fmla="*/ 67 w 470"/>
              <a:gd name="T13" fmla="*/ 76 h 211"/>
              <a:gd name="T14" fmla="*/ 0 w 470"/>
              <a:gd name="T15" fmla="*/ 143 h 211"/>
              <a:gd name="T16" fmla="*/ 43 w 470"/>
              <a:gd name="T17" fmla="*/ 206 h 211"/>
              <a:gd name="T18" fmla="*/ 62 w 470"/>
              <a:gd name="T19" fmla="*/ 211 h 211"/>
              <a:gd name="T20" fmla="*/ 430 w 470"/>
              <a:gd name="T21" fmla="*/ 211 h 211"/>
              <a:gd name="T22" fmla="*/ 470 w 470"/>
              <a:gd name="T23" fmla="*/ 172 h 211"/>
              <a:gd name="T24" fmla="*/ 470 w 470"/>
              <a:gd name="T25" fmla="*/ 172 h 211"/>
              <a:gd name="T26" fmla="*/ 430 w 470"/>
              <a:gd name="T27" fmla="*/ 13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0" h="211">
                <a:moveTo>
                  <a:pt x="430" y="133"/>
                </a:moveTo>
                <a:cubicBezTo>
                  <a:pt x="418" y="133"/>
                  <a:pt x="418" y="133"/>
                  <a:pt x="418" y="133"/>
                </a:cubicBezTo>
                <a:cubicBezTo>
                  <a:pt x="409" y="100"/>
                  <a:pt x="379" y="76"/>
                  <a:pt x="343" y="76"/>
                </a:cubicBezTo>
                <a:cubicBezTo>
                  <a:pt x="326" y="76"/>
                  <a:pt x="310" y="82"/>
                  <a:pt x="297" y="91"/>
                </a:cubicBezTo>
                <a:cubicBezTo>
                  <a:pt x="290" y="40"/>
                  <a:pt x="247" y="0"/>
                  <a:pt x="193" y="0"/>
                </a:cubicBezTo>
                <a:cubicBezTo>
                  <a:pt x="144" y="0"/>
                  <a:pt x="102" y="34"/>
                  <a:pt x="92" y="81"/>
                </a:cubicBezTo>
                <a:cubicBezTo>
                  <a:pt x="84" y="78"/>
                  <a:pt x="76" y="76"/>
                  <a:pt x="67" y="76"/>
                </a:cubicBezTo>
                <a:cubicBezTo>
                  <a:pt x="30" y="76"/>
                  <a:pt x="0" y="106"/>
                  <a:pt x="0" y="143"/>
                </a:cubicBezTo>
                <a:cubicBezTo>
                  <a:pt x="0" y="172"/>
                  <a:pt x="18" y="197"/>
                  <a:pt x="43" y="206"/>
                </a:cubicBezTo>
                <a:cubicBezTo>
                  <a:pt x="49" y="210"/>
                  <a:pt x="55" y="211"/>
                  <a:pt x="62" y="211"/>
                </a:cubicBezTo>
                <a:cubicBezTo>
                  <a:pt x="430" y="211"/>
                  <a:pt x="430" y="211"/>
                  <a:pt x="430" y="211"/>
                </a:cubicBezTo>
                <a:cubicBezTo>
                  <a:pt x="452" y="211"/>
                  <a:pt x="470" y="194"/>
                  <a:pt x="470" y="172"/>
                </a:cubicBezTo>
                <a:cubicBezTo>
                  <a:pt x="470" y="172"/>
                  <a:pt x="470" y="172"/>
                  <a:pt x="470" y="172"/>
                </a:cubicBezTo>
                <a:cubicBezTo>
                  <a:pt x="470" y="151"/>
                  <a:pt x="452" y="133"/>
                  <a:pt x="430" y="133"/>
                </a:cubicBezTo>
                <a:close/>
              </a:path>
            </a:pathLst>
          </a:custGeom>
          <a:solidFill>
            <a:srgbClr val="CAE5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lvl="0" fontAlgn="base"/>
            <a:endParaRPr lang="zh-CN" altLang="en-US" sz="1350" strike="noStrike" noProof="1"/>
          </a:p>
        </p:txBody>
      </p:sp>
      <p:sp>
        <p:nvSpPr>
          <p:cNvPr id="433" name="Freeform 265"/>
          <p:cNvSpPr/>
          <p:nvPr/>
        </p:nvSpPr>
        <p:spPr bwMode="auto">
          <a:xfrm>
            <a:off x="7285038" y="2593975"/>
            <a:ext cx="304800" cy="203200"/>
          </a:xfrm>
          <a:custGeom>
            <a:avLst/>
            <a:gdLst>
              <a:gd name="T0" fmla="*/ 211 w 213"/>
              <a:gd name="T1" fmla="*/ 89 h 106"/>
              <a:gd name="T2" fmla="*/ 213 w 213"/>
              <a:gd name="T3" fmla="*/ 77 h 106"/>
              <a:gd name="T4" fmla="*/ 172 w 213"/>
              <a:gd name="T5" fmla="*/ 35 h 106"/>
              <a:gd name="T6" fmla="*/ 149 w 213"/>
              <a:gd name="T7" fmla="*/ 42 h 106"/>
              <a:gd name="T8" fmla="*/ 97 w 213"/>
              <a:gd name="T9" fmla="*/ 0 h 106"/>
              <a:gd name="T10" fmla="*/ 46 w 213"/>
              <a:gd name="T11" fmla="*/ 41 h 106"/>
              <a:gd name="T12" fmla="*/ 34 w 213"/>
              <a:gd name="T13" fmla="*/ 39 h 106"/>
              <a:gd name="T14" fmla="*/ 0 w 213"/>
              <a:gd name="T15" fmla="*/ 72 h 106"/>
              <a:gd name="T16" fmla="*/ 20 w 213"/>
              <a:gd name="T17" fmla="*/ 103 h 106"/>
              <a:gd name="T18" fmla="*/ 30 w 213"/>
              <a:gd name="T19" fmla="*/ 106 h 106"/>
              <a:gd name="T20" fmla="*/ 193 w 213"/>
              <a:gd name="T21" fmla="*/ 106 h 106"/>
              <a:gd name="T22" fmla="*/ 201 w 213"/>
              <a:gd name="T23" fmla="*/ 104 h 106"/>
              <a:gd name="T24" fmla="*/ 203 w 213"/>
              <a:gd name="T25" fmla="*/ 104 h 106"/>
              <a:gd name="T26" fmla="*/ 204 w 213"/>
              <a:gd name="T27" fmla="*/ 103 h 106"/>
              <a:gd name="T28" fmla="*/ 211 w 213"/>
              <a:gd name="T29" fmla="*/ 8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106">
                <a:moveTo>
                  <a:pt x="211" y="89"/>
                </a:moveTo>
                <a:cubicBezTo>
                  <a:pt x="213" y="85"/>
                  <a:pt x="213" y="81"/>
                  <a:pt x="213" y="77"/>
                </a:cubicBezTo>
                <a:cubicBezTo>
                  <a:pt x="213" y="54"/>
                  <a:pt x="195" y="35"/>
                  <a:pt x="172" y="35"/>
                </a:cubicBezTo>
                <a:cubicBezTo>
                  <a:pt x="163" y="35"/>
                  <a:pt x="155" y="38"/>
                  <a:pt x="149" y="42"/>
                </a:cubicBezTo>
                <a:cubicBezTo>
                  <a:pt x="144" y="18"/>
                  <a:pt x="123" y="0"/>
                  <a:pt x="97" y="0"/>
                </a:cubicBezTo>
                <a:cubicBezTo>
                  <a:pt x="73" y="0"/>
                  <a:pt x="52" y="18"/>
                  <a:pt x="46" y="41"/>
                </a:cubicBezTo>
                <a:cubicBezTo>
                  <a:pt x="43" y="39"/>
                  <a:pt x="38" y="39"/>
                  <a:pt x="34" y="39"/>
                </a:cubicBezTo>
                <a:cubicBezTo>
                  <a:pt x="15" y="39"/>
                  <a:pt x="0" y="54"/>
                  <a:pt x="0" y="72"/>
                </a:cubicBezTo>
                <a:cubicBezTo>
                  <a:pt x="0" y="86"/>
                  <a:pt x="8" y="98"/>
                  <a:pt x="20" y="103"/>
                </a:cubicBezTo>
                <a:cubicBezTo>
                  <a:pt x="23" y="105"/>
                  <a:pt x="26" y="106"/>
                  <a:pt x="30" y="106"/>
                </a:cubicBezTo>
                <a:cubicBezTo>
                  <a:pt x="193" y="106"/>
                  <a:pt x="193" y="106"/>
                  <a:pt x="193" y="106"/>
                </a:cubicBezTo>
                <a:cubicBezTo>
                  <a:pt x="196" y="106"/>
                  <a:pt x="199" y="106"/>
                  <a:pt x="201" y="104"/>
                </a:cubicBezTo>
                <a:cubicBezTo>
                  <a:pt x="203" y="104"/>
                  <a:pt x="203" y="104"/>
                  <a:pt x="203" y="104"/>
                </a:cubicBezTo>
                <a:cubicBezTo>
                  <a:pt x="203" y="104"/>
                  <a:pt x="203" y="103"/>
                  <a:pt x="204" y="103"/>
                </a:cubicBezTo>
                <a:cubicBezTo>
                  <a:pt x="208" y="100"/>
                  <a:pt x="211" y="95"/>
                  <a:pt x="211" y="89"/>
                </a:cubicBezTo>
                <a:close/>
              </a:path>
            </a:pathLst>
          </a:custGeom>
          <a:solidFill>
            <a:srgbClr val="E4F3F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endParaRPr lang="zh-CN" altLang="en-US" sz="1350" strike="noStrike" noProof="1"/>
          </a:p>
        </p:txBody>
      </p:sp>
      <p:sp>
        <p:nvSpPr>
          <p:cNvPr id="434" name="Freeform 266"/>
          <p:cNvSpPr/>
          <p:nvPr/>
        </p:nvSpPr>
        <p:spPr bwMode="auto">
          <a:xfrm>
            <a:off x="6935788" y="2820988"/>
            <a:ext cx="539750" cy="325438"/>
          </a:xfrm>
          <a:custGeom>
            <a:avLst/>
            <a:gdLst>
              <a:gd name="T0" fmla="*/ 345 w 376"/>
              <a:gd name="T1" fmla="*/ 107 h 170"/>
              <a:gd name="T2" fmla="*/ 335 w 376"/>
              <a:gd name="T3" fmla="*/ 107 h 170"/>
              <a:gd name="T4" fmla="*/ 275 w 376"/>
              <a:gd name="T5" fmla="*/ 61 h 170"/>
              <a:gd name="T6" fmla="*/ 238 w 376"/>
              <a:gd name="T7" fmla="*/ 73 h 170"/>
              <a:gd name="T8" fmla="*/ 155 w 376"/>
              <a:gd name="T9" fmla="*/ 0 h 170"/>
              <a:gd name="T10" fmla="*/ 73 w 376"/>
              <a:gd name="T11" fmla="*/ 65 h 170"/>
              <a:gd name="T12" fmla="*/ 54 w 376"/>
              <a:gd name="T13" fmla="*/ 61 h 170"/>
              <a:gd name="T14" fmla="*/ 0 w 376"/>
              <a:gd name="T15" fmla="*/ 115 h 170"/>
              <a:gd name="T16" fmla="*/ 34 w 376"/>
              <a:gd name="T17" fmla="*/ 166 h 170"/>
              <a:gd name="T18" fmla="*/ 50 w 376"/>
              <a:gd name="T19" fmla="*/ 170 h 170"/>
              <a:gd name="T20" fmla="*/ 345 w 376"/>
              <a:gd name="T21" fmla="*/ 170 h 170"/>
              <a:gd name="T22" fmla="*/ 376 w 376"/>
              <a:gd name="T23" fmla="*/ 138 h 170"/>
              <a:gd name="T24" fmla="*/ 376 w 376"/>
              <a:gd name="T25" fmla="*/ 138 h 170"/>
              <a:gd name="T26" fmla="*/ 345 w 376"/>
              <a:gd name="T27" fmla="*/ 10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170">
                <a:moveTo>
                  <a:pt x="345" y="107"/>
                </a:moveTo>
                <a:cubicBezTo>
                  <a:pt x="335" y="107"/>
                  <a:pt x="335" y="107"/>
                  <a:pt x="335" y="107"/>
                </a:cubicBezTo>
                <a:cubicBezTo>
                  <a:pt x="328" y="81"/>
                  <a:pt x="304" y="61"/>
                  <a:pt x="275" y="61"/>
                </a:cubicBezTo>
                <a:cubicBezTo>
                  <a:pt x="261" y="61"/>
                  <a:pt x="249" y="66"/>
                  <a:pt x="238" y="73"/>
                </a:cubicBezTo>
                <a:cubicBezTo>
                  <a:pt x="233" y="32"/>
                  <a:pt x="198" y="0"/>
                  <a:pt x="155" y="0"/>
                </a:cubicBezTo>
                <a:cubicBezTo>
                  <a:pt x="115" y="0"/>
                  <a:pt x="82" y="28"/>
                  <a:pt x="73" y="65"/>
                </a:cubicBezTo>
                <a:cubicBezTo>
                  <a:pt x="67" y="62"/>
                  <a:pt x="61" y="61"/>
                  <a:pt x="54" y="61"/>
                </a:cubicBezTo>
                <a:cubicBezTo>
                  <a:pt x="24" y="61"/>
                  <a:pt x="0" y="85"/>
                  <a:pt x="0" y="115"/>
                </a:cubicBezTo>
                <a:cubicBezTo>
                  <a:pt x="0" y="138"/>
                  <a:pt x="14" y="158"/>
                  <a:pt x="34" y="166"/>
                </a:cubicBezTo>
                <a:cubicBezTo>
                  <a:pt x="39" y="168"/>
                  <a:pt x="44" y="170"/>
                  <a:pt x="50" y="170"/>
                </a:cubicBezTo>
                <a:cubicBezTo>
                  <a:pt x="345" y="170"/>
                  <a:pt x="345" y="170"/>
                  <a:pt x="345" y="170"/>
                </a:cubicBezTo>
                <a:cubicBezTo>
                  <a:pt x="362" y="170"/>
                  <a:pt x="376" y="156"/>
                  <a:pt x="376" y="138"/>
                </a:cubicBezTo>
                <a:cubicBezTo>
                  <a:pt x="376" y="138"/>
                  <a:pt x="376" y="138"/>
                  <a:pt x="376" y="138"/>
                </a:cubicBezTo>
                <a:cubicBezTo>
                  <a:pt x="376" y="121"/>
                  <a:pt x="362" y="107"/>
                  <a:pt x="345" y="107"/>
                </a:cubicBezTo>
                <a:close/>
              </a:path>
            </a:pathLst>
          </a:custGeom>
          <a:solidFill>
            <a:srgbClr val="CAE5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endParaRPr lang="zh-CN" altLang="en-US" sz="1350" strike="noStrike" noProof="1"/>
          </a:p>
        </p:txBody>
      </p:sp>
      <p:sp>
        <p:nvSpPr>
          <p:cNvPr id="3179" name="Freeform 261"/>
          <p:cNvSpPr>
            <a:spLocks noEditPoints="1"/>
          </p:cNvSpPr>
          <p:nvPr/>
        </p:nvSpPr>
        <p:spPr>
          <a:xfrm>
            <a:off x="6791325" y="3551238"/>
            <a:ext cx="1271588" cy="1177925"/>
          </a:xfrm>
          <a:custGeom>
            <a:avLst/>
            <a:gdLst/>
            <a:ahLst/>
            <a:cxnLst>
              <a:cxn ang="0">
                <a:pos x="927751" y="168388"/>
              </a:cxn>
              <a:cxn ang="0">
                <a:pos x="809205" y="25773"/>
              </a:cxn>
              <a:cxn ang="0">
                <a:pos x="487928" y="161515"/>
              </a:cxn>
              <a:cxn ang="0">
                <a:pos x="357356" y="121995"/>
              </a:cxn>
              <a:cxn ang="0">
                <a:pos x="329867" y="256019"/>
              </a:cxn>
              <a:cxn ang="0">
                <a:pos x="58413" y="470800"/>
              </a:cxn>
              <a:cxn ang="0">
                <a:pos x="135726" y="639188"/>
              </a:cxn>
              <a:cxn ang="0">
                <a:pos x="335021" y="1118580"/>
              </a:cxn>
              <a:cxn ang="0">
                <a:pos x="506827" y="1058441"/>
              </a:cxn>
              <a:cxn ang="0">
                <a:pos x="814359" y="1075624"/>
              </a:cxn>
              <a:cxn ang="0">
                <a:pos x="974138" y="981120"/>
              </a:cxn>
              <a:cxn ang="0">
                <a:pos x="1109865" y="701045"/>
              </a:cxn>
              <a:cxn ang="0">
                <a:pos x="1245592" y="579050"/>
              </a:cxn>
              <a:cxn ang="0">
                <a:pos x="395153" y="981120"/>
              </a:cxn>
              <a:cxn ang="0">
                <a:pos x="197576" y="567022"/>
              </a:cxn>
              <a:cxn ang="0">
                <a:pos x="505109" y="554994"/>
              </a:cxn>
              <a:cxn ang="0">
                <a:pos x="645989" y="647779"/>
              </a:cxn>
              <a:cxn ang="0">
                <a:pos x="424360" y="979402"/>
              </a:cxn>
              <a:cxn ang="0">
                <a:pos x="470747" y="998302"/>
              </a:cxn>
              <a:cxn ang="0">
                <a:pos x="829822" y="958783"/>
              </a:cxn>
              <a:cxn ang="0">
                <a:pos x="486210" y="1012048"/>
              </a:cxn>
              <a:cxn ang="0">
                <a:pos x="872773" y="936445"/>
              </a:cxn>
              <a:cxn ang="0">
                <a:pos x="1073786" y="640906"/>
              </a:cxn>
              <a:cxn ang="0">
                <a:pos x="889954" y="934727"/>
              </a:cxn>
              <a:cxn ang="0">
                <a:pos x="714712" y="670117"/>
              </a:cxn>
              <a:cxn ang="0">
                <a:pos x="654580" y="568740"/>
              </a:cxn>
              <a:cxn ang="0">
                <a:pos x="654580" y="443308"/>
              </a:cxn>
              <a:cxn ang="0">
                <a:pos x="886517" y="194162"/>
              </a:cxn>
              <a:cxn ang="0">
                <a:pos x="1080658" y="591077"/>
              </a:cxn>
              <a:cxn ang="0">
                <a:pos x="774844" y="149487"/>
              </a:cxn>
              <a:cxn ang="0">
                <a:pos x="786870" y="166670"/>
              </a:cxn>
              <a:cxn ang="0">
                <a:pos x="565241" y="415816"/>
              </a:cxn>
              <a:cxn ang="0">
                <a:pos x="496518" y="209626"/>
              </a:cxn>
              <a:cxn ang="0">
                <a:pos x="367664" y="286947"/>
              </a:cxn>
              <a:cxn ang="0">
                <a:pos x="522289" y="438153"/>
              </a:cxn>
              <a:cxn ang="0">
                <a:pos x="194140" y="518911"/>
              </a:cxn>
              <a:cxn ang="0">
                <a:pos x="183832" y="500010"/>
              </a:cxn>
            </a:cxnLst>
            <a:rect l="0" t="0" r="0" b="0"/>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accent2"/>
          </a:solidFill>
          <a:ln w="9525">
            <a:noFill/>
          </a:ln>
        </p:spPr>
        <p:txBody>
          <a:bodyPr/>
          <a:lstStyle/>
          <a:p>
            <a:endParaRPr lang="zh-CN" altLang="en-US"/>
          </a:p>
        </p:txBody>
      </p:sp>
      <p:sp>
        <p:nvSpPr>
          <p:cNvPr id="3" name="副标题 2"/>
          <p:cNvSpPr>
            <a:spLocks noGrp="1"/>
          </p:cNvSpPr>
          <p:nvPr>
            <p:ph type="subTitle" idx="1" hasCustomPrompt="1"/>
          </p:nvPr>
        </p:nvSpPr>
        <p:spPr>
          <a:xfrm>
            <a:off x="2640806" y="3667126"/>
            <a:ext cx="3862388" cy="558799"/>
          </a:xfrm>
        </p:spPr>
        <p:txBody>
          <a:bodyPr anchor="ctr">
            <a:normAutofit/>
          </a:bodyPr>
          <a:lstStyle>
            <a:lvl1pPr marL="0" indent="0" algn="ctr">
              <a:buNone/>
              <a:defRPr sz="12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单击添加学院名称 </a:t>
            </a:r>
            <a:r>
              <a:rPr lang="en-US" altLang="zh-CN" strike="noStrike" noProof="1"/>
              <a:t>/ </a:t>
            </a:r>
            <a:r>
              <a:rPr lang="zh-CN" altLang="en-US" strike="noStrike" noProof="1"/>
              <a:t>专业名称</a:t>
            </a:r>
          </a:p>
        </p:txBody>
      </p:sp>
      <p:sp>
        <p:nvSpPr>
          <p:cNvPr id="2" name="标题 1"/>
          <p:cNvSpPr>
            <a:spLocks noGrp="1"/>
          </p:cNvSpPr>
          <p:nvPr>
            <p:ph type="ctrTitle" hasCustomPrompt="1"/>
          </p:nvPr>
        </p:nvSpPr>
        <p:spPr>
          <a:xfrm>
            <a:off x="2640806" y="2854327"/>
            <a:ext cx="3862388" cy="698591"/>
          </a:xfrm>
        </p:spPr>
        <p:txBody>
          <a:bodyPr anchor="b">
            <a:normAutofit/>
          </a:bodyPr>
          <a:lstStyle>
            <a:lvl1pPr algn="ctr">
              <a:defRPr sz="2400">
                <a:solidFill>
                  <a:sysClr val="windowText" lastClr="000000"/>
                </a:solidFill>
              </a:defRPr>
            </a:lvl1pPr>
          </a:lstStyle>
          <a:p>
            <a:pPr fontAlgn="auto"/>
            <a:r>
              <a:rPr lang="zh-CN" altLang="en-US" strike="noStrike" noProof="1"/>
              <a:t>毕业论文答辩</a:t>
            </a:r>
            <a:r>
              <a:rPr lang="en-US" altLang="zh-CN" strike="noStrike" noProof="1"/>
              <a:t>PPT</a:t>
            </a:r>
            <a:r>
              <a:rPr lang="zh-CN" altLang="en-US" strike="noStrike" noProof="1"/>
              <a:t>模板</a:t>
            </a:r>
          </a:p>
        </p:txBody>
      </p:sp>
      <p:sp>
        <p:nvSpPr>
          <p:cNvPr id="122" name="文本占位符 13"/>
          <p:cNvSpPr>
            <a:spLocks noGrp="1"/>
          </p:cNvSpPr>
          <p:nvPr>
            <p:ph type="body" sz="quarter" idx="10" hasCustomPrompt="1"/>
          </p:nvPr>
        </p:nvSpPr>
        <p:spPr>
          <a:xfrm>
            <a:off x="2633663" y="5476082"/>
            <a:ext cx="1585913" cy="371475"/>
          </a:xfrm>
        </p:spPr>
        <p:txBody>
          <a:bodyPr anchor="ctr">
            <a:normAutofit/>
          </a:bodyPr>
          <a:lstStyle>
            <a:lvl1pPr marL="0" indent="0" algn="l">
              <a:buNone/>
              <a:defRPr sz="790" b="1"/>
            </a:lvl1pPr>
            <a:lvl2pPr marL="342900" indent="0">
              <a:buNone/>
              <a:defRPr/>
            </a:lvl2pPr>
            <a:lvl3pPr marL="685800" indent="0">
              <a:buNone/>
              <a:defRPr/>
            </a:lvl3pPr>
            <a:lvl4pPr marL="1028700" indent="0">
              <a:buNone/>
              <a:defRPr/>
            </a:lvl4pPr>
            <a:lvl5pPr marL="1371600" indent="0">
              <a:buNone/>
              <a:defRPr/>
            </a:lvl5pPr>
          </a:lstStyle>
          <a:p>
            <a:pPr lvl="0" fontAlgn="auto"/>
            <a:r>
              <a:rPr lang="zh-CN" altLang="en-US" sz="790" strike="noStrike" noProof="1"/>
              <a:t>答辩人</a:t>
            </a:r>
            <a:endParaRPr lang="zh-CN" altLang="en-US" strike="noStrike" noProof="1"/>
          </a:p>
        </p:txBody>
      </p:sp>
      <p:sp>
        <p:nvSpPr>
          <p:cNvPr id="123" name="文本占位符 13"/>
          <p:cNvSpPr>
            <a:spLocks noGrp="1"/>
          </p:cNvSpPr>
          <p:nvPr>
            <p:ph type="body" sz="quarter" idx="11" hasCustomPrompt="1"/>
          </p:nvPr>
        </p:nvSpPr>
        <p:spPr>
          <a:xfrm>
            <a:off x="2633663" y="5847557"/>
            <a:ext cx="1585913" cy="371475"/>
          </a:xfrm>
        </p:spPr>
        <p:txBody>
          <a:bodyPr anchor="ctr">
            <a:normAutofit/>
          </a:bodyPr>
          <a:lstStyle>
            <a:lvl1pPr marL="0" indent="0" algn="l">
              <a:buNone/>
              <a:defRPr sz="790" b="1"/>
            </a:lvl1pPr>
            <a:lvl2pPr marL="342900" indent="0">
              <a:buNone/>
              <a:defRPr/>
            </a:lvl2pPr>
            <a:lvl3pPr marL="685800" indent="0">
              <a:buNone/>
              <a:defRPr/>
            </a:lvl3pPr>
            <a:lvl4pPr marL="1028700" indent="0">
              <a:buNone/>
              <a:defRPr/>
            </a:lvl4pPr>
            <a:lvl5pPr marL="1371600" indent="0">
              <a:buNone/>
              <a:defRPr/>
            </a:lvl5pPr>
          </a:lstStyle>
          <a:p>
            <a:pPr lvl="0" fontAlgn="auto"/>
            <a:r>
              <a:rPr lang="zh-CN" altLang="en-US" sz="790" strike="noStrike" noProof="1"/>
              <a:t>指导老师</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9" name="직사각형 45"/>
          <p:cNvSpPr/>
          <p:nvPr/>
        </p:nvSpPr>
        <p:spPr>
          <a:xfrm>
            <a:off x="538163" y="1044575"/>
            <a:ext cx="8085138" cy="8096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base"/>
            <a:endParaRPr lang="ko-KR" altLang="en-US" sz="1350" strike="noStrike" noProof="1"/>
          </a:p>
        </p:txBody>
      </p:sp>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a:xfrm>
            <a:off x="4051300" y="6515100"/>
            <a:ext cx="1041400" cy="206375"/>
          </a:xfrm>
          <a:prstGeom prst="rect">
            <a:avLst/>
          </a:prstGeom>
        </p:spPr>
        <p:txBody>
          <a:bodyPr vert="horz" lIns="91440" tIns="45720" rIns="91440" bIns="45720" rtlCol="0" anchor="ctr"/>
          <a:lstStyle/>
          <a:p>
            <a:pPr fontAlgn="base"/>
            <a:fld id="{BE6C39DC-A41E-4F0C-A088-83A5FC0408FD}" type="datetime1">
              <a:rPr lang="zh-CN" altLang="en-US" sz="750" strike="noStrike" noProof="1" smtClean="0">
                <a:latin typeface="Arial" panose="020B0604020202020204" pitchFamily="34" charset="0"/>
                <a:ea typeface="宋体" panose="02010600030101010101" pitchFamily="2" charset="-122"/>
                <a:cs typeface="+mn-cs"/>
              </a:rPr>
              <a:t>2019/10/23</a:t>
            </a:fld>
            <a:endParaRPr lang="zh-CN" altLang="en-US" strike="noStrike" noProof="1"/>
          </a:p>
        </p:txBody>
      </p:sp>
      <p:sp>
        <p:nvSpPr>
          <p:cNvPr id="4" name="页脚占位符 3"/>
          <p:cNvSpPr>
            <a:spLocks noGrp="1"/>
          </p:cNvSpPr>
          <p:nvPr>
            <p:ph type="ftr" sz="quarter" idx="11"/>
          </p:nvPr>
        </p:nvSpPr>
        <p:spPr>
          <a:xfrm>
            <a:off x="522288" y="6515100"/>
            <a:ext cx="3086100" cy="206375"/>
          </a:xfrm>
          <a:prstGeom prst="rect">
            <a:avLst/>
          </a:prstGeom>
        </p:spPr>
        <p:txBody>
          <a:bodyPr vert="horz" lIns="91440" tIns="45720" rIns="91440" bIns="45720" rtlCol="0" anchor="ctr"/>
          <a:lstStyle/>
          <a:p>
            <a:pPr fontAlgn="base"/>
            <a:r>
              <a:rPr lang="en-US" altLang="zh-CN" sz="750" strike="noStrike" noProof="1">
                <a:latin typeface="Arial" panose="020B0604020202020204" pitchFamily="34" charset="0"/>
                <a:ea typeface="宋体" panose="02010600030101010101" pitchFamily="2" charset="-122"/>
                <a:cs typeface="+mn-cs"/>
              </a:rPr>
              <a:t>www.wps.cn </a:t>
            </a:r>
            <a:r>
              <a:rPr lang="zh-CN" altLang="en-US" sz="750" strike="noStrike" noProof="1">
                <a:latin typeface="Arial" panose="020B0604020202020204" pitchFamily="34" charset="0"/>
                <a:ea typeface="宋体" panose="02010600030101010101" pitchFamily="2" charset="-122"/>
                <a:cs typeface="+mn-cs"/>
              </a:rPr>
              <a:t>「 让</a:t>
            </a:r>
            <a:r>
              <a:rPr lang="en-US" altLang="zh-CN" sz="750" strike="noStrike" noProof="1">
                <a:latin typeface="Arial" panose="020B0604020202020204" pitchFamily="34" charset="0"/>
                <a:ea typeface="宋体" panose="02010600030101010101" pitchFamily="2" charset="-122"/>
                <a:cs typeface="+mn-cs"/>
              </a:rPr>
              <a:t>PPT</a:t>
            </a:r>
            <a:r>
              <a:rPr lang="zh-CN" altLang="en-US" sz="750" strike="noStrike" noProof="1">
                <a:latin typeface="Arial" panose="020B0604020202020204" pitchFamily="34" charset="0"/>
                <a:ea typeface="宋体" panose="02010600030101010101" pitchFamily="2" charset="-122"/>
                <a:cs typeface="+mn-cs"/>
              </a:rPr>
              <a:t>设计简单起来！」</a:t>
            </a:r>
            <a:endParaRPr lang="zh-CN" altLang="en-US" strike="noStrike" noProof="1"/>
          </a:p>
        </p:txBody>
      </p:sp>
      <p:sp>
        <p:nvSpPr>
          <p:cNvPr id="5" name="灯片编号占位符 4"/>
          <p:cNvSpPr>
            <a:spLocks noGrp="1"/>
          </p:cNvSpPr>
          <p:nvPr>
            <p:ph type="sldNum" sz="quarter" idx="12"/>
          </p:nvPr>
        </p:nvSpPr>
        <p:spPr>
          <a:xfrm>
            <a:off x="6457950" y="6515100"/>
            <a:ext cx="2163763" cy="206375"/>
          </a:xfrm>
          <a:prstGeom prst="rect">
            <a:avLst/>
          </a:prstGeom>
        </p:spPr>
        <p:txBody>
          <a:bodyPr vert="horz" lIns="91440" tIns="45720" rIns="91440" bIns="45720" rtlCol="0" anchor="ctr"/>
          <a:lstStyle>
            <a:lvl1pPr>
              <a:defRPr sz="1800"/>
            </a:lvl1pPr>
          </a:lstStyle>
          <a:p>
            <a:fld id="{5DD3DB80-B894-403A-B48E-6FDC1A72010E}" type="slidenum">
              <a:rPr lang="zh-CN" altLang="en-US" noProof="1" smtClean="0"/>
              <a:pPr/>
              <a:t>‹#›</a:t>
            </a:fld>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051300" y="6515100"/>
            <a:ext cx="1041400" cy="206375"/>
          </a:xfrm>
          <a:prstGeom prst="rect">
            <a:avLst/>
          </a:prstGeom>
        </p:spPr>
        <p:txBody>
          <a:bodyPr vert="horz" lIns="91440" tIns="45720" rIns="91440" bIns="45720" rtlCol="0" anchor="ctr"/>
          <a:lstStyle/>
          <a:p>
            <a:pPr fontAlgn="base"/>
            <a:fld id="{362F0B71-D8A6-4607-AB1B-4C5F2BE5BB4E}" type="datetime1">
              <a:rPr lang="zh-CN" altLang="en-US" sz="750" strike="noStrike" noProof="1" smtClean="0">
                <a:latin typeface="Arial" panose="020B0604020202020204" pitchFamily="34" charset="0"/>
                <a:ea typeface="宋体" panose="02010600030101010101" pitchFamily="2" charset="-122"/>
                <a:cs typeface="+mn-cs"/>
              </a:rPr>
              <a:t>2019/10/23</a:t>
            </a:fld>
            <a:endParaRPr lang="zh-CN" altLang="en-US" strike="noStrike" noProof="1"/>
          </a:p>
        </p:txBody>
      </p:sp>
      <p:sp>
        <p:nvSpPr>
          <p:cNvPr id="6" name="页脚占位符 5"/>
          <p:cNvSpPr>
            <a:spLocks noGrp="1"/>
          </p:cNvSpPr>
          <p:nvPr>
            <p:ph type="ftr" sz="quarter" idx="11"/>
          </p:nvPr>
        </p:nvSpPr>
        <p:spPr>
          <a:xfrm>
            <a:off x="522288" y="6515100"/>
            <a:ext cx="3086100" cy="206375"/>
          </a:xfrm>
          <a:prstGeom prst="rect">
            <a:avLst/>
          </a:prstGeom>
        </p:spPr>
        <p:txBody>
          <a:bodyPr vert="horz" lIns="91440" tIns="45720" rIns="91440" bIns="45720" rtlCol="0" anchor="ctr"/>
          <a:lstStyle/>
          <a:p>
            <a:pPr fontAlgn="base"/>
            <a:r>
              <a:rPr lang="en-US" altLang="zh-CN" sz="750" strike="noStrike" noProof="1">
                <a:latin typeface="Arial" panose="020B0604020202020204" pitchFamily="34" charset="0"/>
                <a:ea typeface="宋体" panose="02010600030101010101" pitchFamily="2" charset="-122"/>
                <a:cs typeface="+mn-cs"/>
              </a:rPr>
              <a:t>www.wps.cn </a:t>
            </a:r>
            <a:r>
              <a:rPr lang="zh-CN" altLang="en-US" sz="750" strike="noStrike" noProof="1">
                <a:latin typeface="Arial" panose="020B0604020202020204" pitchFamily="34" charset="0"/>
                <a:ea typeface="宋体" panose="02010600030101010101" pitchFamily="2" charset="-122"/>
                <a:cs typeface="+mn-cs"/>
              </a:rPr>
              <a:t>「 让</a:t>
            </a:r>
            <a:r>
              <a:rPr lang="en-US" altLang="zh-CN" sz="750" strike="noStrike" noProof="1">
                <a:latin typeface="Arial" panose="020B0604020202020204" pitchFamily="34" charset="0"/>
                <a:ea typeface="宋体" panose="02010600030101010101" pitchFamily="2" charset="-122"/>
                <a:cs typeface="+mn-cs"/>
              </a:rPr>
              <a:t>PPT</a:t>
            </a:r>
            <a:r>
              <a:rPr lang="zh-CN" altLang="en-US" sz="750" strike="noStrike" noProof="1">
                <a:latin typeface="Arial" panose="020B0604020202020204" pitchFamily="34" charset="0"/>
                <a:ea typeface="宋体" panose="02010600030101010101" pitchFamily="2" charset="-122"/>
                <a:cs typeface="+mn-cs"/>
              </a:rPr>
              <a:t>设计简单起来！」</a:t>
            </a:r>
            <a:endParaRPr lang="zh-CN" altLang="en-US" strike="noStrike" noProof="1"/>
          </a:p>
        </p:txBody>
      </p:sp>
      <p:sp>
        <p:nvSpPr>
          <p:cNvPr id="7" name="灯片编号占位符 6"/>
          <p:cNvSpPr>
            <a:spLocks noGrp="1"/>
          </p:cNvSpPr>
          <p:nvPr>
            <p:ph type="sldNum" sz="quarter" idx="12"/>
          </p:nvPr>
        </p:nvSpPr>
        <p:spPr>
          <a:xfrm>
            <a:off x="6457950" y="6515100"/>
            <a:ext cx="2163763" cy="206375"/>
          </a:xfrm>
          <a:prstGeom prst="rect">
            <a:avLst/>
          </a:prstGeom>
        </p:spPr>
        <p:txBody>
          <a:bodyPr vert="horz" lIns="91440" tIns="45720" rIns="91440" bIns="45720" rtlCol="0" anchor="ctr"/>
          <a:lstStyle>
            <a:lvl1pPr>
              <a:defRPr sz="1800"/>
            </a:lvl1pPr>
          </a:lstStyle>
          <a:p>
            <a:fld id="{5DD3DB80-B894-403A-B48E-6FDC1A72010E}" type="slidenum">
              <a:rPr lang="zh-CN" altLang="en-US" noProof="1" smtClean="0"/>
              <a:pPr/>
              <a:t>‹#›</a:t>
            </a:fld>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末尾幻灯片">
    <p:spTree>
      <p:nvGrpSpPr>
        <p:cNvPr id="1" name=""/>
        <p:cNvGrpSpPr/>
        <p:nvPr/>
      </p:nvGrpSpPr>
      <p:grpSpPr>
        <a:xfrm>
          <a:off x="0" y="0"/>
          <a:ext cx="0" cy="0"/>
          <a:chOff x="0" y="0"/>
          <a:chExt cx="0" cy="0"/>
        </a:xfrm>
      </p:grpSpPr>
      <p:grpSp>
        <p:nvGrpSpPr>
          <p:cNvPr id="12290" name="组合 104"/>
          <p:cNvGrpSpPr/>
          <p:nvPr/>
        </p:nvGrpSpPr>
        <p:grpSpPr>
          <a:xfrm>
            <a:off x="2686050" y="638175"/>
            <a:ext cx="3771900" cy="5399088"/>
            <a:chOff x="4022725" y="306388"/>
            <a:chExt cx="4186238" cy="5992812"/>
          </a:xfrm>
        </p:grpSpPr>
        <p:sp>
          <p:nvSpPr>
            <p:cNvPr id="12291" name="Freeform 165"/>
            <p:cNvSpPr/>
            <p:nvPr/>
          </p:nvSpPr>
          <p:spPr>
            <a:xfrm>
              <a:off x="6007100" y="5683250"/>
              <a:ext cx="187325" cy="557213"/>
            </a:xfrm>
            <a:custGeom>
              <a:avLst/>
              <a:gdLst/>
              <a:ahLst/>
              <a:cxnLst>
                <a:cxn ang="0">
                  <a:pos x="130175" y="455612"/>
                </a:cxn>
                <a:cxn ang="0">
                  <a:pos x="74612" y="557213"/>
                </a:cxn>
                <a:cxn ang="0">
                  <a:pos x="26987" y="550862"/>
                </a:cxn>
                <a:cxn ang="0">
                  <a:pos x="0" y="438150"/>
                </a:cxn>
                <a:cxn ang="0">
                  <a:pos x="58737" y="0"/>
                </a:cxn>
                <a:cxn ang="0">
                  <a:pos x="187325" y="17462"/>
                </a:cxn>
                <a:cxn ang="0">
                  <a:pos x="130175" y="455612"/>
                </a:cxn>
              </a:cxnLst>
              <a:rect l="0" t="0" r="0" b="0"/>
              <a:pathLst>
                <a:path w="118" h="351">
                  <a:moveTo>
                    <a:pt x="82" y="287"/>
                  </a:moveTo>
                  <a:lnTo>
                    <a:pt x="47" y="351"/>
                  </a:lnTo>
                  <a:lnTo>
                    <a:pt x="17" y="347"/>
                  </a:lnTo>
                  <a:lnTo>
                    <a:pt x="0" y="276"/>
                  </a:lnTo>
                  <a:lnTo>
                    <a:pt x="37" y="0"/>
                  </a:lnTo>
                  <a:lnTo>
                    <a:pt x="118" y="11"/>
                  </a:lnTo>
                  <a:lnTo>
                    <a:pt x="82" y="287"/>
                  </a:lnTo>
                  <a:close/>
                </a:path>
              </a:pathLst>
            </a:custGeom>
            <a:solidFill>
              <a:srgbClr val="C5C5C9"/>
            </a:solidFill>
            <a:ln w="9525">
              <a:noFill/>
            </a:ln>
          </p:spPr>
          <p:txBody>
            <a:bodyPr/>
            <a:lstStyle/>
            <a:p>
              <a:endParaRPr lang="zh-CN" altLang="en-US"/>
            </a:p>
          </p:txBody>
        </p:sp>
        <p:sp>
          <p:nvSpPr>
            <p:cNvPr id="12292" name="Freeform 166"/>
            <p:cNvSpPr/>
            <p:nvPr/>
          </p:nvSpPr>
          <p:spPr>
            <a:xfrm>
              <a:off x="6062663" y="5581650"/>
              <a:ext cx="144463" cy="173038"/>
            </a:xfrm>
            <a:custGeom>
              <a:avLst/>
              <a:gdLst/>
              <a:ahLst/>
              <a:cxnLst>
                <a:cxn ang="0">
                  <a:pos x="133058" y="113436"/>
                </a:cxn>
                <a:cxn ang="0">
                  <a:pos x="60826" y="169192"/>
                </a:cxn>
                <a:cxn ang="0">
                  <a:pos x="58925" y="169192"/>
                </a:cxn>
                <a:cxn ang="0">
                  <a:pos x="3801" y="96132"/>
                </a:cxn>
                <a:cxn ang="0">
                  <a:pos x="11404" y="36530"/>
                </a:cxn>
                <a:cxn ang="0">
                  <a:pos x="77933" y="17303"/>
                </a:cxn>
                <a:cxn ang="0">
                  <a:pos x="79834" y="17303"/>
                </a:cxn>
                <a:cxn ang="0">
                  <a:pos x="140661" y="53834"/>
                </a:cxn>
                <a:cxn ang="0">
                  <a:pos x="133058" y="113436"/>
                </a:cxn>
              </a:cxnLst>
              <a:rect l="0" t="0" r="0" b="0"/>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w="9525">
              <a:noFill/>
            </a:ln>
          </p:spPr>
          <p:txBody>
            <a:bodyPr/>
            <a:lstStyle/>
            <a:p>
              <a:endParaRPr lang="zh-CN" altLang="en-US"/>
            </a:p>
          </p:txBody>
        </p:sp>
        <p:sp>
          <p:nvSpPr>
            <p:cNvPr id="12293" name="Freeform 167"/>
            <p:cNvSpPr/>
            <p:nvPr/>
          </p:nvSpPr>
          <p:spPr>
            <a:xfrm>
              <a:off x="6045200" y="5646738"/>
              <a:ext cx="160338" cy="155575"/>
            </a:xfrm>
            <a:custGeom>
              <a:avLst/>
              <a:gdLst/>
              <a:ahLst/>
              <a:cxnLst>
                <a:cxn ang="0">
                  <a:pos x="142875" y="155575"/>
                </a:cxn>
                <a:cxn ang="0">
                  <a:pos x="0" y="136525"/>
                </a:cxn>
                <a:cxn ang="0">
                  <a:pos x="17462" y="0"/>
                </a:cxn>
                <a:cxn ang="0">
                  <a:pos x="160338" y="19050"/>
                </a:cxn>
                <a:cxn ang="0">
                  <a:pos x="142875" y="155575"/>
                </a:cxn>
              </a:cxnLst>
              <a:rect l="0" t="0" r="0" b="0"/>
              <a:pathLst>
                <a:path w="101" h="98">
                  <a:moveTo>
                    <a:pt x="90" y="98"/>
                  </a:moveTo>
                  <a:lnTo>
                    <a:pt x="0" y="86"/>
                  </a:lnTo>
                  <a:lnTo>
                    <a:pt x="11" y="0"/>
                  </a:lnTo>
                  <a:lnTo>
                    <a:pt x="101" y="12"/>
                  </a:lnTo>
                  <a:lnTo>
                    <a:pt x="90" y="98"/>
                  </a:lnTo>
                  <a:close/>
                </a:path>
              </a:pathLst>
            </a:custGeom>
            <a:solidFill>
              <a:srgbClr val="C5C5C9"/>
            </a:solidFill>
            <a:ln w="9525">
              <a:noFill/>
            </a:ln>
          </p:spPr>
          <p:txBody>
            <a:bodyPr/>
            <a:lstStyle/>
            <a:p>
              <a:endParaRPr lang="zh-CN" altLang="en-US"/>
            </a:p>
          </p:txBody>
        </p:sp>
        <p:sp>
          <p:nvSpPr>
            <p:cNvPr id="12294" name="Freeform 168"/>
            <p:cNvSpPr/>
            <p:nvPr/>
          </p:nvSpPr>
          <p:spPr>
            <a:xfrm>
              <a:off x="6030913" y="6219825"/>
              <a:ext cx="50800" cy="79375"/>
            </a:xfrm>
            <a:custGeom>
              <a:avLst/>
              <a:gdLst/>
              <a:ahLst/>
              <a:cxnLst>
                <a:cxn ang="0">
                  <a:pos x="0" y="11339"/>
                </a:cxn>
                <a:cxn ang="0">
                  <a:pos x="11723" y="60476"/>
                </a:cxn>
                <a:cxn ang="0">
                  <a:pos x="50800" y="20788"/>
                </a:cxn>
                <a:cxn ang="0">
                  <a:pos x="0" y="11339"/>
                </a:cxn>
              </a:cxnLst>
              <a:rect l="0" t="0" r="0" b="0"/>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w="9525">
              <a:noFill/>
            </a:ln>
          </p:spPr>
          <p:txBody>
            <a:bodyPr/>
            <a:lstStyle/>
            <a:p>
              <a:endParaRPr lang="zh-CN" altLang="en-US"/>
            </a:p>
          </p:txBody>
        </p:sp>
        <p:sp>
          <p:nvSpPr>
            <p:cNvPr id="12295" name="Freeform 169"/>
            <p:cNvSpPr/>
            <p:nvPr/>
          </p:nvSpPr>
          <p:spPr>
            <a:xfrm>
              <a:off x="6199188" y="5680075"/>
              <a:ext cx="187325" cy="555625"/>
            </a:xfrm>
            <a:custGeom>
              <a:avLst/>
              <a:gdLst/>
              <a:ahLst/>
              <a:cxnLst>
                <a:cxn ang="0">
                  <a:pos x="130175" y="455612"/>
                </a:cxn>
                <a:cxn ang="0">
                  <a:pos x="74612" y="555625"/>
                </a:cxn>
                <a:cxn ang="0">
                  <a:pos x="26987" y="550862"/>
                </a:cxn>
                <a:cxn ang="0">
                  <a:pos x="0" y="438150"/>
                </a:cxn>
                <a:cxn ang="0">
                  <a:pos x="60325" y="0"/>
                </a:cxn>
                <a:cxn ang="0">
                  <a:pos x="187325" y="17462"/>
                </a:cxn>
                <a:cxn ang="0">
                  <a:pos x="130175" y="455612"/>
                </a:cxn>
              </a:cxnLst>
              <a:rect l="0" t="0" r="0" b="0"/>
              <a:pathLst>
                <a:path w="118" h="350">
                  <a:moveTo>
                    <a:pt x="82" y="287"/>
                  </a:moveTo>
                  <a:lnTo>
                    <a:pt x="47" y="350"/>
                  </a:lnTo>
                  <a:lnTo>
                    <a:pt x="17" y="347"/>
                  </a:lnTo>
                  <a:lnTo>
                    <a:pt x="0" y="276"/>
                  </a:lnTo>
                  <a:lnTo>
                    <a:pt x="38" y="0"/>
                  </a:lnTo>
                  <a:lnTo>
                    <a:pt x="118" y="11"/>
                  </a:lnTo>
                  <a:lnTo>
                    <a:pt x="82" y="287"/>
                  </a:lnTo>
                  <a:close/>
                </a:path>
              </a:pathLst>
            </a:custGeom>
            <a:solidFill>
              <a:srgbClr val="C5C5C9"/>
            </a:solidFill>
            <a:ln w="9525">
              <a:noFill/>
            </a:ln>
          </p:spPr>
          <p:txBody>
            <a:bodyPr/>
            <a:lstStyle/>
            <a:p>
              <a:endParaRPr lang="zh-CN" altLang="en-US"/>
            </a:p>
          </p:txBody>
        </p:sp>
        <p:sp>
          <p:nvSpPr>
            <p:cNvPr id="12296" name="Freeform 170"/>
            <p:cNvSpPr/>
            <p:nvPr/>
          </p:nvSpPr>
          <p:spPr>
            <a:xfrm>
              <a:off x="6254750" y="5578475"/>
              <a:ext cx="146050" cy="171450"/>
            </a:xfrm>
            <a:custGeom>
              <a:avLst/>
              <a:gdLst/>
              <a:ahLst/>
              <a:cxnLst>
                <a:cxn ang="0">
                  <a:pos x="134519" y="112395"/>
                </a:cxn>
                <a:cxn ang="0">
                  <a:pos x="61494" y="167640"/>
                </a:cxn>
                <a:cxn ang="0">
                  <a:pos x="59573" y="165735"/>
                </a:cxn>
                <a:cxn ang="0">
                  <a:pos x="3843" y="95250"/>
                </a:cxn>
                <a:cxn ang="0">
                  <a:pos x="11530" y="36195"/>
                </a:cxn>
                <a:cxn ang="0">
                  <a:pos x="80711" y="17145"/>
                </a:cxn>
                <a:cxn ang="0">
                  <a:pos x="82633" y="17145"/>
                </a:cxn>
                <a:cxn ang="0">
                  <a:pos x="142206" y="53340"/>
                </a:cxn>
                <a:cxn ang="0">
                  <a:pos x="134519" y="112395"/>
                </a:cxn>
              </a:cxnLst>
              <a:rect l="0" t="0" r="0" b="0"/>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w="9525">
              <a:noFill/>
            </a:ln>
          </p:spPr>
          <p:txBody>
            <a:bodyPr/>
            <a:lstStyle/>
            <a:p>
              <a:endParaRPr lang="zh-CN" altLang="en-US"/>
            </a:p>
          </p:txBody>
        </p:sp>
        <p:sp>
          <p:nvSpPr>
            <p:cNvPr id="12297" name="Freeform 171"/>
            <p:cNvSpPr/>
            <p:nvPr/>
          </p:nvSpPr>
          <p:spPr>
            <a:xfrm>
              <a:off x="6237288" y="5643563"/>
              <a:ext cx="163513" cy="153988"/>
            </a:xfrm>
            <a:custGeom>
              <a:avLst/>
              <a:gdLst/>
              <a:ahLst/>
              <a:cxnLst>
                <a:cxn ang="0">
                  <a:pos x="144462" y="153988"/>
                </a:cxn>
                <a:cxn ang="0">
                  <a:pos x="0" y="134937"/>
                </a:cxn>
                <a:cxn ang="0">
                  <a:pos x="20637" y="0"/>
                </a:cxn>
                <a:cxn ang="0">
                  <a:pos x="163513" y="19050"/>
                </a:cxn>
                <a:cxn ang="0">
                  <a:pos x="144462" y="153988"/>
                </a:cxn>
              </a:cxnLst>
              <a:rect l="0" t="0" r="0" b="0"/>
              <a:pathLst>
                <a:path w="103" h="97">
                  <a:moveTo>
                    <a:pt x="91" y="97"/>
                  </a:moveTo>
                  <a:lnTo>
                    <a:pt x="0" y="85"/>
                  </a:lnTo>
                  <a:lnTo>
                    <a:pt x="13" y="0"/>
                  </a:lnTo>
                  <a:lnTo>
                    <a:pt x="103" y="12"/>
                  </a:lnTo>
                  <a:lnTo>
                    <a:pt x="91" y="97"/>
                  </a:lnTo>
                  <a:close/>
                </a:path>
              </a:pathLst>
            </a:custGeom>
            <a:solidFill>
              <a:srgbClr val="C5C5C9"/>
            </a:solidFill>
            <a:ln w="9525">
              <a:noFill/>
            </a:ln>
          </p:spPr>
          <p:txBody>
            <a:bodyPr/>
            <a:lstStyle/>
            <a:p>
              <a:endParaRPr lang="zh-CN" altLang="en-US"/>
            </a:p>
          </p:txBody>
        </p:sp>
        <p:sp>
          <p:nvSpPr>
            <p:cNvPr id="12298" name="Freeform 172"/>
            <p:cNvSpPr/>
            <p:nvPr/>
          </p:nvSpPr>
          <p:spPr>
            <a:xfrm>
              <a:off x="6226175" y="6215063"/>
              <a:ext cx="47625" cy="80963"/>
            </a:xfrm>
            <a:custGeom>
              <a:avLst/>
              <a:gdLst/>
              <a:ahLst/>
              <a:cxnLst>
                <a:cxn ang="0">
                  <a:pos x="0" y="11566"/>
                </a:cxn>
                <a:cxn ang="0">
                  <a:pos x="11430" y="61686"/>
                </a:cxn>
                <a:cxn ang="0">
                  <a:pos x="47625" y="21204"/>
                </a:cxn>
                <a:cxn ang="0">
                  <a:pos x="0" y="11566"/>
                </a:cxn>
              </a:cxnLst>
              <a:rect l="0" t="0" r="0" b="0"/>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w="9525">
              <a:noFill/>
            </a:ln>
          </p:spPr>
          <p:txBody>
            <a:bodyPr/>
            <a:lstStyle/>
            <a:p>
              <a:endParaRPr lang="zh-CN" altLang="en-US"/>
            </a:p>
          </p:txBody>
        </p:sp>
        <p:sp>
          <p:nvSpPr>
            <p:cNvPr id="12299" name="Freeform 173"/>
            <p:cNvSpPr/>
            <p:nvPr/>
          </p:nvSpPr>
          <p:spPr>
            <a:xfrm>
              <a:off x="6372225" y="5684838"/>
              <a:ext cx="46038" cy="284163"/>
            </a:xfrm>
            <a:custGeom>
              <a:avLst/>
              <a:gdLst/>
              <a:ahLst/>
              <a:cxnLst>
                <a:cxn ang="0">
                  <a:pos x="9591" y="1920"/>
                </a:cxn>
                <a:cxn ang="0">
                  <a:pos x="44119" y="36480"/>
                </a:cxn>
                <a:cxn ang="0">
                  <a:pos x="15346" y="266882"/>
                </a:cxn>
                <a:cxn ang="0">
                  <a:pos x="0" y="280322"/>
                </a:cxn>
                <a:cxn ang="0">
                  <a:pos x="23019" y="99841"/>
                </a:cxn>
                <a:cxn ang="0">
                  <a:pos x="11509" y="78720"/>
                </a:cxn>
                <a:cxn ang="0">
                  <a:pos x="9591" y="0"/>
                </a:cxn>
                <a:cxn ang="0">
                  <a:pos x="9591" y="1920"/>
                </a:cxn>
              </a:cxnLst>
              <a:rect l="0" t="0" r="0" b="0"/>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w="9525">
              <a:noFill/>
            </a:ln>
          </p:spPr>
          <p:txBody>
            <a:bodyPr/>
            <a:lstStyle/>
            <a:p>
              <a:endParaRPr lang="zh-CN" altLang="en-US"/>
            </a:p>
          </p:txBody>
        </p:sp>
        <p:sp>
          <p:nvSpPr>
            <p:cNvPr id="12300" name="Freeform 174"/>
            <p:cNvSpPr/>
            <p:nvPr/>
          </p:nvSpPr>
          <p:spPr>
            <a:xfrm>
              <a:off x="5064125" y="5597525"/>
              <a:ext cx="831850" cy="373063"/>
            </a:xfrm>
            <a:custGeom>
              <a:avLst/>
              <a:gdLst/>
              <a:ahLst/>
              <a:cxnLst>
                <a:cxn ang="0">
                  <a:pos x="412750" y="373063"/>
                </a:cxn>
                <a:cxn ang="0">
                  <a:pos x="0" y="185737"/>
                </a:cxn>
                <a:cxn ang="0">
                  <a:pos x="423862" y="0"/>
                </a:cxn>
                <a:cxn ang="0">
                  <a:pos x="831850" y="180975"/>
                </a:cxn>
                <a:cxn ang="0">
                  <a:pos x="412750" y="373063"/>
                </a:cxn>
              </a:cxnLst>
              <a:rect l="0" t="0" r="0" b="0"/>
              <a:pathLst>
                <a:path w="524" h="235">
                  <a:moveTo>
                    <a:pt x="260" y="235"/>
                  </a:moveTo>
                  <a:lnTo>
                    <a:pt x="0" y="117"/>
                  </a:lnTo>
                  <a:lnTo>
                    <a:pt x="267" y="0"/>
                  </a:lnTo>
                  <a:lnTo>
                    <a:pt x="524" y="114"/>
                  </a:lnTo>
                  <a:lnTo>
                    <a:pt x="260" y="235"/>
                  </a:lnTo>
                  <a:close/>
                </a:path>
              </a:pathLst>
            </a:custGeom>
            <a:solidFill>
              <a:srgbClr val="C5C5C9"/>
            </a:solidFill>
            <a:ln w="9525">
              <a:noFill/>
            </a:ln>
          </p:spPr>
          <p:txBody>
            <a:bodyPr/>
            <a:lstStyle/>
            <a:p>
              <a:endParaRPr lang="zh-CN" altLang="en-US"/>
            </a:p>
          </p:txBody>
        </p:sp>
        <p:sp>
          <p:nvSpPr>
            <p:cNvPr id="12301" name="Rectangle 175"/>
            <p:cNvSpPr/>
            <p:nvPr/>
          </p:nvSpPr>
          <p:spPr>
            <a:xfrm>
              <a:off x="5861050" y="5773738"/>
              <a:ext cx="26988" cy="273050"/>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02" name="Oval 176"/>
            <p:cNvSpPr/>
            <p:nvPr/>
          </p:nvSpPr>
          <p:spPr>
            <a:xfrm>
              <a:off x="5832475" y="6015038"/>
              <a:ext cx="84138" cy="84138"/>
            </a:xfrm>
            <a:prstGeom prst="ellipse">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03" name="Freeform 177"/>
            <p:cNvSpPr/>
            <p:nvPr/>
          </p:nvSpPr>
          <p:spPr>
            <a:xfrm>
              <a:off x="5822950" y="6061075"/>
              <a:ext cx="61913" cy="180975"/>
            </a:xfrm>
            <a:custGeom>
              <a:avLst/>
              <a:gdLst/>
              <a:ahLst/>
              <a:cxnLst>
                <a:cxn ang="0">
                  <a:pos x="32891" y="9525"/>
                </a:cxn>
                <a:cxn ang="0">
                  <a:pos x="13543" y="180975"/>
                </a:cxn>
                <a:cxn ang="0">
                  <a:pos x="61913" y="180975"/>
                </a:cxn>
                <a:cxn ang="0">
                  <a:pos x="61913" y="0"/>
                </a:cxn>
                <a:cxn ang="0">
                  <a:pos x="32891" y="9525"/>
                </a:cxn>
              </a:cxnLst>
              <a:rect l="0" t="0" r="0" b="0"/>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w="9525">
              <a:noFill/>
            </a:ln>
          </p:spPr>
          <p:txBody>
            <a:bodyPr/>
            <a:lstStyle/>
            <a:p>
              <a:endParaRPr lang="zh-CN" altLang="en-US"/>
            </a:p>
          </p:txBody>
        </p:sp>
        <p:sp>
          <p:nvSpPr>
            <p:cNvPr id="12304" name="Freeform 178"/>
            <p:cNvSpPr/>
            <p:nvPr/>
          </p:nvSpPr>
          <p:spPr>
            <a:xfrm>
              <a:off x="5870575" y="6061075"/>
              <a:ext cx="60325" cy="180975"/>
            </a:xfrm>
            <a:custGeom>
              <a:avLst/>
              <a:gdLst/>
              <a:ahLst/>
              <a:cxnLst>
                <a:cxn ang="0">
                  <a:pos x="27243" y="9525"/>
                </a:cxn>
                <a:cxn ang="0">
                  <a:pos x="46703" y="180975"/>
                </a:cxn>
                <a:cxn ang="0">
                  <a:pos x="0" y="180975"/>
                </a:cxn>
                <a:cxn ang="0">
                  <a:pos x="0" y="0"/>
                </a:cxn>
                <a:cxn ang="0">
                  <a:pos x="27243" y="9525"/>
                </a:cxn>
              </a:cxnLst>
              <a:rect l="0" t="0" r="0" b="0"/>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w="9525">
              <a:noFill/>
            </a:ln>
          </p:spPr>
          <p:txBody>
            <a:bodyPr/>
            <a:lstStyle/>
            <a:p>
              <a:endParaRPr lang="zh-CN" altLang="en-US"/>
            </a:p>
          </p:txBody>
        </p:sp>
        <p:sp>
          <p:nvSpPr>
            <p:cNvPr id="12305" name="Freeform 179"/>
            <p:cNvSpPr/>
            <p:nvPr/>
          </p:nvSpPr>
          <p:spPr>
            <a:xfrm>
              <a:off x="5227638" y="5895975"/>
              <a:ext cx="484188" cy="358775"/>
            </a:xfrm>
            <a:custGeom>
              <a:avLst/>
              <a:gdLst/>
              <a:ahLst/>
              <a:cxnLst>
                <a:cxn ang="0">
                  <a:pos x="484188" y="0"/>
                </a:cxn>
                <a:cxn ang="0">
                  <a:pos x="243050" y="112594"/>
                </a:cxn>
                <a:cxn ang="0">
                  <a:pos x="0" y="0"/>
                </a:cxn>
                <a:cxn ang="0">
                  <a:pos x="0" y="276714"/>
                </a:cxn>
                <a:cxn ang="0">
                  <a:pos x="235395" y="358775"/>
                </a:cxn>
                <a:cxn ang="0">
                  <a:pos x="235395" y="358775"/>
                </a:cxn>
                <a:cxn ang="0">
                  <a:pos x="243050" y="358775"/>
                </a:cxn>
                <a:cxn ang="0">
                  <a:pos x="248792" y="358775"/>
                </a:cxn>
                <a:cxn ang="0">
                  <a:pos x="248792" y="358775"/>
                </a:cxn>
                <a:cxn ang="0">
                  <a:pos x="484188" y="276714"/>
                </a:cxn>
                <a:cxn ang="0">
                  <a:pos x="484188" y="0"/>
                </a:cxn>
              </a:cxnLst>
              <a:rect l="0" t="0" r="0" b="0"/>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w="9525">
              <a:noFill/>
            </a:ln>
          </p:spPr>
          <p:txBody>
            <a:bodyPr/>
            <a:lstStyle/>
            <a:p>
              <a:endParaRPr lang="zh-CN" altLang="en-US"/>
            </a:p>
          </p:txBody>
        </p:sp>
        <p:sp>
          <p:nvSpPr>
            <p:cNvPr id="12306" name="Freeform 180"/>
            <p:cNvSpPr>
              <a:spLocks noEditPoints="1"/>
            </p:cNvSpPr>
            <p:nvPr/>
          </p:nvSpPr>
          <p:spPr>
            <a:xfrm>
              <a:off x="4991100" y="5194300"/>
              <a:ext cx="596900" cy="433388"/>
            </a:xfrm>
            <a:custGeom>
              <a:avLst/>
              <a:gdLst/>
              <a:ahLst/>
              <a:cxnLst>
                <a:cxn ang="0">
                  <a:pos x="491677" y="70640"/>
                </a:cxn>
                <a:cxn ang="0">
                  <a:pos x="468719" y="156554"/>
                </a:cxn>
                <a:cxn ang="0">
                  <a:pos x="528026" y="250104"/>
                </a:cxn>
                <a:cxn ang="0">
                  <a:pos x="468719" y="336018"/>
                </a:cxn>
                <a:cxn ang="0">
                  <a:pos x="468719" y="61094"/>
                </a:cxn>
                <a:cxn ang="0">
                  <a:pos x="208532" y="30547"/>
                </a:cxn>
                <a:cxn ang="0">
                  <a:pos x="223837" y="34365"/>
                </a:cxn>
                <a:cxn ang="0">
                  <a:pos x="208532" y="95459"/>
                </a:cxn>
                <a:cxn ang="0">
                  <a:pos x="208532" y="372293"/>
                </a:cxn>
                <a:cxn ang="0">
                  <a:pos x="382628" y="334109"/>
                </a:cxn>
                <a:cxn ang="0">
                  <a:pos x="468719" y="286379"/>
                </a:cxn>
                <a:cxn ang="0">
                  <a:pos x="440022" y="278742"/>
                </a:cxn>
                <a:cxn ang="0">
                  <a:pos x="468719" y="156554"/>
                </a:cxn>
                <a:cxn ang="0">
                  <a:pos x="208532" y="11455"/>
                </a:cxn>
                <a:cxn ang="0">
                  <a:pos x="177922" y="53457"/>
                </a:cxn>
                <a:cxn ang="0">
                  <a:pos x="208532" y="30547"/>
                </a:cxn>
                <a:cxn ang="0">
                  <a:pos x="177922" y="433388"/>
                </a:cxn>
                <a:cxn ang="0">
                  <a:pos x="208532" y="372293"/>
                </a:cxn>
                <a:cxn ang="0">
                  <a:pos x="177922" y="404750"/>
                </a:cxn>
                <a:cxn ang="0">
                  <a:pos x="208532" y="95459"/>
                </a:cxn>
                <a:cxn ang="0">
                  <a:pos x="183661" y="307380"/>
                </a:cxn>
                <a:cxn ang="0">
                  <a:pos x="177922" y="147008"/>
                </a:cxn>
                <a:cxn ang="0">
                  <a:pos x="177922" y="74458"/>
                </a:cxn>
                <a:cxn ang="0">
                  <a:pos x="208532" y="95459"/>
                </a:cxn>
                <a:cxn ang="0">
                  <a:pos x="137746" y="40093"/>
                </a:cxn>
                <a:cxn ang="0">
                  <a:pos x="156877" y="95459"/>
                </a:cxn>
                <a:cxn ang="0">
                  <a:pos x="177922" y="74458"/>
                </a:cxn>
                <a:cxn ang="0">
                  <a:pos x="177922" y="19091"/>
                </a:cxn>
                <a:cxn ang="0">
                  <a:pos x="177922" y="433388"/>
                </a:cxn>
                <a:cxn ang="0">
                  <a:pos x="137746" y="402840"/>
                </a:cxn>
                <a:cxn ang="0">
                  <a:pos x="177922" y="147008"/>
                </a:cxn>
                <a:cxn ang="0">
                  <a:pos x="137746" y="307380"/>
                </a:cxn>
                <a:cxn ang="0">
                  <a:pos x="160703" y="265378"/>
                </a:cxn>
                <a:cxn ang="0">
                  <a:pos x="137746" y="198556"/>
                </a:cxn>
                <a:cxn ang="0">
                  <a:pos x="176008" y="154645"/>
                </a:cxn>
                <a:cxn ang="0">
                  <a:pos x="137746" y="40093"/>
                </a:cxn>
                <a:cxn ang="0">
                  <a:pos x="137746" y="429569"/>
                </a:cxn>
                <a:cxn ang="0">
                  <a:pos x="135833" y="402840"/>
                </a:cxn>
                <a:cxn ang="0">
                  <a:pos x="110962" y="330291"/>
                </a:cxn>
                <a:cxn ang="0">
                  <a:pos x="137746" y="288288"/>
                </a:cxn>
                <a:cxn ang="0">
                  <a:pos x="93743" y="288288"/>
                </a:cxn>
                <a:cxn ang="0">
                  <a:pos x="137746" y="198556"/>
                </a:cxn>
                <a:cxn ang="0">
                  <a:pos x="116701" y="173737"/>
                </a:cxn>
                <a:cxn ang="0">
                  <a:pos x="99483" y="116461"/>
                </a:cxn>
                <a:cxn ang="0">
                  <a:pos x="137746" y="40093"/>
                </a:cxn>
              </a:cxnLst>
              <a:rect l="0" t="0" r="0" b="0"/>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w="9525">
              <a:noFill/>
            </a:ln>
          </p:spPr>
          <p:txBody>
            <a:bodyPr/>
            <a:lstStyle/>
            <a:p>
              <a:endParaRPr lang="zh-CN" altLang="en-US"/>
            </a:p>
          </p:txBody>
        </p:sp>
        <p:sp>
          <p:nvSpPr>
            <p:cNvPr id="12307" name="Freeform 181"/>
            <p:cNvSpPr/>
            <p:nvPr/>
          </p:nvSpPr>
          <p:spPr>
            <a:xfrm>
              <a:off x="6597650" y="5553075"/>
              <a:ext cx="530225" cy="533400"/>
            </a:xfrm>
            <a:custGeom>
              <a:avLst/>
              <a:gdLst/>
              <a:ahLst/>
              <a:cxnLst>
                <a:cxn ang="0">
                  <a:pos x="390490" y="26765"/>
                </a:cxn>
                <a:cxn ang="0">
                  <a:pos x="495769" y="237066"/>
                </a:cxn>
                <a:cxn ang="0">
                  <a:pos x="235442" y="498987"/>
                </a:cxn>
                <a:cxn ang="0">
                  <a:pos x="26798" y="395748"/>
                </a:cxn>
                <a:cxn ang="0">
                  <a:pos x="0" y="416778"/>
                </a:cxn>
                <a:cxn ang="0">
                  <a:pos x="235442" y="533400"/>
                </a:cxn>
                <a:cxn ang="0">
                  <a:pos x="530225" y="237066"/>
                </a:cxn>
                <a:cxn ang="0">
                  <a:pos x="409632" y="0"/>
                </a:cxn>
                <a:cxn ang="0">
                  <a:pos x="390490" y="26765"/>
                </a:cxn>
              </a:cxnLst>
              <a:rect l="0" t="0" r="0" b="0"/>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w="9525">
              <a:noFill/>
            </a:ln>
          </p:spPr>
          <p:txBody>
            <a:bodyPr/>
            <a:lstStyle/>
            <a:p>
              <a:endParaRPr lang="zh-CN" altLang="en-US"/>
            </a:p>
          </p:txBody>
        </p:sp>
        <p:sp>
          <p:nvSpPr>
            <p:cNvPr id="12308" name="Freeform 182"/>
            <p:cNvSpPr>
              <a:spLocks noEditPoints="1"/>
            </p:cNvSpPr>
            <p:nvPr/>
          </p:nvSpPr>
          <p:spPr>
            <a:xfrm>
              <a:off x="6600825" y="5562600"/>
              <a:ext cx="468313" cy="468313"/>
            </a:xfrm>
            <a:custGeom>
              <a:avLst/>
              <a:gdLst/>
              <a:ahLst/>
              <a:cxnLst>
                <a:cxn ang="0">
                  <a:pos x="235112" y="468313"/>
                </a:cxn>
                <a:cxn ang="0">
                  <a:pos x="468313" y="233200"/>
                </a:cxn>
                <a:cxn ang="0">
                  <a:pos x="235112" y="0"/>
                </a:cxn>
                <a:cxn ang="0">
                  <a:pos x="235112" y="9557"/>
                </a:cxn>
                <a:cxn ang="0">
                  <a:pos x="458755" y="233200"/>
                </a:cxn>
                <a:cxn ang="0">
                  <a:pos x="235112" y="456844"/>
                </a:cxn>
                <a:cxn ang="0">
                  <a:pos x="235112" y="468313"/>
                </a:cxn>
                <a:cxn ang="0">
                  <a:pos x="235112" y="0"/>
                </a:cxn>
                <a:cxn ang="0">
                  <a:pos x="0" y="233200"/>
                </a:cxn>
                <a:cxn ang="0">
                  <a:pos x="235112" y="468313"/>
                </a:cxn>
                <a:cxn ang="0">
                  <a:pos x="235112" y="468313"/>
                </a:cxn>
                <a:cxn ang="0">
                  <a:pos x="235112" y="456844"/>
                </a:cxn>
                <a:cxn ang="0">
                  <a:pos x="235112" y="456844"/>
                </a:cxn>
                <a:cxn ang="0">
                  <a:pos x="235112" y="456844"/>
                </a:cxn>
                <a:cxn ang="0">
                  <a:pos x="11468" y="233200"/>
                </a:cxn>
                <a:cxn ang="0">
                  <a:pos x="235112" y="9557"/>
                </a:cxn>
                <a:cxn ang="0">
                  <a:pos x="235112" y="9557"/>
                </a:cxn>
                <a:cxn ang="0">
                  <a:pos x="235112" y="0"/>
                </a:cxn>
              </a:cxnLst>
              <a:rect l="0" t="0" r="0" b="0"/>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w="9525">
              <a:noFill/>
            </a:ln>
          </p:spPr>
          <p:txBody>
            <a:bodyPr/>
            <a:lstStyle/>
            <a:p>
              <a:endParaRPr lang="zh-CN" altLang="en-US"/>
            </a:p>
          </p:txBody>
        </p:sp>
        <p:sp>
          <p:nvSpPr>
            <p:cNvPr id="12309" name="Freeform 183"/>
            <p:cNvSpPr/>
            <p:nvPr/>
          </p:nvSpPr>
          <p:spPr>
            <a:xfrm>
              <a:off x="6588125" y="5570538"/>
              <a:ext cx="527050" cy="460375"/>
            </a:xfrm>
            <a:custGeom>
              <a:avLst/>
              <a:gdLst/>
              <a:ahLst/>
              <a:cxnLst>
                <a:cxn ang="0">
                  <a:pos x="152768" y="36295"/>
                </a:cxn>
                <a:cxn ang="0">
                  <a:pos x="143220" y="55397"/>
                </a:cxn>
                <a:cxn ang="0">
                  <a:pos x="133672" y="68769"/>
                </a:cxn>
                <a:cxn ang="0">
                  <a:pos x="126033" y="61128"/>
                </a:cxn>
                <a:cxn ang="0">
                  <a:pos x="122214" y="76410"/>
                </a:cxn>
                <a:cxn ang="0">
                  <a:pos x="99299" y="80231"/>
                </a:cxn>
                <a:cxn ang="0">
                  <a:pos x="84022" y="95513"/>
                </a:cxn>
                <a:cxn ang="0">
                  <a:pos x="63016" y="124167"/>
                </a:cxn>
                <a:cxn ang="0">
                  <a:pos x="51559" y="143270"/>
                </a:cxn>
                <a:cxn ang="0">
                  <a:pos x="63016" y="154731"/>
                </a:cxn>
                <a:cxn ang="0">
                  <a:pos x="63016" y="162372"/>
                </a:cxn>
                <a:cxn ang="0">
                  <a:pos x="53468" y="152821"/>
                </a:cxn>
                <a:cxn ang="0">
                  <a:pos x="43920" y="139449"/>
                </a:cxn>
                <a:cxn ang="0">
                  <a:pos x="40101" y="160462"/>
                </a:cxn>
                <a:cxn ang="0">
                  <a:pos x="42011" y="192937"/>
                </a:cxn>
                <a:cxn ang="0">
                  <a:pos x="57288" y="185296"/>
                </a:cxn>
                <a:cxn ang="0">
                  <a:pos x="74474" y="204398"/>
                </a:cxn>
                <a:cxn ang="0">
                  <a:pos x="95480" y="227322"/>
                </a:cxn>
                <a:cxn ang="0">
                  <a:pos x="116485" y="244514"/>
                </a:cxn>
                <a:cxn ang="0">
                  <a:pos x="143220" y="271258"/>
                </a:cxn>
                <a:cxn ang="0">
                  <a:pos x="133672" y="311373"/>
                </a:cxn>
                <a:cxn ang="0">
                  <a:pos x="114576" y="359130"/>
                </a:cxn>
                <a:cxn ang="0">
                  <a:pos x="120304" y="393515"/>
                </a:cxn>
                <a:cxn ang="0">
                  <a:pos x="106937" y="395425"/>
                </a:cxn>
                <a:cxn ang="0">
                  <a:pos x="74474" y="341938"/>
                </a:cxn>
                <a:cxn ang="0">
                  <a:pos x="40101" y="261706"/>
                </a:cxn>
                <a:cxn ang="0">
                  <a:pos x="28644" y="202488"/>
                </a:cxn>
                <a:cxn ang="0">
                  <a:pos x="171864" y="424079"/>
                </a:cxn>
                <a:cxn ang="0">
                  <a:pos x="208146" y="418349"/>
                </a:cxn>
                <a:cxn ang="0">
                  <a:pos x="255886" y="412618"/>
                </a:cxn>
                <a:cxn ang="0">
                  <a:pos x="252067" y="431720"/>
                </a:cxn>
                <a:cxn ang="0">
                  <a:pos x="280711" y="429810"/>
                </a:cxn>
                <a:cxn ang="0">
                  <a:pos x="320813" y="425990"/>
                </a:cxn>
                <a:cxn ang="0">
                  <a:pos x="316993" y="7641"/>
                </a:cxn>
                <a:cxn ang="0">
                  <a:pos x="454485" y="149001"/>
                </a:cxn>
                <a:cxn ang="0">
                  <a:pos x="437298" y="135629"/>
                </a:cxn>
                <a:cxn ang="0">
                  <a:pos x="420112" y="173834"/>
                </a:cxn>
                <a:cxn ang="0">
                  <a:pos x="393377" y="139449"/>
                </a:cxn>
                <a:cxn ang="0">
                  <a:pos x="402925" y="173834"/>
                </a:cxn>
                <a:cxn ang="0">
                  <a:pos x="429660" y="183385"/>
                </a:cxn>
                <a:cxn ang="0">
                  <a:pos x="420112" y="233052"/>
                </a:cxn>
                <a:cxn ang="0">
                  <a:pos x="406745" y="284630"/>
                </a:cxn>
                <a:cxn ang="0">
                  <a:pos x="389558" y="317104"/>
                </a:cxn>
                <a:cxn ang="0">
                  <a:pos x="339909" y="357220"/>
                </a:cxn>
                <a:cxn ang="0">
                  <a:pos x="328451" y="322835"/>
                </a:cxn>
                <a:cxn ang="0">
                  <a:pos x="330361" y="278899"/>
                </a:cxn>
                <a:cxn ang="0">
                  <a:pos x="311265" y="234963"/>
                </a:cxn>
                <a:cxn ang="0">
                  <a:pos x="290259" y="208219"/>
                </a:cxn>
                <a:cxn ang="0">
                  <a:pos x="229152" y="210129"/>
                </a:cxn>
                <a:cxn ang="0">
                  <a:pos x="208146" y="177655"/>
                </a:cxn>
                <a:cxn ang="0">
                  <a:pos x="232971" y="114616"/>
                </a:cxn>
                <a:cxn ang="0">
                  <a:pos x="274982" y="97423"/>
                </a:cxn>
                <a:cxn ang="0">
                  <a:pos x="301717" y="108885"/>
                </a:cxn>
                <a:cxn ang="0">
                  <a:pos x="337999" y="108885"/>
                </a:cxn>
                <a:cxn ang="0">
                  <a:pos x="374281" y="103154"/>
                </a:cxn>
                <a:cxn ang="0">
                  <a:pos x="341818" y="87872"/>
                </a:cxn>
                <a:cxn ang="0">
                  <a:pos x="337999" y="74500"/>
                </a:cxn>
                <a:cxn ang="0">
                  <a:pos x="294078" y="76410"/>
                </a:cxn>
                <a:cxn ang="0">
                  <a:pos x="255886" y="87872"/>
                </a:cxn>
                <a:cxn ang="0">
                  <a:pos x="250157" y="49667"/>
                </a:cxn>
                <a:cxn ang="0">
                  <a:pos x="221513" y="26743"/>
                </a:cxn>
                <a:cxn ang="0">
                  <a:pos x="252067" y="7641"/>
                </a:cxn>
              </a:cxnLst>
              <a:rect l="0" t="0" r="0" b="0"/>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w="9525">
              <a:noFill/>
            </a:ln>
          </p:spPr>
          <p:txBody>
            <a:bodyPr/>
            <a:lstStyle/>
            <a:p>
              <a:endParaRPr lang="zh-CN" altLang="en-US"/>
            </a:p>
          </p:txBody>
        </p:sp>
        <p:sp>
          <p:nvSpPr>
            <p:cNvPr id="12310" name="Freeform 184"/>
            <p:cNvSpPr/>
            <p:nvPr/>
          </p:nvSpPr>
          <p:spPr>
            <a:xfrm>
              <a:off x="6713538" y="6070600"/>
              <a:ext cx="152400" cy="174625"/>
            </a:xfrm>
            <a:custGeom>
              <a:avLst/>
              <a:gdLst/>
              <a:ahLst/>
              <a:cxnLst>
                <a:cxn ang="0">
                  <a:pos x="104172" y="9490"/>
                </a:cxn>
                <a:cxn ang="0">
                  <a:pos x="104172" y="64535"/>
                </a:cxn>
                <a:cxn ang="0">
                  <a:pos x="59802" y="100599"/>
                </a:cxn>
                <a:cxn ang="0">
                  <a:pos x="1929" y="144255"/>
                </a:cxn>
                <a:cxn ang="0">
                  <a:pos x="152400" y="174625"/>
                </a:cxn>
                <a:cxn ang="0">
                  <a:pos x="152400" y="0"/>
                </a:cxn>
                <a:cxn ang="0">
                  <a:pos x="104172" y="9490"/>
                </a:cxn>
              </a:cxnLst>
              <a:rect l="0" t="0" r="0" b="0"/>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w="9525">
              <a:noFill/>
            </a:ln>
          </p:spPr>
          <p:txBody>
            <a:bodyPr/>
            <a:lstStyle/>
            <a:p>
              <a:endParaRPr lang="zh-CN" altLang="en-US"/>
            </a:p>
          </p:txBody>
        </p:sp>
        <p:sp>
          <p:nvSpPr>
            <p:cNvPr id="12311" name="Freeform 185"/>
            <p:cNvSpPr/>
            <p:nvPr/>
          </p:nvSpPr>
          <p:spPr>
            <a:xfrm>
              <a:off x="6850063" y="6070600"/>
              <a:ext cx="141288" cy="174625"/>
            </a:xfrm>
            <a:custGeom>
              <a:avLst/>
              <a:gdLst/>
              <a:ahLst/>
              <a:cxnLst>
                <a:cxn ang="0">
                  <a:pos x="30548" y="9490"/>
                </a:cxn>
                <a:cxn ang="0">
                  <a:pos x="30548" y="64535"/>
                </a:cxn>
                <a:cxn ang="0">
                  <a:pos x="72553" y="100599"/>
                </a:cxn>
                <a:cxn ang="0">
                  <a:pos x="137469" y="144255"/>
                </a:cxn>
                <a:cxn ang="0">
                  <a:pos x="0" y="174625"/>
                </a:cxn>
                <a:cxn ang="0">
                  <a:pos x="0" y="0"/>
                </a:cxn>
                <a:cxn ang="0">
                  <a:pos x="30548" y="9490"/>
                </a:cxn>
              </a:cxnLst>
              <a:rect l="0" t="0" r="0" b="0"/>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w="9525">
              <a:noFill/>
            </a:ln>
          </p:spPr>
          <p:txBody>
            <a:bodyPr/>
            <a:lstStyle/>
            <a:p>
              <a:endParaRPr lang="zh-CN" altLang="en-US"/>
            </a:p>
          </p:txBody>
        </p:sp>
        <p:sp>
          <p:nvSpPr>
            <p:cNvPr id="12312" name="Freeform 186"/>
            <p:cNvSpPr/>
            <p:nvPr/>
          </p:nvSpPr>
          <p:spPr>
            <a:xfrm>
              <a:off x="6597650" y="5553075"/>
              <a:ext cx="530225" cy="533400"/>
            </a:xfrm>
            <a:custGeom>
              <a:avLst/>
              <a:gdLst/>
              <a:ahLst/>
              <a:cxnLst>
                <a:cxn ang="0">
                  <a:pos x="390490" y="26765"/>
                </a:cxn>
                <a:cxn ang="0">
                  <a:pos x="495769" y="237066"/>
                </a:cxn>
                <a:cxn ang="0">
                  <a:pos x="235442" y="498987"/>
                </a:cxn>
                <a:cxn ang="0">
                  <a:pos x="26798" y="395748"/>
                </a:cxn>
                <a:cxn ang="0">
                  <a:pos x="0" y="416778"/>
                </a:cxn>
                <a:cxn ang="0">
                  <a:pos x="235442" y="533400"/>
                </a:cxn>
                <a:cxn ang="0">
                  <a:pos x="530225" y="237066"/>
                </a:cxn>
                <a:cxn ang="0">
                  <a:pos x="409632" y="0"/>
                </a:cxn>
                <a:cxn ang="0">
                  <a:pos x="390490" y="26765"/>
                </a:cxn>
              </a:cxnLst>
              <a:rect l="0" t="0" r="0" b="0"/>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w="9525">
              <a:noFill/>
            </a:ln>
          </p:spPr>
          <p:txBody>
            <a:bodyPr/>
            <a:lstStyle/>
            <a:p>
              <a:endParaRPr lang="zh-CN" altLang="en-US"/>
            </a:p>
          </p:txBody>
        </p:sp>
        <p:sp>
          <p:nvSpPr>
            <p:cNvPr id="12313" name="Freeform 187"/>
            <p:cNvSpPr>
              <a:spLocks noEditPoints="1"/>
            </p:cNvSpPr>
            <p:nvPr/>
          </p:nvSpPr>
          <p:spPr>
            <a:xfrm>
              <a:off x="6600825" y="5562600"/>
              <a:ext cx="468313" cy="468313"/>
            </a:xfrm>
            <a:custGeom>
              <a:avLst/>
              <a:gdLst/>
              <a:ahLst/>
              <a:cxnLst>
                <a:cxn ang="0">
                  <a:pos x="235112" y="468313"/>
                </a:cxn>
                <a:cxn ang="0">
                  <a:pos x="468313" y="233200"/>
                </a:cxn>
                <a:cxn ang="0">
                  <a:pos x="235112" y="0"/>
                </a:cxn>
                <a:cxn ang="0">
                  <a:pos x="235112" y="9557"/>
                </a:cxn>
                <a:cxn ang="0">
                  <a:pos x="458755" y="233200"/>
                </a:cxn>
                <a:cxn ang="0">
                  <a:pos x="235112" y="456844"/>
                </a:cxn>
                <a:cxn ang="0">
                  <a:pos x="235112" y="468313"/>
                </a:cxn>
                <a:cxn ang="0">
                  <a:pos x="235112" y="0"/>
                </a:cxn>
                <a:cxn ang="0">
                  <a:pos x="0" y="233200"/>
                </a:cxn>
                <a:cxn ang="0">
                  <a:pos x="235112" y="468313"/>
                </a:cxn>
                <a:cxn ang="0">
                  <a:pos x="235112" y="468313"/>
                </a:cxn>
                <a:cxn ang="0">
                  <a:pos x="235112" y="456844"/>
                </a:cxn>
                <a:cxn ang="0">
                  <a:pos x="235112" y="456844"/>
                </a:cxn>
                <a:cxn ang="0">
                  <a:pos x="235112" y="456844"/>
                </a:cxn>
                <a:cxn ang="0">
                  <a:pos x="11468" y="233200"/>
                </a:cxn>
                <a:cxn ang="0">
                  <a:pos x="235112" y="9557"/>
                </a:cxn>
                <a:cxn ang="0">
                  <a:pos x="235112" y="9557"/>
                </a:cxn>
                <a:cxn ang="0">
                  <a:pos x="235112" y="0"/>
                </a:cxn>
              </a:cxnLst>
              <a:rect l="0" t="0" r="0" b="0"/>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w="9525">
              <a:noFill/>
            </a:ln>
          </p:spPr>
          <p:txBody>
            <a:bodyPr/>
            <a:lstStyle/>
            <a:p>
              <a:endParaRPr lang="zh-CN" altLang="en-US"/>
            </a:p>
          </p:txBody>
        </p:sp>
        <p:sp>
          <p:nvSpPr>
            <p:cNvPr id="12314" name="Freeform 188"/>
            <p:cNvSpPr/>
            <p:nvPr/>
          </p:nvSpPr>
          <p:spPr>
            <a:xfrm>
              <a:off x="6588125" y="5570538"/>
              <a:ext cx="527050" cy="460375"/>
            </a:xfrm>
            <a:custGeom>
              <a:avLst/>
              <a:gdLst/>
              <a:ahLst/>
              <a:cxnLst>
                <a:cxn ang="0">
                  <a:pos x="152768" y="36295"/>
                </a:cxn>
                <a:cxn ang="0">
                  <a:pos x="143220" y="55397"/>
                </a:cxn>
                <a:cxn ang="0">
                  <a:pos x="133672" y="68769"/>
                </a:cxn>
                <a:cxn ang="0">
                  <a:pos x="126033" y="61128"/>
                </a:cxn>
                <a:cxn ang="0">
                  <a:pos x="122214" y="76410"/>
                </a:cxn>
                <a:cxn ang="0">
                  <a:pos x="99299" y="80231"/>
                </a:cxn>
                <a:cxn ang="0">
                  <a:pos x="84022" y="95513"/>
                </a:cxn>
                <a:cxn ang="0">
                  <a:pos x="63016" y="124167"/>
                </a:cxn>
                <a:cxn ang="0">
                  <a:pos x="51559" y="143270"/>
                </a:cxn>
                <a:cxn ang="0">
                  <a:pos x="63016" y="154731"/>
                </a:cxn>
                <a:cxn ang="0">
                  <a:pos x="63016" y="162372"/>
                </a:cxn>
                <a:cxn ang="0">
                  <a:pos x="53468" y="152821"/>
                </a:cxn>
                <a:cxn ang="0">
                  <a:pos x="43920" y="139449"/>
                </a:cxn>
                <a:cxn ang="0">
                  <a:pos x="40101" y="160462"/>
                </a:cxn>
                <a:cxn ang="0">
                  <a:pos x="42011" y="192937"/>
                </a:cxn>
                <a:cxn ang="0">
                  <a:pos x="57288" y="185296"/>
                </a:cxn>
                <a:cxn ang="0">
                  <a:pos x="74474" y="204398"/>
                </a:cxn>
                <a:cxn ang="0">
                  <a:pos x="95480" y="227322"/>
                </a:cxn>
                <a:cxn ang="0">
                  <a:pos x="116485" y="244514"/>
                </a:cxn>
                <a:cxn ang="0">
                  <a:pos x="143220" y="271258"/>
                </a:cxn>
                <a:cxn ang="0">
                  <a:pos x="133672" y="311373"/>
                </a:cxn>
                <a:cxn ang="0">
                  <a:pos x="114576" y="359130"/>
                </a:cxn>
                <a:cxn ang="0">
                  <a:pos x="120304" y="393515"/>
                </a:cxn>
                <a:cxn ang="0">
                  <a:pos x="106937" y="395425"/>
                </a:cxn>
                <a:cxn ang="0">
                  <a:pos x="74474" y="341938"/>
                </a:cxn>
                <a:cxn ang="0">
                  <a:pos x="40101" y="261706"/>
                </a:cxn>
                <a:cxn ang="0">
                  <a:pos x="28644" y="202488"/>
                </a:cxn>
                <a:cxn ang="0">
                  <a:pos x="171864" y="424079"/>
                </a:cxn>
                <a:cxn ang="0">
                  <a:pos x="208146" y="418349"/>
                </a:cxn>
                <a:cxn ang="0">
                  <a:pos x="255886" y="412618"/>
                </a:cxn>
                <a:cxn ang="0">
                  <a:pos x="252067" y="431720"/>
                </a:cxn>
                <a:cxn ang="0">
                  <a:pos x="280711" y="429810"/>
                </a:cxn>
                <a:cxn ang="0">
                  <a:pos x="320813" y="425990"/>
                </a:cxn>
                <a:cxn ang="0">
                  <a:pos x="316993" y="7641"/>
                </a:cxn>
                <a:cxn ang="0">
                  <a:pos x="454485" y="149001"/>
                </a:cxn>
                <a:cxn ang="0">
                  <a:pos x="437298" y="135629"/>
                </a:cxn>
                <a:cxn ang="0">
                  <a:pos x="420112" y="173834"/>
                </a:cxn>
                <a:cxn ang="0">
                  <a:pos x="393377" y="139449"/>
                </a:cxn>
                <a:cxn ang="0">
                  <a:pos x="402925" y="173834"/>
                </a:cxn>
                <a:cxn ang="0">
                  <a:pos x="429660" y="183385"/>
                </a:cxn>
                <a:cxn ang="0">
                  <a:pos x="420112" y="233052"/>
                </a:cxn>
                <a:cxn ang="0">
                  <a:pos x="406745" y="284630"/>
                </a:cxn>
                <a:cxn ang="0">
                  <a:pos x="389558" y="317104"/>
                </a:cxn>
                <a:cxn ang="0">
                  <a:pos x="339909" y="357220"/>
                </a:cxn>
                <a:cxn ang="0">
                  <a:pos x="328451" y="322835"/>
                </a:cxn>
                <a:cxn ang="0">
                  <a:pos x="330361" y="278899"/>
                </a:cxn>
                <a:cxn ang="0">
                  <a:pos x="311265" y="234963"/>
                </a:cxn>
                <a:cxn ang="0">
                  <a:pos x="290259" y="208219"/>
                </a:cxn>
                <a:cxn ang="0">
                  <a:pos x="229152" y="210129"/>
                </a:cxn>
                <a:cxn ang="0">
                  <a:pos x="208146" y="177655"/>
                </a:cxn>
                <a:cxn ang="0">
                  <a:pos x="232971" y="114616"/>
                </a:cxn>
                <a:cxn ang="0">
                  <a:pos x="274982" y="97423"/>
                </a:cxn>
                <a:cxn ang="0">
                  <a:pos x="301717" y="108885"/>
                </a:cxn>
                <a:cxn ang="0">
                  <a:pos x="337999" y="108885"/>
                </a:cxn>
                <a:cxn ang="0">
                  <a:pos x="374281" y="103154"/>
                </a:cxn>
                <a:cxn ang="0">
                  <a:pos x="341818" y="87872"/>
                </a:cxn>
                <a:cxn ang="0">
                  <a:pos x="337999" y="74500"/>
                </a:cxn>
                <a:cxn ang="0">
                  <a:pos x="294078" y="76410"/>
                </a:cxn>
                <a:cxn ang="0">
                  <a:pos x="255886" y="87872"/>
                </a:cxn>
                <a:cxn ang="0">
                  <a:pos x="250157" y="49667"/>
                </a:cxn>
                <a:cxn ang="0">
                  <a:pos x="221513" y="26743"/>
                </a:cxn>
                <a:cxn ang="0">
                  <a:pos x="252067" y="7641"/>
                </a:cxn>
              </a:cxnLst>
              <a:rect l="0" t="0" r="0" b="0"/>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w="9525">
              <a:noFill/>
            </a:ln>
          </p:spPr>
          <p:txBody>
            <a:bodyPr/>
            <a:lstStyle/>
            <a:p>
              <a:endParaRPr lang="zh-CN" altLang="en-US"/>
            </a:p>
          </p:txBody>
        </p:sp>
        <p:sp>
          <p:nvSpPr>
            <p:cNvPr id="12315" name="Freeform 189"/>
            <p:cNvSpPr>
              <a:spLocks noEditPoints="1"/>
            </p:cNvSpPr>
            <p:nvPr/>
          </p:nvSpPr>
          <p:spPr>
            <a:xfrm>
              <a:off x="7035800" y="4852988"/>
              <a:ext cx="450850" cy="415925"/>
            </a:xfrm>
            <a:custGeom>
              <a:avLst/>
              <a:gdLst/>
              <a:ahLst/>
              <a:cxnLst>
                <a:cxn ang="0">
                  <a:pos x="267453" y="5750"/>
                </a:cxn>
                <a:cxn ang="0">
                  <a:pos x="225425" y="0"/>
                </a:cxn>
                <a:cxn ang="0">
                  <a:pos x="225425" y="38334"/>
                </a:cxn>
                <a:cxn ang="0">
                  <a:pos x="259811" y="42167"/>
                </a:cxn>
                <a:cxn ang="0">
                  <a:pos x="389717" y="243421"/>
                </a:cxn>
                <a:cxn ang="0">
                  <a:pos x="225425" y="377590"/>
                </a:cxn>
                <a:cxn ang="0">
                  <a:pos x="225425" y="415925"/>
                </a:cxn>
                <a:cxn ang="0">
                  <a:pos x="427925" y="251088"/>
                </a:cxn>
                <a:cxn ang="0">
                  <a:pos x="267453" y="5750"/>
                </a:cxn>
                <a:cxn ang="0">
                  <a:pos x="225425" y="0"/>
                </a:cxn>
                <a:cxn ang="0">
                  <a:pos x="22924" y="164836"/>
                </a:cxn>
                <a:cxn ang="0">
                  <a:pos x="183396" y="412091"/>
                </a:cxn>
                <a:cxn ang="0">
                  <a:pos x="225425" y="415925"/>
                </a:cxn>
                <a:cxn ang="0">
                  <a:pos x="225425" y="377590"/>
                </a:cxn>
                <a:cxn ang="0">
                  <a:pos x="191038" y="373757"/>
                </a:cxn>
                <a:cxn ang="0">
                  <a:pos x="191038" y="373757"/>
                </a:cxn>
                <a:cxn ang="0">
                  <a:pos x="61132" y="172503"/>
                </a:cxn>
                <a:cxn ang="0">
                  <a:pos x="225425" y="38334"/>
                </a:cxn>
                <a:cxn ang="0">
                  <a:pos x="225425" y="0"/>
                </a:cxn>
              </a:cxnLst>
              <a:rect l="0" t="0" r="0" b="0"/>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w="9525">
              <a:noFill/>
            </a:ln>
          </p:spPr>
          <p:txBody>
            <a:bodyPr/>
            <a:lstStyle/>
            <a:p>
              <a:endParaRPr lang="zh-CN" altLang="en-US"/>
            </a:p>
          </p:txBody>
        </p:sp>
        <p:sp>
          <p:nvSpPr>
            <p:cNvPr id="12316" name="Freeform 190"/>
            <p:cNvSpPr/>
            <p:nvPr/>
          </p:nvSpPr>
          <p:spPr>
            <a:xfrm>
              <a:off x="7153275" y="5235575"/>
              <a:ext cx="96838" cy="209550"/>
            </a:xfrm>
            <a:custGeom>
              <a:avLst/>
              <a:gdLst/>
              <a:ahLst/>
              <a:cxnLst>
                <a:cxn ang="0">
                  <a:pos x="55562" y="209550"/>
                </a:cxn>
                <a:cxn ang="0">
                  <a:pos x="0" y="196850"/>
                </a:cxn>
                <a:cxn ang="0">
                  <a:pos x="42862" y="0"/>
                </a:cxn>
                <a:cxn ang="0">
                  <a:pos x="96838" y="11112"/>
                </a:cxn>
                <a:cxn ang="0">
                  <a:pos x="55562" y="209550"/>
                </a:cxn>
              </a:cxnLst>
              <a:rect l="0" t="0" r="0" b="0"/>
              <a:pathLst>
                <a:path w="61" h="132">
                  <a:moveTo>
                    <a:pt x="35" y="132"/>
                  </a:moveTo>
                  <a:lnTo>
                    <a:pt x="0" y="124"/>
                  </a:lnTo>
                  <a:lnTo>
                    <a:pt x="27" y="0"/>
                  </a:lnTo>
                  <a:lnTo>
                    <a:pt x="61" y="7"/>
                  </a:lnTo>
                  <a:lnTo>
                    <a:pt x="35" y="132"/>
                  </a:lnTo>
                  <a:close/>
                </a:path>
              </a:pathLst>
            </a:custGeom>
            <a:solidFill>
              <a:srgbClr val="C5C5C9"/>
            </a:solidFill>
            <a:ln w="9525">
              <a:noFill/>
            </a:ln>
          </p:spPr>
          <p:txBody>
            <a:bodyPr/>
            <a:lstStyle/>
            <a:p>
              <a:endParaRPr lang="zh-CN" altLang="en-US"/>
            </a:p>
          </p:txBody>
        </p:sp>
        <p:sp>
          <p:nvSpPr>
            <p:cNvPr id="12317" name="Freeform 191"/>
            <p:cNvSpPr/>
            <p:nvPr/>
          </p:nvSpPr>
          <p:spPr>
            <a:xfrm>
              <a:off x="7112000" y="5299075"/>
              <a:ext cx="138113" cy="284163"/>
            </a:xfrm>
            <a:custGeom>
              <a:avLst/>
              <a:gdLst/>
              <a:ahLst/>
              <a:cxnLst>
                <a:cxn ang="0">
                  <a:pos x="93993" y="244113"/>
                </a:cxn>
                <a:cxn ang="0">
                  <a:pos x="40282" y="278441"/>
                </a:cxn>
                <a:cxn ang="0">
                  <a:pos x="5754" y="225041"/>
                </a:cxn>
                <a:cxn ang="0">
                  <a:pos x="44119" y="40049"/>
                </a:cxn>
                <a:cxn ang="0">
                  <a:pos x="97830" y="5721"/>
                </a:cxn>
                <a:cxn ang="0">
                  <a:pos x="132358" y="57214"/>
                </a:cxn>
                <a:cxn ang="0">
                  <a:pos x="93993" y="244113"/>
                </a:cxn>
              </a:cxnLst>
              <a:rect l="0" t="0" r="0" b="0"/>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w="9525">
              <a:noFill/>
            </a:ln>
          </p:spPr>
          <p:txBody>
            <a:bodyPr/>
            <a:lstStyle/>
            <a:p>
              <a:endParaRPr lang="zh-CN" altLang="en-US"/>
            </a:p>
          </p:txBody>
        </p:sp>
        <p:sp>
          <p:nvSpPr>
            <p:cNvPr id="12318" name="Freeform 192"/>
            <p:cNvSpPr>
              <a:spLocks noEditPoints="1"/>
            </p:cNvSpPr>
            <p:nvPr/>
          </p:nvSpPr>
          <p:spPr>
            <a:xfrm>
              <a:off x="5684838" y="4935538"/>
              <a:ext cx="677863" cy="558800"/>
            </a:xfrm>
            <a:custGeom>
              <a:avLst/>
              <a:gdLst/>
              <a:ahLst/>
              <a:cxnLst>
                <a:cxn ang="0">
                  <a:pos x="461483" y="443978"/>
                </a:cxn>
                <a:cxn ang="0">
                  <a:pos x="507439" y="472683"/>
                </a:cxn>
                <a:cxn ang="0">
                  <a:pos x="507439" y="491820"/>
                </a:cxn>
                <a:cxn ang="0">
                  <a:pos x="461483" y="491820"/>
                </a:cxn>
                <a:cxn ang="0">
                  <a:pos x="507439" y="558800"/>
                </a:cxn>
                <a:cxn ang="0">
                  <a:pos x="561056" y="497561"/>
                </a:cxn>
                <a:cxn ang="0">
                  <a:pos x="461483" y="392308"/>
                </a:cxn>
                <a:cxn ang="0">
                  <a:pos x="677863" y="338724"/>
                </a:cxn>
                <a:cxn ang="0">
                  <a:pos x="624246" y="0"/>
                </a:cxn>
                <a:cxn ang="0">
                  <a:pos x="461483" y="36360"/>
                </a:cxn>
                <a:cxn ang="0">
                  <a:pos x="637650" y="80375"/>
                </a:cxn>
                <a:cxn ang="0">
                  <a:pos x="593608" y="355947"/>
                </a:cxn>
                <a:cxn ang="0">
                  <a:pos x="461483" y="392308"/>
                </a:cxn>
                <a:cxn ang="0">
                  <a:pos x="405951" y="443978"/>
                </a:cxn>
                <a:cxn ang="0">
                  <a:pos x="461483" y="392308"/>
                </a:cxn>
                <a:cxn ang="0">
                  <a:pos x="338931" y="355947"/>
                </a:cxn>
                <a:cxn ang="0">
                  <a:pos x="461483" y="558800"/>
                </a:cxn>
                <a:cxn ang="0">
                  <a:pos x="415526" y="491820"/>
                </a:cxn>
                <a:cxn ang="0">
                  <a:pos x="415526" y="472683"/>
                </a:cxn>
                <a:cxn ang="0">
                  <a:pos x="461483" y="443978"/>
                </a:cxn>
                <a:cxn ang="0">
                  <a:pos x="338931" y="0"/>
                </a:cxn>
                <a:cxn ang="0">
                  <a:pos x="461483" y="36360"/>
                </a:cxn>
                <a:cxn ang="0">
                  <a:pos x="338931" y="0"/>
                </a:cxn>
                <a:cxn ang="0">
                  <a:pos x="0" y="53583"/>
                </a:cxn>
                <a:cxn ang="0">
                  <a:pos x="55531" y="392308"/>
                </a:cxn>
                <a:cxn ang="0">
                  <a:pos x="271911" y="443978"/>
                </a:cxn>
                <a:cxn ang="0">
                  <a:pos x="120636" y="497561"/>
                </a:cxn>
                <a:cxn ang="0">
                  <a:pos x="174252" y="558800"/>
                </a:cxn>
                <a:cxn ang="0">
                  <a:pos x="338931" y="355947"/>
                </a:cxn>
                <a:cxn ang="0">
                  <a:pos x="86169" y="355947"/>
                </a:cxn>
                <a:cxn ang="0">
                  <a:pos x="42127" y="80375"/>
                </a:cxn>
                <a:cxn ang="0">
                  <a:pos x="338931" y="36360"/>
                </a:cxn>
              </a:cxnLst>
              <a:rect l="0" t="0" r="0" b="0"/>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w="9525">
              <a:noFill/>
            </a:ln>
          </p:spPr>
          <p:txBody>
            <a:bodyPr/>
            <a:lstStyle/>
            <a:p>
              <a:endParaRPr lang="zh-CN" altLang="en-US"/>
            </a:p>
          </p:txBody>
        </p:sp>
        <p:sp>
          <p:nvSpPr>
            <p:cNvPr id="12319" name="Freeform 193"/>
            <p:cNvSpPr>
              <a:spLocks noEditPoints="1"/>
            </p:cNvSpPr>
            <p:nvPr/>
          </p:nvSpPr>
          <p:spPr>
            <a:xfrm>
              <a:off x="6881813" y="4202113"/>
              <a:ext cx="538163" cy="628650"/>
            </a:xfrm>
            <a:custGeom>
              <a:avLst/>
              <a:gdLst/>
              <a:ahLst/>
              <a:cxnLst>
                <a:cxn ang="0">
                  <a:pos x="538163" y="63248"/>
                </a:cxn>
                <a:cxn ang="0">
                  <a:pos x="465386" y="47915"/>
                </a:cxn>
                <a:cxn ang="0">
                  <a:pos x="478792" y="78581"/>
                </a:cxn>
                <a:cxn ang="0">
                  <a:pos x="465386" y="86247"/>
                </a:cxn>
                <a:cxn ang="0">
                  <a:pos x="388779" y="90080"/>
                </a:cxn>
                <a:cxn ang="0">
                  <a:pos x="434743" y="141829"/>
                </a:cxn>
                <a:cxn ang="0">
                  <a:pos x="367712" y="116913"/>
                </a:cxn>
                <a:cxn ang="0">
                  <a:pos x="388779" y="147579"/>
                </a:cxn>
                <a:cxn ang="0">
                  <a:pos x="344730" y="143746"/>
                </a:cxn>
                <a:cxn ang="0">
                  <a:pos x="365797" y="174412"/>
                </a:cxn>
                <a:cxn ang="0">
                  <a:pos x="323663" y="170578"/>
                </a:cxn>
                <a:cxn ang="0">
                  <a:pos x="344730" y="201244"/>
                </a:cxn>
                <a:cxn ang="0">
                  <a:pos x="302596" y="197411"/>
                </a:cxn>
                <a:cxn ang="0">
                  <a:pos x="346645" y="249160"/>
                </a:cxn>
                <a:cxn ang="0">
                  <a:pos x="279614" y="226160"/>
                </a:cxn>
                <a:cxn ang="0">
                  <a:pos x="300681" y="256826"/>
                </a:cxn>
                <a:cxn ang="0">
                  <a:pos x="258548" y="252993"/>
                </a:cxn>
                <a:cxn ang="0">
                  <a:pos x="279614" y="283659"/>
                </a:cxn>
                <a:cxn ang="0">
                  <a:pos x="235566" y="279825"/>
                </a:cxn>
                <a:cxn ang="0">
                  <a:pos x="256632" y="310491"/>
                </a:cxn>
                <a:cxn ang="0">
                  <a:pos x="214499" y="306658"/>
                </a:cxn>
                <a:cxn ang="0">
                  <a:pos x="258548" y="356490"/>
                </a:cxn>
                <a:cxn ang="0">
                  <a:pos x="191517" y="333491"/>
                </a:cxn>
                <a:cxn ang="0">
                  <a:pos x="212583" y="364157"/>
                </a:cxn>
                <a:cxn ang="0">
                  <a:pos x="170450" y="360323"/>
                </a:cxn>
                <a:cxn ang="0">
                  <a:pos x="191517" y="390989"/>
                </a:cxn>
                <a:cxn ang="0">
                  <a:pos x="147468" y="387156"/>
                </a:cxn>
                <a:cxn ang="0">
                  <a:pos x="168535" y="417822"/>
                </a:cxn>
                <a:cxn ang="0">
                  <a:pos x="126401" y="413989"/>
                </a:cxn>
                <a:cxn ang="0">
                  <a:pos x="172365" y="463821"/>
                </a:cxn>
                <a:cxn ang="0">
                  <a:pos x="103419" y="440821"/>
                </a:cxn>
                <a:cxn ang="0">
                  <a:pos x="124486" y="471487"/>
                </a:cxn>
                <a:cxn ang="0">
                  <a:pos x="82352" y="467654"/>
                </a:cxn>
                <a:cxn ang="0">
                  <a:pos x="103419" y="498320"/>
                </a:cxn>
                <a:cxn ang="0">
                  <a:pos x="59370" y="494486"/>
                </a:cxn>
                <a:cxn ang="0">
                  <a:pos x="80437" y="525152"/>
                </a:cxn>
                <a:cxn ang="0">
                  <a:pos x="38303" y="521319"/>
                </a:cxn>
                <a:cxn ang="0">
                  <a:pos x="84267" y="571151"/>
                </a:cxn>
                <a:cxn ang="0">
                  <a:pos x="0" y="567318"/>
                </a:cxn>
                <a:cxn ang="0">
                  <a:pos x="465386" y="153329"/>
                </a:cxn>
                <a:cxn ang="0">
                  <a:pos x="451980" y="82414"/>
                </a:cxn>
                <a:cxn ang="0">
                  <a:pos x="465386" y="47915"/>
                </a:cxn>
                <a:cxn ang="0">
                  <a:pos x="463471" y="0"/>
                </a:cxn>
              </a:cxnLst>
              <a:rect l="0" t="0" r="0" b="0"/>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w="9525">
              <a:noFill/>
            </a:ln>
          </p:spPr>
          <p:txBody>
            <a:bodyPr/>
            <a:lstStyle/>
            <a:p>
              <a:endParaRPr lang="zh-CN" altLang="en-US"/>
            </a:p>
          </p:txBody>
        </p:sp>
        <p:sp>
          <p:nvSpPr>
            <p:cNvPr id="12320" name="Freeform 194"/>
            <p:cNvSpPr>
              <a:spLocks noEditPoints="1"/>
            </p:cNvSpPr>
            <p:nvPr/>
          </p:nvSpPr>
          <p:spPr>
            <a:xfrm>
              <a:off x="7513638" y="4340225"/>
              <a:ext cx="288925" cy="566738"/>
            </a:xfrm>
            <a:custGeom>
              <a:avLst/>
              <a:gdLst/>
              <a:ahLst/>
              <a:cxnLst>
                <a:cxn ang="0">
                  <a:pos x="216215" y="254649"/>
                </a:cxn>
                <a:cxn ang="0">
                  <a:pos x="227695" y="243161"/>
                </a:cxn>
                <a:cxn ang="0">
                  <a:pos x="267877" y="141684"/>
                </a:cxn>
                <a:cxn ang="0">
                  <a:pos x="260223" y="120623"/>
                </a:cxn>
                <a:cxn ang="0">
                  <a:pos x="277444" y="80415"/>
                </a:cxn>
                <a:cxn ang="0">
                  <a:pos x="243003" y="3829"/>
                </a:cxn>
                <a:cxn ang="0">
                  <a:pos x="216215" y="0"/>
                </a:cxn>
                <a:cxn ang="0">
                  <a:pos x="216215" y="101476"/>
                </a:cxn>
                <a:cxn ang="0">
                  <a:pos x="223869" y="107220"/>
                </a:cxn>
                <a:cxn ang="0">
                  <a:pos x="216215" y="103391"/>
                </a:cxn>
                <a:cxn ang="0">
                  <a:pos x="216215" y="149343"/>
                </a:cxn>
                <a:cxn ang="0">
                  <a:pos x="223869" y="132111"/>
                </a:cxn>
                <a:cxn ang="0">
                  <a:pos x="220042" y="114879"/>
                </a:cxn>
                <a:cxn ang="0">
                  <a:pos x="246829" y="126367"/>
                </a:cxn>
                <a:cxn ang="0">
                  <a:pos x="256397" y="145513"/>
                </a:cxn>
                <a:cxn ang="0">
                  <a:pos x="221955" y="233587"/>
                </a:cxn>
                <a:cxn ang="0">
                  <a:pos x="216215" y="241246"/>
                </a:cxn>
                <a:cxn ang="0">
                  <a:pos x="216215" y="254649"/>
                </a:cxn>
                <a:cxn ang="0">
                  <a:pos x="118631" y="503554"/>
                </a:cxn>
                <a:cxn ang="0">
                  <a:pos x="214301" y="254649"/>
                </a:cxn>
                <a:cxn ang="0">
                  <a:pos x="216215" y="254649"/>
                </a:cxn>
                <a:cxn ang="0">
                  <a:pos x="216215" y="241246"/>
                </a:cxn>
                <a:cxn ang="0">
                  <a:pos x="202821" y="241246"/>
                </a:cxn>
                <a:cxn ang="0">
                  <a:pos x="174120" y="229758"/>
                </a:cxn>
                <a:cxn ang="0">
                  <a:pos x="174120" y="229758"/>
                </a:cxn>
                <a:cxn ang="0">
                  <a:pos x="189427" y="220185"/>
                </a:cxn>
                <a:cxn ang="0">
                  <a:pos x="216215" y="149343"/>
                </a:cxn>
                <a:cxn ang="0">
                  <a:pos x="216215" y="103391"/>
                </a:cxn>
                <a:cxn ang="0">
                  <a:pos x="151159" y="78500"/>
                </a:cxn>
                <a:cxn ang="0">
                  <a:pos x="133938" y="89988"/>
                </a:cxn>
                <a:cxn ang="0">
                  <a:pos x="93757" y="191465"/>
                </a:cxn>
                <a:cxn ang="0">
                  <a:pos x="95670" y="208697"/>
                </a:cxn>
                <a:cxn ang="0">
                  <a:pos x="61229" y="296771"/>
                </a:cxn>
                <a:cxn ang="0">
                  <a:pos x="61229" y="455687"/>
                </a:cxn>
                <a:cxn ang="0">
                  <a:pos x="68882" y="455687"/>
                </a:cxn>
                <a:cxn ang="0">
                  <a:pos x="80363" y="476749"/>
                </a:cxn>
                <a:cxn ang="0">
                  <a:pos x="103324" y="469090"/>
                </a:cxn>
                <a:cxn ang="0">
                  <a:pos x="114804" y="493981"/>
                </a:cxn>
                <a:cxn ang="0">
                  <a:pos x="110977" y="497810"/>
                </a:cxn>
                <a:cxn ang="0">
                  <a:pos x="61229" y="532274"/>
                </a:cxn>
                <a:cxn ang="0">
                  <a:pos x="61229" y="541847"/>
                </a:cxn>
                <a:cxn ang="0">
                  <a:pos x="118631" y="503554"/>
                </a:cxn>
                <a:cxn ang="0">
                  <a:pos x="216215" y="0"/>
                </a:cxn>
                <a:cxn ang="0">
                  <a:pos x="216215" y="101476"/>
                </a:cxn>
                <a:cxn ang="0">
                  <a:pos x="156899" y="63183"/>
                </a:cxn>
                <a:cxn ang="0">
                  <a:pos x="166466" y="38293"/>
                </a:cxn>
                <a:cxn ang="0">
                  <a:pos x="216215" y="0"/>
                </a:cxn>
                <a:cxn ang="0">
                  <a:pos x="61229" y="296771"/>
                </a:cxn>
                <a:cxn ang="0">
                  <a:pos x="0" y="457602"/>
                </a:cxn>
                <a:cxn ang="0">
                  <a:pos x="26787" y="566738"/>
                </a:cxn>
                <a:cxn ang="0">
                  <a:pos x="61229" y="541847"/>
                </a:cxn>
                <a:cxn ang="0">
                  <a:pos x="61229" y="532274"/>
                </a:cxn>
                <a:cxn ang="0">
                  <a:pos x="59315" y="534188"/>
                </a:cxn>
                <a:cxn ang="0">
                  <a:pos x="24874" y="520786"/>
                </a:cxn>
                <a:cxn ang="0">
                  <a:pos x="9567" y="459517"/>
                </a:cxn>
                <a:cxn ang="0">
                  <a:pos x="9567" y="459517"/>
                </a:cxn>
                <a:cxn ang="0">
                  <a:pos x="11480" y="453773"/>
                </a:cxn>
                <a:cxn ang="0">
                  <a:pos x="34441" y="442285"/>
                </a:cxn>
                <a:cxn ang="0">
                  <a:pos x="45921" y="463346"/>
                </a:cxn>
                <a:cxn ang="0">
                  <a:pos x="61229" y="455687"/>
                </a:cxn>
                <a:cxn ang="0">
                  <a:pos x="61229" y="296771"/>
                </a:cxn>
              </a:cxnLst>
              <a:rect l="0" t="0" r="0" b="0"/>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w="9525">
              <a:noFill/>
            </a:ln>
          </p:spPr>
          <p:txBody>
            <a:bodyPr/>
            <a:lstStyle/>
            <a:p>
              <a:endParaRPr lang="zh-CN" altLang="en-US"/>
            </a:p>
          </p:txBody>
        </p:sp>
        <p:sp>
          <p:nvSpPr>
            <p:cNvPr id="12321" name="Freeform 195"/>
            <p:cNvSpPr>
              <a:spLocks noEditPoints="1"/>
            </p:cNvSpPr>
            <p:nvPr/>
          </p:nvSpPr>
          <p:spPr>
            <a:xfrm>
              <a:off x="6232525" y="4208463"/>
              <a:ext cx="615950" cy="615950"/>
            </a:xfrm>
            <a:custGeom>
              <a:avLst/>
              <a:gdLst/>
              <a:ahLst/>
              <a:cxnLst>
                <a:cxn ang="0">
                  <a:pos x="307975" y="0"/>
                </a:cxn>
                <a:cxn ang="0">
                  <a:pos x="307975" y="0"/>
                </a:cxn>
                <a:cxn ang="0">
                  <a:pos x="307975" y="80341"/>
                </a:cxn>
                <a:cxn ang="0">
                  <a:pos x="344319" y="55473"/>
                </a:cxn>
                <a:cxn ang="0">
                  <a:pos x="558563" y="269717"/>
                </a:cxn>
                <a:cxn ang="0">
                  <a:pos x="533695" y="307975"/>
                </a:cxn>
                <a:cxn ang="0">
                  <a:pos x="558563" y="344319"/>
                </a:cxn>
                <a:cxn ang="0">
                  <a:pos x="344319" y="560476"/>
                </a:cxn>
                <a:cxn ang="0">
                  <a:pos x="344319" y="560476"/>
                </a:cxn>
                <a:cxn ang="0">
                  <a:pos x="307975" y="533695"/>
                </a:cxn>
                <a:cxn ang="0">
                  <a:pos x="307975" y="615950"/>
                </a:cxn>
                <a:cxn ang="0">
                  <a:pos x="307975" y="615950"/>
                </a:cxn>
                <a:cxn ang="0">
                  <a:pos x="615950" y="307975"/>
                </a:cxn>
                <a:cxn ang="0">
                  <a:pos x="307975" y="0"/>
                </a:cxn>
                <a:cxn ang="0">
                  <a:pos x="307975" y="0"/>
                </a:cxn>
                <a:cxn ang="0">
                  <a:pos x="307975" y="0"/>
                </a:cxn>
                <a:cxn ang="0">
                  <a:pos x="0" y="307975"/>
                </a:cxn>
                <a:cxn ang="0">
                  <a:pos x="307975" y="615950"/>
                </a:cxn>
                <a:cxn ang="0">
                  <a:pos x="307975" y="615950"/>
                </a:cxn>
                <a:cxn ang="0">
                  <a:pos x="307975" y="533695"/>
                </a:cxn>
                <a:cxn ang="0">
                  <a:pos x="307975" y="533695"/>
                </a:cxn>
                <a:cxn ang="0">
                  <a:pos x="269717" y="560476"/>
                </a:cxn>
                <a:cxn ang="0">
                  <a:pos x="55473" y="344319"/>
                </a:cxn>
                <a:cxn ang="0">
                  <a:pos x="80341" y="307975"/>
                </a:cxn>
                <a:cxn ang="0">
                  <a:pos x="55473" y="269717"/>
                </a:cxn>
                <a:cxn ang="0">
                  <a:pos x="269717" y="55473"/>
                </a:cxn>
                <a:cxn ang="0">
                  <a:pos x="307975" y="80341"/>
                </a:cxn>
                <a:cxn ang="0">
                  <a:pos x="307975" y="80341"/>
                </a:cxn>
                <a:cxn ang="0">
                  <a:pos x="307975" y="0"/>
                </a:cxn>
              </a:cxnLst>
              <a:rect l="0" t="0" r="0" b="0"/>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w="9525">
              <a:noFill/>
            </a:ln>
          </p:spPr>
          <p:txBody>
            <a:bodyPr/>
            <a:lstStyle/>
            <a:p>
              <a:endParaRPr lang="zh-CN" altLang="en-US"/>
            </a:p>
          </p:txBody>
        </p:sp>
        <p:sp>
          <p:nvSpPr>
            <p:cNvPr id="12322" name="Freeform 196"/>
            <p:cNvSpPr/>
            <p:nvPr/>
          </p:nvSpPr>
          <p:spPr>
            <a:xfrm>
              <a:off x="6345238" y="4402138"/>
              <a:ext cx="307975" cy="161925"/>
            </a:xfrm>
            <a:custGeom>
              <a:avLst/>
              <a:gdLst/>
              <a:ahLst/>
              <a:cxnLst>
                <a:cxn ang="0">
                  <a:pos x="286933" y="0"/>
                </a:cxn>
                <a:cxn ang="0">
                  <a:pos x="216156" y="70485"/>
                </a:cxn>
                <a:cxn ang="0">
                  <a:pos x="195114" y="66675"/>
                </a:cxn>
                <a:cxn ang="0">
                  <a:pos x="149205" y="99060"/>
                </a:cxn>
                <a:cxn ang="0">
                  <a:pos x="0" y="99060"/>
                </a:cxn>
                <a:cxn ang="0">
                  <a:pos x="0" y="129540"/>
                </a:cxn>
                <a:cxn ang="0">
                  <a:pos x="149205" y="129540"/>
                </a:cxn>
                <a:cxn ang="0">
                  <a:pos x="195114" y="161925"/>
                </a:cxn>
                <a:cxn ang="0">
                  <a:pos x="242936" y="114300"/>
                </a:cxn>
                <a:cxn ang="0">
                  <a:pos x="237198" y="93345"/>
                </a:cxn>
                <a:cxn ang="0">
                  <a:pos x="307975" y="22860"/>
                </a:cxn>
                <a:cxn ang="0">
                  <a:pos x="286933" y="0"/>
                </a:cxn>
              </a:cxnLst>
              <a:rect l="0" t="0" r="0" b="0"/>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w="9525">
              <a:noFill/>
            </a:ln>
          </p:spPr>
          <p:txBody>
            <a:bodyPr/>
            <a:lstStyle/>
            <a:p>
              <a:endParaRPr lang="zh-CN" altLang="en-US"/>
            </a:p>
          </p:txBody>
        </p:sp>
        <p:sp>
          <p:nvSpPr>
            <p:cNvPr id="12323" name="Freeform 197"/>
            <p:cNvSpPr/>
            <p:nvPr/>
          </p:nvSpPr>
          <p:spPr>
            <a:xfrm>
              <a:off x="6478588" y="5094288"/>
              <a:ext cx="481013" cy="361950"/>
            </a:xfrm>
            <a:custGeom>
              <a:avLst/>
              <a:gdLst/>
              <a:ahLst/>
              <a:cxnLst>
                <a:cxn ang="0">
                  <a:pos x="337284" y="0"/>
                </a:cxn>
                <a:cxn ang="0">
                  <a:pos x="239548" y="34471"/>
                </a:cxn>
                <a:cxn ang="0">
                  <a:pos x="143728" y="0"/>
                </a:cxn>
                <a:cxn ang="0">
                  <a:pos x="0" y="139800"/>
                </a:cxn>
                <a:cxn ang="0">
                  <a:pos x="247213" y="361950"/>
                </a:cxn>
                <a:cxn ang="0">
                  <a:pos x="481013" y="139800"/>
                </a:cxn>
                <a:cxn ang="0">
                  <a:pos x="337284" y="0"/>
                </a:cxn>
              </a:cxnLst>
              <a:rect l="0" t="0" r="0" b="0"/>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w="9525">
              <a:noFill/>
            </a:ln>
          </p:spPr>
          <p:txBody>
            <a:bodyPr/>
            <a:lstStyle/>
            <a:p>
              <a:endParaRPr lang="zh-CN" altLang="en-US"/>
            </a:p>
          </p:txBody>
        </p:sp>
        <p:sp>
          <p:nvSpPr>
            <p:cNvPr id="12324" name="Freeform 198"/>
            <p:cNvSpPr/>
            <p:nvPr/>
          </p:nvSpPr>
          <p:spPr>
            <a:xfrm>
              <a:off x="6692900" y="5000625"/>
              <a:ext cx="130175" cy="166688"/>
            </a:xfrm>
            <a:custGeom>
              <a:avLst/>
              <a:gdLst/>
              <a:ahLst/>
              <a:cxnLst>
                <a:cxn ang="0">
                  <a:pos x="28715" y="166688"/>
                </a:cxn>
                <a:cxn ang="0">
                  <a:pos x="63173" y="0"/>
                </a:cxn>
                <a:cxn ang="0">
                  <a:pos x="130175" y="11495"/>
                </a:cxn>
                <a:cxn ang="0">
                  <a:pos x="28715" y="166688"/>
                </a:cxn>
              </a:cxnLst>
              <a:rect l="0" t="0" r="0" b="0"/>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w="9525">
              <a:noFill/>
            </a:ln>
          </p:spPr>
          <p:txBody>
            <a:bodyPr/>
            <a:lstStyle/>
            <a:p>
              <a:endParaRPr lang="zh-CN" altLang="en-US"/>
            </a:p>
          </p:txBody>
        </p:sp>
        <p:sp>
          <p:nvSpPr>
            <p:cNvPr id="12325" name="Freeform 199"/>
            <p:cNvSpPr>
              <a:spLocks noEditPoints="1"/>
            </p:cNvSpPr>
            <p:nvPr/>
          </p:nvSpPr>
          <p:spPr>
            <a:xfrm>
              <a:off x="4441825" y="4087813"/>
              <a:ext cx="571500" cy="633413"/>
            </a:xfrm>
            <a:custGeom>
              <a:avLst/>
              <a:gdLst/>
              <a:ahLst/>
              <a:cxnLst>
                <a:cxn ang="0">
                  <a:pos x="441526" y="329145"/>
                </a:cxn>
                <a:cxn ang="0">
                  <a:pos x="409033" y="392295"/>
                </a:cxn>
                <a:cxn ang="0">
                  <a:pos x="391831" y="451617"/>
                </a:cxn>
                <a:cxn ang="0">
                  <a:pos x="401387" y="459272"/>
                </a:cxn>
                <a:cxn ang="0">
                  <a:pos x="431969" y="543472"/>
                </a:cxn>
                <a:cxn ang="0">
                  <a:pos x="382274" y="486063"/>
                </a:cxn>
                <a:cxn ang="0">
                  <a:pos x="472108" y="162658"/>
                </a:cxn>
                <a:cxn ang="0">
                  <a:pos x="542829" y="141608"/>
                </a:cxn>
                <a:cxn ang="0">
                  <a:pos x="474020" y="197104"/>
                </a:cxn>
                <a:cxn ang="0">
                  <a:pos x="462551" y="199017"/>
                </a:cxn>
                <a:cxn ang="0">
                  <a:pos x="560031" y="346367"/>
                </a:cxn>
                <a:cxn ang="0">
                  <a:pos x="470197" y="336799"/>
                </a:cxn>
                <a:cxn ang="0">
                  <a:pos x="552386" y="375072"/>
                </a:cxn>
                <a:cxn ang="0">
                  <a:pos x="560031" y="346367"/>
                </a:cxn>
                <a:cxn ang="0">
                  <a:pos x="204516" y="621931"/>
                </a:cxn>
                <a:cxn ang="0">
                  <a:pos x="338312" y="440135"/>
                </a:cxn>
                <a:cxn ang="0">
                  <a:pos x="445349" y="258340"/>
                </a:cxn>
                <a:cxn ang="0">
                  <a:pos x="319198" y="160745"/>
                </a:cxn>
                <a:cxn ang="0">
                  <a:pos x="409033" y="319576"/>
                </a:cxn>
                <a:cxn ang="0">
                  <a:pos x="319198" y="409517"/>
                </a:cxn>
                <a:cxn ang="0">
                  <a:pos x="288617" y="493717"/>
                </a:cxn>
                <a:cxn ang="0">
                  <a:pos x="193048" y="618103"/>
                </a:cxn>
                <a:cxn ang="0">
                  <a:pos x="462551" y="199017"/>
                </a:cxn>
                <a:cxn ang="0">
                  <a:pos x="458729" y="170313"/>
                </a:cxn>
                <a:cxn ang="0">
                  <a:pos x="391831" y="451617"/>
                </a:cxn>
                <a:cxn ang="0">
                  <a:pos x="374628" y="472667"/>
                </a:cxn>
                <a:cxn ang="0">
                  <a:pos x="391831" y="451617"/>
                </a:cxn>
                <a:cxn ang="0">
                  <a:pos x="365071" y="1913"/>
                </a:cxn>
                <a:cxn ang="0">
                  <a:pos x="376540" y="21049"/>
                </a:cxn>
                <a:cxn ang="0">
                  <a:pos x="338312" y="101422"/>
                </a:cxn>
                <a:cxn ang="0">
                  <a:pos x="336401" y="101422"/>
                </a:cxn>
                <a:cxn ang="0">
                  <a:pos x="164377" y="177968"/>
                </a:cxn>
                <a:cxn ang="0">
                  <a:pos x="162466" y="392295"/>
                </a:cxn>
                <a:cxn ang="0">
                  <a:pos x="185403" y="616190"/>
                </a:cxn>
                <a:cxn ang="0">
                  <a:pos x="231275" y="478408"/>
                </a:cxn>
                <a:cxn ang="0">
                  <a:pos x="198782" y="392295"/>
                </a:cxn>
                <a:cxn ang="0">
                  <a:pos x="160555" y="250686"/>
                </a:cxn>
                <a:cxn ang="0">
                  <a:pos x="319198" y="160745"/>
                </a:cxn>
                <a:cxn ang="0">
                  <a:pos x="328755" y="128213"/>
                </a:cxn>
                <a:cxn ang="0">
                  <a:pos x="365071" y="1913"/>
                </a:cxn>
                <a:cxn ang="0">
                  <a:pos x="326844" y="82286"/>
                </a:cxn>
                <a:cxn ang="0">
                  <a:pos x="365071" y="1913"/>
                </a:cxn>
                <a:cxn ang="0">
                  <a:pos x="108948" y="373158"/>
                </a:cxn>
                <a:cxn ang="0">
                  <a:pos x="114682" y="401863"/>
                </a:cxn>
                <a:cxn ang="0">
                  <a:pos x="179668" y="120558"/>
                </a:cxn>
                <a:cxn ang="0">
                  <a:pos x="198782" y="97595"/>
                </a:cxn>
                <a:cxn ang="0">
                  <a:pos x="179668" y="120558"/>
                </a:cxn>
                <a:cxn ang="0">
                  <a:pos x="128061" y="241117"/>
                </a:cxn>
                <a:cxn ang="0">
                  <a:pos x="164377" y="177968"/>
                </a:cxn>
                <a:cxn ang="0">
                  <a:pos x="179668" y="120558"/>
                </a:cxn>
                <a:cxn ang="0">
                  <a:pos x="172023" y="112904"/>
                </a:cxn>
                <a:cxn ang="0">
                  <a:pos x="141441" y="28704"/>
                </a:cxn>
                <a:cxn ang="0">
                  <a:pos x="189225" y="84199"/>
                </a:cxn>
                <a:cxn ang="0">
                  <a:pos x="99391" y="409517"/>
                </a:cxn>
                <a:cxn ang="0">
                  <a:pos x="30581" y="430567"/>
                </a:cxn>
                <a:cxn ang="0">
                  <a:pos x="99391" y="375072"/>
                </a:cxn>
                <a:cxn ang="0">
                  <a:pos x="108948" y="373158"/>
                </a:cxn>
                <a:cxn ang="0">
                  <a:pos x="101302" y="235377"/>
                </a:cxn>
                <a:cxn ang="0">
                  <a:pos x="21025" y="197104"/>
                </a:cxn>
                <a:cxn ang="0">
                  <a:pos x="13379" y="225808"/>
                </a:cxn>
                <a:cxn ang="0">
                  <a:pos x="101302" y="235377"/>
                </a:cxn>
              </a:cxnLst>
              <a:rect l="0" t="0" r="0" b="0"/>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w="9525">
              <a:noFill/>
            </a:ln>
          </p:spPr>
          <p:txBody>
            <a:bodyPr/>
            <a:lstStyle/>
            <a:p>
              <a:endParaRPr lang="zh-CN" altLang="en-US"/>
            </a:p>
          </p:txBody>
        </p:sp>
        <p:sp>
          <p:nvSpPr>
            <p:cNvPr id="12326" name="Freeform 200"/>
            <p:cNvSpPr>
              <a:spLocks noEditPoints="1"/>
            </p:cNvSpPr>
            <p:nvPr/>
          </p:nvSpPr>
          <p:spPr>
            <a:xfrm>
              <a:off x="4713288" y="4679950"/>
              <a:ext cx="542925" cy="552450"/>
            </a:xfrm>
            <a:custGeom>
              <a:avLst/>
              <a:gdLst/>
              <a:ahLst/>
              <a:cxnLst>
                <a:cxn ang="0">
                  <a:pos x="435869" y="139546"/>
                </a:cxn>
                <a:cxn ang="0">
                  <a:pos x="451163" y="281003"/>
                </a:cxn>
                <a:cxn ang="0">
                  <a:pos x="456898" y="315412"/>
                </a:cxn>
                <a:cxn ang="0">
                  <a:pos x="479838" y="363202"/>
                </a:cxn>
                <a:cxn ang="0">
                  <a:pos x="435869" y="449224"/>
                </a:cxn>
                <a:cxn ang="0">
                  <a:pos x="388076" y="359379"/>
                </a:cxn>
                <a:cxn ang="0">
                  <a:pos x="388076" y="179689"/>
                </a:cxn>
                <a:cxn ang="0">
                  <a:pos x="420575" y="212186"/>
                </a:cxn>
                <a:cxn ang="0">
                  <a:pos x="424399" y="246595"/>
                </a:cxn>
                <a:cxn ang="0">
                  <a:pos x="435869" y="324970"/>
                </a:cxn>
                <a:cxn ang="0">
                  <a:pos x="435869" y="300119"/>
                </a:cxn>
                <a:cxn ang="0">
                  <a:pos x="386164" y="357467"/>
                </a:cxn>
                <a:cxn ang="0">
                  <a:pos x="368959" y="319235"/>
                </a:cxn>
                <a:cxn ang="0">
                  <a:pos x="380429" y="397611"/>
                </a:cxn>
                <a:cxn ang="0">
                  <a:pos x="388076" y="36320"/>
                </a:cxn>
                <a:cxn ang="0">
                  <a:pos x="376606" y="114695"/>
                </a:cxn>
                <a:cxn ang="0">
                  <a:pos x="388076" y="179689"/>
                </a:cxn>
                <a:cxn ang="0">
                  <a:pos x="367047" y="273357"/>
                </a:cxn>
                <a:cxn ang="0">
                  <a:pos x="367047" y="481721"/>
                </a:cxn>
                <a:cxn ang="0">
                  <a:pos x="367047" y="11469"/>
                </a:cxn>
                <a:cxn ang="0">
                  <a:pos x="367047" y="93667"/>
                </a:cxn>
                <a:cxn ang="0">
                  <a:pos x="330725" y="206451"/>
                </a:cxn>
                <a:cxn ang="0">
                  <a:pos x="367047" y="248506"/>
                </a:cxn>
                <a:cxn ang="0">
                  <a:pos x="367047" y="313501"/>
                </a:cxn>
                <a:cxn ang="0">
                  <a:pos x="330725" y="374671"/>
                </a:cxn>
                <a:cxn ang="0">
                  <a:pos x="347930" y="328793"/>
                </a:cxn>
                <a:cxn ang="0">
                  <a:pos x="336460" y="250418"/>
                </a:cxn>
                <a:cxn ang="0">
                  <a:pos x="282932" y="15292"/>
                </a:cxn>
                <a:cxn ang="0">
                  <a:pos x="330725" y="0"/>
                </a:cxn>
                <a:cxn ang="0">
                  <a:pos x="330725" y="432019"/>
                </a:cxn>
                <a:cxn ang="0">
                  <a:pos x="282932" y="519952"/>
                </a:cxn>
                <a:cxn ang="0">
                  <a:pos x="323078" y="221744"/>
                </a:cxn>
                <a:cxn ang="0">
                  <a:pos x="282932" y="311589"/>
                </a:cxn>
                <a:cxn ang="0">
                  <a:pos x="315431" y="261888"/>
                </a:cxn>
                <a:cxn ang="0">
                  <a:pos x="282932" y="189247"/>
                </a:cxn>
                <a:cxn ang="0">
                  <a:pos x="286756" y="393787"/>
                </a:cxn>
                <a:cxn ang="0">
                  <a:pos x="282932" y="15292"/>
                </a:cxn>
                <a:cxn ang="0">
                  <a:pos x="282932" y="15292"/>
                </a:cxn>
                <a:cxn ang="0">
                  <a:pos x="282932" y="407169"/>
                </a:cxn>
                <a:cxn ang="0">
                  <a:pos x="277197" y="372760"/>
                </a:cxn>
                <a:cxn ang="0">
                  <a:pos x="282932" y="311589"/>
                </a:cxn>
                <a:cxn ang="0">
                  <a:pos x="227493" y="286738"/>
                </a:cxn>
                <a:cxn ang="0">
                  <a:pos x="242786" y="378495"/>
                </a:cxn>
                <a:cxn ang="0">
                  <a:pos x="248522" y="412903"/>
                </a:cxn>
                <a:cxn ang="0">
                  <a:pos x="271462" y="460693"/>
                </a:cxn>
                <a:cxn ang="0">
                  <a:pos x="282932" y="229391"/>
                </a:cxn>
                <a:cxn ang="0">
                  <a:pos x="227493" y="42055"/>
                </a:cxn>
                <a:cxn ang="0">
                  <a:pos x="227493" y="42055"/>
                </a:cxn>
                <a:cxn ang="0">
                  <a:pos x="204552" y="491279"/>
                </a:cxn>
                <a:cxn ang="0">
                  <a:pos x="227493" y="422461"/>
                </a:cxn>
                <a:cxn ang="0">
                  <a:pos x="162495" y="523776"/>
                </a:cxn>
                <a:cxn ang="0">
                  <a:pos x="219846" y="269534"/>
                </a:cxn>
                <a:cxn ang="0">
                  <a:pos x="162495" y="368937"/>
                </a:cxn>
                <a:cxn ang="0">
                  <a:pos x="210287" y="309677"/>
                </a:cxn>
                <a:cxn ang="0">
                  <a:pos x="162495" y="246595"/>
                </a:cxn>
                <a:cxn ang="0">
                  <a:pos x="13381" y="210275"/>
                </a:cxn>
                <a:cxn ang="0">
                  <a:pos x="160583" y="416726"/>
                </a:cxn>
                <a:cxn ang="0">
                  <a:pos x="162495" y="344086"/>
                </a:cxn>
                <a:cxn ang="0">
                  <a:pos x="118525" y="305854"/>
                </a:cxn>
                <a:cxn ang="0">
                  <a:pos x="80291" y="252330"/>
                </a:cxn>
                <a:cxn ang="0">
                  <a:pos x="162495" y="72640"/>
                </a:cxn>
              </a:cxnLst>
              <a:rect l="0" t="0" r="0" b="0"/>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w="9525">
              <a:noFill/>
            </a:ln>
          </p:spPr>
          <p:txBody>
            <a:bodyPr/>
            <a:lstStyle/>
            <a:p>
              <a:endParaRPr lang="zh-CN" altLang="en-US"/>
            </a:p>
          </p:txBody>
        </p:sp>
        <p:sp>
          <p:nvSpPr>
            <p:cNvPr id="12327" name="Freeform 201"/>
            <p:cNvSpPr>
              <a:spLocks noEditPoints="1"/>
            </p:cNvSpPr>
            <p:nvPr/>
          </p:nvSpPr>
          <p:spPr>
            <a:xfrm>
              <a:off x="6884988" y="4130675"/>
              <a:ext cx="198438" cy="347663"/>
            </a:xfrm>
            <a:custGeom>
              <a:avLst/>
              <a:gdLst/>
              <a:ahLst/>
              <a:cxnLst>
                <a:cxn ang="0">
                  <a:pos x="85862" y="294176"/>
                </a:cxn>
                <a:cxn ang="0">
                  <a:pos x="80138" y="294176"/>
                </a:cxn>
                <a:cxn ang="0">
                  <a:pos x="80138" y="347663"/>
                </a:cxn>
                <a:cxn ang="0">
                  <a:pos x="104943" y="326650"/>
                </a:cxn>
                <a:cxn ang="0">
                  <a:pos x="85862" y="294176"/>
                </a:cxn>
                <a:cxn ang="0">
                  <a:pos x="80138" y="271253"/>
                </a:cxn>
                <a:cxn ang="0">
                  <a:pos x="80138" y="118434"/>
                </a:cxn>
                <a:cxn ang="0">
                  <a:pos x="118299" y="106973"/>
                </a:cxn>
                <a:cxn ang="0">
                  <a:pos x="141196" y="17192"/>
                </a:cxn>
                <a:cxn ang="0">
                  <a:pos x="166001" y="3820"/>
                </a:cxn>
                <a:cxn ang="0">
                  <a:pos x="181265" y="28653"/>
                </a:cxn>
                <a:cxn ang="0">
                  <a:pos x="158368" y="116524"/>
                </a:cxn>
                <a:cxn ang="0">
                  <a:pos x="188897" y="194844"/>
                </a:cxn>
                <a:cxn ang="0">
                  <a:pos x="177449" y="238779"/>
                </a:cxn>
                <a:cxn ang="0">
                  <a:pos x="177449" y="238779"/>
                </a:cxn>
                <a:cxn ang="0">
                  <a:pos x="198438" y="271253"/>
                </a:cxn>
                <a:cxn ang="0">
                  <a:pos x="190805" y="299907"/>
                </a:cxn>
                <a:cxn ang="0">
                  <a:pos x="80138" y="271253"/>
                </a:cxn>
                <a:cxn ang="0">
                  <a:pos x="80138" y="294176"/>
                </a:cxn>
                <a:cxn ang="0">
                  <a:pos x="53425" y="313278"/>
                </a:cxn>
                <a:cxn ang="0">
                  <a:pos x="72506" y="345752"/>
                </a:cxn>
                <a:cxn ang="0">
                  <a:pos x="80138" y="347663"/>
                </a:cxn>
                <a:cxn ang="0">
                  <a:pos x="80138" y="294176"/>
                </a:cxn>
                <a:cxn ang="0">
                  <a:pos x="80138" y="118434"/>
                </a:cxn>
                <a:cxn ang="0">
                  <a:pos x="80138" y="271253"/>
                </a:cxn>
                <a:cxn ang="0">
                  <a:pos x="0" y="250240"/>
                </a:cxn>
                <a:cxn ang="0">
                  <a:pos x="7632" y="221587"/>
                </a:cxn>
                <a:cxn ang="0">
                  <a:pos x="41977" y="202485"/>
                </a:cxn>
                <a:cxn ang="0">
                  <a:pos x="53425" y="158549"/>
                </a:cxn>
                <a:cxn ang="0">
                  <a:pos x="80138" y="118434"/>
                </a:cxn>
              </a:cxnLst>
              <a:rect l="0" t="0" r="0" b="0"/>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w="9525">
              <a:noFill/>
            </a:ln>
          </p:spPr>
          <p:txBody>
            <a:bodyPr/>
            <a:lstStyle/>
            <a:p>
              <a:endParaRPr lang="zh-CN" altLang="en-US"/>
            </a:p>
          </p:txBody>
        </p:sp>
        <p:sp>
          <p:nvSpPr>
            <p:cNvPr id="12328" name="Freeform 202"/>
            <p:cNvSpPr>
              <a:spLocks noEditPoints="1"/>
            </p:cNvSpPr>
            <p:nvPr/>
          </p:nvSpPr>
          <p:spPr>
            <a:xfrm>
              <a:off x="5316538" y="4235450"/>
              <a:ext cx="681038" cy="517525"/>
            </a:xfrm>
            <a:custGeom>
              <a:avLst/>
              <a:gdLst/>
              <a:ahLst/>
              <a:cxnLst>
                <a:cxn ang="0">
                  <a:pos x="627473" y="0"/>
                </a:cxn>
                <a:cxn ang="0">
                  <a:pos x="640864" y="82116"/>
                </a:cxn>
                <a:cxn ang="0">
                  <a:pos x="518430" y="517525"/>
                </a:cxn>
                <a:cxn ang="0">
                  <a:pos x="573908" y="435408"/>
                </a:cxn>
                <a:cxn ang="0">
                  <a:pos x="575821" y="68748"/>
                </a:cxn>
                <a:cxn ang="0">
                  <a:pos x="518430" y="448776"/>
                </a:cxn>
                <a:cxn ang="0">
                  <a:pos x="518430" y="38193"/>
                </a:cxn>
                <a:cxn ang="0">
                  <a:pos x="518430" y="481240"/>
                </a:cxn>
                <a:cxn ang="0">
                  <a:pos x="518430" y="414401"/>
                </a:cxn>
                <a:cxn ang="0">
                  <a:pos x="518430" y="448776"/>
                </a:cxn>
                <a:cxn ang="0">
                  <a:pos x="464865" y="296001"/>
                </a:cxn>
                <a:cxn ang="0">
                  <a:pos x="468691" y="227252"/>
                </a:cxn>
                <a:cxn ang="0">
                  <a:pos x="451474" y="156594"/>
                </a:cxn>
                <a:cxn ang="0">
                  <a:pos x="432344" y="296001"/>
                </a:cxn>
                <a:cxn ang="0">
                  <a:pos x="432344" y="232981"/>
                </a:cxn>
                <a:cxn ang="0">
                  <a:pos x="438083" y="173781"/>
                </a:cxn>
                <a:cxn ang="0">
                  <a:pos x="432344" y="0"/>
                </a:cxn>
                <a:cxn ang="0">
                  <a:pos x="432344" y="0"/>
                </a:cxn>
                <a:cxn ang="0">
                  <a:pos x="340519" y="481240"/>
                </a:cxn>
                <a:cxn ang="0">
                  <a:pos x="420866" y="154684"/>
                </a:cxn>
                <a:cxn ang="0">
                  <a:pos x="388344" y="252078"/>
                </a:cxn>
                <a:cxn ang="0">
                  <a:pos x="432344" y="448776"/>
                </a:cxn>
                <a:cxn ang="0">
                  <a:pos x="342432" y="290272"/>
                </a:cxn>
                <a:cxn ang="0">
                  <a:pos x="340519" y="246349"/>
                </a:cxn>
                <a:cxn ang="0">
                  <a:pos x="424692" y="164233"/>
                </a:cxn>
                <a:cxn ang="0">
                  <a:pos x="432344" y="210065"/>
                </a:cxn>
                <a:cxn ang="0">
                  <a:pos x="415127" y="269265"/>
                </a:cxn>
                <a:cxn ang="0">
                  <a:pos x="432344" y="232981"/>
                </a:cxn>
                <a:cxn ang="0">
                  <a:pos x="340519" y="38193"/>
                </a:cxn>
                <a:cxn ang="0">
                  <a:pos x="340519" y="481240"/>
                </a:cxn>
                <a:cxn ang="0">
                  <a:pos x="340519" y="246349"/>
                </a:cxn>
                <a:cxn ang="0">
                  <a:pos x="292693" y="278814"/>
                </a:cxn>
                <a:cxn ang="0">
                  <a:pos x="340519" y="317007"/>
                </a:cxn>
                <a:cxn ang="0">
                  <a:pos x="237215" y="362840"/>
                </a:cxn>
                <a:cxn ang="0">
                  <a:pos x="252519" y="261627"/>
                </a:cxn>
                <a:cxn ang="0">
                  <a:pos x="233389" y="215794"/>
                </a:cxn>
                <a:cxn ang="0">
                  <a:pos x="256345" y="223433"/>
                </a:cxn>
                <a:cxn ang="0">
                  <a:pos x="229563" y="204336"/>
                </a:cxn>
                <a:cxn ang="0">
                  <a:pos x="235302" y="345653"/>
                </a:cxn>
                <a:cxn ang="0">
                  <a:pos x="229563" y="284543"/>
                </a:cxn>
                <a:cxn ang="0">
                  <a:pos x="0" y="55380"/>
                </a:cxn>
                <a:cxn ang="0">
                  <a:pos x="229563" y="481240"/>
                </a:cxn>
                <a:cxn ang="0">
                  <a:pos x="40173" y="82116"/>
                </a:cxn>
                <a:cxn ang="0">
                  <a:pos x="229563" y="68748"/>
                </a:cxn>
                <a:cxn ang="0">
                  <a:pos x="181737" y="297911"/>
                </a:cxn>
                <a:cxn ang="0">
                  <a:pos x="229563" y="362840"/>
                </a:cxn>
                <a:cxn ang="0">
                  <a:pos x="70782" y="105032"/>
                </a:cxn>
                <a:cxn ang="0">
                  <a:pos x="229563" y="265446"/>
                </a:cxn>
                <a:cxn ang="0">
                  <a:pos x="229563" y="284543"/>
                </a:cxn>
                <a:cxn ang="0">
                  <a:pos x="212346" y="307459"/>
                </a:cxn>
              </a:cxnLst>
              <a:rect l="0" t="0" r="0" b="0"/>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w="9525">
              <a:noFill/>
            </a:ln>
          </p:spPr>
          <p:txBody>
            <a:bodyPr/>
            <a:lstStyle/>
            <a:p>
              <a:endParaRPr lang="zh-CN" altLang="en-US"/>
            </a:p>
          </p:txBody>
        </p:sp>
        <p:sp>
          <p:nvSpPr>
            <p:cNvPr id="12329" name="Freeform 203"/>
            <p:cNvSpPr>
              <a:spLocks noEditPoints="1"/>
            </p:cNvSpPr>
            <p:nvPr/>
          </p:nvSpPr>
          <p:spPr>
            <a:xfrm>
              <a:off x="5362575" y="4852988"/>
              <a:ext cx="236538" cy="331788"/>
            </a:xfrm>
            <a:custGeom>
              <a:avLst/>
              <a:gdLst/>
              <a:ahLst/>
              <a:cxnLst>
                <a:cxn ang="0">
                  <a:pos x="200294" y="205209"/>
                </a:cxn>
                <a:cxn ang="0">
                  <a:pos x="236538" y="258909"/>
                </a:cxn>
                <a:cxn ang="0">
                  <a:pos x="236538" y="331788"/>
                </a:cxn>
                <a:cxn ang="0">
                  <a:pos x="200294" y="316445"/>
                </a:cxn>
                <a:cxn ang="0">
                  <a:pos x="200294" y="310691"/>
                </a:cxn>
                <a:cxn ang="0">
                  <a:pos x="211739" y="316445"/>
                </a:cxn>
                <a:cxn ang="0">
                  <a:pos x="230815" y="303020"/>
                </a:cxn>
                <a:cxn ang="0">
                  <a:pos x="232722" y="260827"/>
                </a:cxn>
                <a:cxn ang="0">
                  <a:pos x="232722" y="260827"/>
                </a:cxn>
                <a:cxn ang="0">
                  <a:pos x="230815" y="258909"/>
                </a:cxn>
                <a:cxn ang="0">
                  <a:pos x="213647" y="255074"/>
                </a:cxn>
                <a:cxn ang="0">
                  <a:pos x="209832" y="268498"/>
                </a:cxn>
                <a:cxn ang="0">
                  <a:pos x="200294" y="266581"/>
                </a:cxn>
                <a:cxn ang="0">
                  <a:pos x="200294" y="205209"/>
                </a:cxn>
                <a:cxn ang="0">
                  <a:pos x="169773" y="304938"/>
                </a:cxn>
                <a:cxn ang="0">
                  <a:pos x="74395" y="163017"/>
                </a:cxn>
                <a:cxn ang="0">
                  <a:pos x="64857" y="157263"/>
                </a:cxn>
                <a:cxn ang="0">
                  <a:pos x="64857" y="157263"/>
                </a:cxn>
                <a:cxn ang="0">
                  <a:pos x="64857" y="145756"/>
                </a:cxn>
                <a:cxn ang="0">
                  <a:pos x="66764" y="149592"/>
                </a:cxn>
                <a:cxn ang="0">
                  <a:pos x="80117" y="153427"/>
                </a:cxn>
                <a:cxn ang="0">
                  <a:pos x="97285" y="141920"/>
                </a:cxn>
                <a:cxn ang="0">
                  <a:pos x="97285" y="141920"/>
                </a:cxn>
                <a:cxn ang="0">
                  <a:pos x="85840" y="138085"/>
                </a:cxn>
                <a:cxn ang="0">
                  <a:pos x="64857" y="105481"/>
                </a:cxn>
                <a:cxn ang="0">
                  <a:pos x="64857" y="61371"/>
                </a:cxn>
                <a:cxn ang="0">
                  <a:pos x="89655" y="44110"/>
                </a:cxn>
                <a:cxn ang="0">
                  <a:pos x="103008" y="47946"/>
                </a:cxn>
                <a:cxn ang="0">
                  <a:pos x="141159" y="105481"/>
                </a:cxn>
                <a:cxn ang="0">
                  <a:pos x="143067" y="116988"/>
                </a:cxn>
                <a:cxn ang="0">
                  <a:pos x="200294" y="205209"/>
                </a:cxn>
                <a:cxn ang="0">
                  <a:pos x="200294" y="266581"/>
                </a:cxn>
                <a:cxn ang="0">
                  <a:pos x="194571" y="268498"/>
                </a:cxn>
                <a:cxn ang="0">
                  <a:pos x="188848" y="281923"/>
                </a:cxn>
                <a:cxn ang="0">
                  <a:pos x="175495" y="281923"/>
                </a:cxn>
                <a:cxn ang="0">
                  <a:pos x="171680" y="297266"/>
                </a:cxn>
                <a:cxn ang="0">
                  <a:pos x="173588" y="301102"/>
                </a:cxn>
                <a:cxn ang="0">
                  <a:pos x="200294" y="310691"/>
                </a:cxn>
                <a:cxn ang="0">
                  <a:pos x="200294" y="316445"/>
                </a:cxn>
                <a:cxn ang="0">
                  <a:pos x="169773" y="304938"/>
                </a:cxn>
                <a:cxn ang="0">
                  <a:pos x="64857" y="9589"/>
                </a:cxn>
                <a:cxn ang="0">
                  <a:pos x="64857" y="55617"/>
                </a:cxn>
                <a:cxn ang="0">
                  <a:pos x="83932" y="34521"/>
                </a:cxn>
                <a:cxn ang="0">
                  <a:pos x="74395" y="19178"/>
                </a:cxn>
                <a:cxn ang="0">
                  <a:pos x="64857" y="9589"/>
                </a:cxn>
                <a:cxn ang="0">
                  <a:pos x="64857" y="157263"/>
                </a:cxn>
                <a:cxn ang="0">
                  <a:pos x="26705" y="99728"/>
                </a:cxn>
                <a:cxn ang="0">
                  <a:pos x="26705" y="86303"/>
                </a:cxn>
                <a:cxn ang="0">
                  <a:pos x="11445" y="61371"/>
                </a:cxn>
                <a:cxn ang="0">
                  <a:pos x="22890" y="9589"/>
                </a:cxn>
                <a:cxn ang="0">
                  <a:pos x="64857" y="9589"/>
                </a:cxn>
                <a:cxn ang="0">
                  <a:pos x="64857" y="55617"/>
                </a:cxn>
                <a:cxn ang="0">
                  <a:pos x="47689" y="70960"/>
                </a:cxn>
                <a:cxn ang="0">
                  <a:pos x="64857" y="61371"/>
                </a:cxn>
                <a:cxn ang="0">
                  <a:pos x="64857" y="105481"/>
                </a:cxn>
                <a:cxn ang="0">
                  <a:pos x="53411" y="86303"/>
                </a:cxn>
                <a:cxn ang="0">
                  <a:pos x="53411" y="76713"/>
                </a:cxn>
                <a:cxn ang="0">
                  <a:pos x="36243" y="86303"/>
                </a:cxn>
                <a:cxn ang="0">
                  <a:pos x="34336" y="99728"/>
                </a:cxn>
                <a:cxn ang="0">
                  <a:pos x="64857" y="145756"/>
                </a:cxn>
                <a:cxn ang="0">
                  <a:pos x="64857" y="157263"/>
                </a:cxn>
              </a:cxnLst>
              <a:rect l="0" t="0" r="0" b="0"/>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w="9525">
              <a:noFill/>
            </a:ln>
          </p:spPr>
          <p:txBody>
            <a:bodyPr/>
            <a:lstStyle/>
            <a:p>
              <a:endParaRPr lang="zh-CN" altLang="en-US"/>
            </a:p>
          </p:txBody>
        </p:sp>
        <p:sp>
          <p:nvSpPr>
            <p:cNvPr id="12330" name="Freeform 204"/>
            <p:cNvSpPr/>
            <p:nvPr/>
          </p:nvSpPr>
          <p:spPr>
            <a:xfrm>
              <a:off x="7262813" y="4430713"/>
              <a:ext cx="260350" cy="334963"/>
            </a:xfrm>
            <a:custGeom>
              <a:avLst/>
              <a:gdLst/>
              <a:ahLst/>
              <a:cxnLst>
                <a:cxn ang="0">
                  <a:pos x="260350" y="57422"/>
                </a:cxn>
                <a:cxn ang="0">
                  <a:pos x="248863" y="51680"/>
                </a:cxn>
                <a:cxn ang="0">
                  <a:pos x="97631" y="294767"/>
                </a:cxn>
                <a:cxn ang="0">
                  <a:pos x="42115" y="306251"/>
                </a:cxn>
                <a:cxn ang="0">
                  <a:pos x="26800" y="252657"/>
                </a:cxn>
                <a:cxn ang="0">
                  <a:pos x="178033" y="7656"/>
                </a:cxn>
                <a:cxn ang="0">
                  <a:pos x="166547" y="0"/>
                </a:cxn>
                <a:cxn ang="0">
                  <a:pos x="13400" y="248829"/>
                </a:cxn>
                <a:cxn ang="0">
                  <a:pos x="34458" y="319650"/>
                </a:cxn>
                <a:cxn ang="0">
                  <a:pos x="107202" y="306251"/>
                </a:cxn>
                <a:cxn ang="0">
                  <a:pos x="260350" y="57422"/>
                </a:cxn>
              </a:cxnLst>
              <a:rect l="0" t="0" r="0" b="0"/>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w="9525">
              <a:noFill/>
            </a:ln>
          </p:spPr>
          <p:txBody>
            <a:bodyPr/>
            <a:lstStyle/>
            <a:p>
              <a:endParaRPr lang="zh-CN" altLang="en-US"/>
            </a:p>
          </p:txBody>
        </p:sp>
        <p:sp>
          <p:nvSpPr>
            <p:cNvPr id="12331" name="Freeform 205"/>
            <p:cNvSpPr/>
            <p:nvPr/>
          </p:nvSpPr>
          <p:spPr>
            <a:xfrm>
              <a:off x="7410450" y="4419600"/>
              <a:ext cx="125413" cy="87313"/>
            </a:xfrm>
            <a:custGeom>
              <a:avLst/>
              <a:gdLst/>
              <a:ahLst/>
              <a:cxnLst>
                <a:cxn ang="0">
                  <a:pos x="123512" y="81618"/>
                </a:cxn>
                <a:cxn ang="0">
                  <a:pos x="110211" y="83516"/>
                </a:cxn>
                <a:cxn ang="0">
                  <a:pos x="5700" y="20879"/>
                </a:cxn>
                <a:cxn ang="0">
                  <a:pos x="3800" y="7592"/>
                </a:cxn>
                <a:cxn ang="0">
                  <a:pos x="17101" y="3796"/>
                </a:cxn>
                <a:cxn ang="0">
                  <a:pos x="119712" y="68331"/>
                </a:cxn>
                <a:cxn ang="0">
                  <a:pos x="123512" y="81618"/>
                </a:cxn>
              </a:cxnLst>
              <a:rect l="0" t="0" r="0" b="0"/>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w="9525">
              <a:noFill/>
            </a:ln>
          </p:spPr>
          <p:txBody>
            <a:bodyPr/>
            <a:lstStyle/>
            <a:p>
              <a:endParaRPr lang="zh-CN" altLang="en-US"/>
            </a:p>
          </p:txBody>
        </p:sp>
        <p:sp>
          <p:nvSpPr>
            <p:cNvPr id="12332" name="Freeform 206"/>
            <p:cNvSpPr/>
            <p:nvPr/>
          </p:nvSpPr>
          <p:spPr>
            <a:xfrm>
              <a:off x="7312025" y="4489450"/>
              <a:ext cx="174625" cy="239713"/>
            </a:xfrm>
            <a:custGeom>
              <a:avLst/>
              <a:gdLst/>
              <a:ahLst/>
              <a:cxnLst>
                <a:cxn ang="0">
                  <a:pos x="174625" y="7670"/>
                </a:cxn>
                <a:cxn ang="0">
                  <a:pos x="159273" y="0"/>
                </a:cxn>
                <a:cxn ang="0">
                  <a:pos x="23027" y="218618"/>
                </a:cxn>
                <a:cxn ang="0">
                  <a:pos x="0" y="230124"/>
                </a:cxn>
                <a:cxn ang="0">
                  <a:pos x="1918" y="232042"/>
                </a:cxn>
                <a:cxn ang="0">
                  <a:pos x="40298" y="224371"/>
                </a:cxn>
                <a:cxn ang="0">
                  <a:pos x="174625" y="7670"/>
                </a:cxn>
              </a:cxnLst>
              <a:rect l="0" t="0" r="0" b="0"/>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w="9525">
              <a:noFill/>
            </a:ln>
          </p:spPr>
          <p:txBody>
            <a:bodyPr/>
            <a:lstStyle/>
            <a:p>
              <a:endParaRPr lang="zh-CN" altLang="en-US"/>
            </a:p>
          </p:txBody>
        </p:sp>
        <p:sp>
          <p:nvSpPr>
            <p:cNvPr id="12333" name="Freeform 207"/>
            <p:cNvSpPr/>
            <p:nvPr/>
          </p:nvSpPr>
          <p:spPr>
            <a:xfrm>
              <a:off x="5075238" y="4303713"/>
              <a:ext cx="222250" cy="284163"/>
            </a:xfrm>
            <a:custGeom>
              <a:avLst/>
              <a:gdLst/>
              <a:ahLst/>
              <a:cxnLst>
                <a:cxn ang="0">
                  <a:pos x="0" y="49920"/>
                </a:cxn>
                <a:cxn ang="0">
                  <a:pos x="11495" y="42240"/>
                </a:cxn>
                <a:cxn ang="0">
                  <a:pos x="139864" y="251522"/>
                </a:cxn>
                <a:cxn ang="0">
                  <a:pos x="185846" y="259202"/>
                </a:cxn>
                <a:cxn ang="0">
                  <a:pos x="199258" y="215042"/>
                </a:cxn>
                <a:cxn ang="0">
                  <a:pos x="70890" y="5760"/>
                </a:cxn>
                <a:cxn ang="0">
                  <a:pos x="80469" y="0"/>
                </a:cxn>
                <a:cxn ang="0">
                  <a:pos x="210754" y="211202"/>
                </a:cxn>
                <a:cxn ang="0">
                  <a:pos x="193510" y="270722"/>
                </a:cxn>
                <a:cxn ang="0">
                  <a:pos x="130284" y="259202"/>
                </a:cxn>
                <a:cxn ang="0">
                  <a:pos x="0" y="49920"/>
                </a:cxn>
              </a:cxnLst>
              <a:rect l="0" t="0" r="0" b="0"/>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w="9525">
              <a:noFill/>
            </a:ln>
          </p:spPr>
          <p:txBody>
            <a:bodyPr/>
            <a:lstStyle/>
            <a:p>
              <a:endParaRPr lang="zh-CN" altLang="en-US"/>
            </a:p>
          </p:txBody>
        </p:sp>
        <p:sp>
          <p:nvSpPr>
            <p:cNvPr id="12334" name="Freeform 208"/>
            <p:cNvSpPr/>
            <p:nvPr/>
          </p:nvSpPr>
          <p:spPr>
            <a:xfrm>
              <a:off x="5064125" y="4294188"/>
              <a:ext cx="106363" cy="74613"/>
            </a:xfrm>
            <a:custGeom>
              <a:avLst/>
              <a:gdLst/>
              <a:ahLst/>
              <a:cxnLst>
                <a:cxn ang="0">
                  <a:pos x="1899" y="68873"/>
                </a:cxn>
                <a:cxn ang="0">
                  <a:pos x="13295" y="70786"/>
                </a:cxn>
                <a:cxn ang="0">
                  <a:pos x="100664" y="17218"/>
                </a:cxn>
                <a:cxn ang="0">
                  <a:pos x="104463" y="5739"/>
                </a:cxn>
                <a:cxn ang="0">
                  <a:pos x="93067" y="1913"/>
                </a:cxn>
                <a:cxn ang="0">
                  <a:pos x="5698" y="57394"/>
                </a:cxn>
                <a:cxn ang="0">
                  <a:pos x="1899" y="68873"/>
                </a:cxn>
              </a:cxnLst>
              <a:rect l="0" t="0" r="0" b="0"/>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w="9525">
              <a:noFill/>
            </a:ln>
          </p:spPr>
          <p:txBody>
            <a:bodyPr/>
            <a:lstStyle/>
            <a:p>
              <a:endParaRPr lang="zh-CN" altLang="en-US"/>
            </a:p>
          </p:txBody>
        </p:sp>
        <p:sp>
          <p:nvSpPr>
            <p:cNvPr id="12335" name="Freeform 209"/>
            <p:cNvSpPr/>
            <p:nvPr/>
          </p:nvSpPr>
          <p:spPr>
            <a:xfrm>
              <a:off x="5108575" y="4354513"/>
              <a:ext cx="144463" cy="201613"/>
            </a:xfrm>
            <a:custGeom>
              <a:avLst/>
              <a:gdLst/>
              <a:ahLst/>
              <a:cxnLst>
                <a:cxn ang="0">
                  <a:pos x="0" y="7608"/>
                </a:cxn>
                <a:cxn ang="0">
                  <a:pos x="11404" y="0"/>
                </a:cxn>
                <a:cxn ang="0">
                  <a:pos x="125454" y="184494"/>
                </a:cxn>
                <a:cxn ang="0">
                  <a:pos x="144463" y="194004"/>
                </a:cxn>
                <a:cxn ang="0">
                  <a:pos x="144463" y="195906"/>
                </a:cxn>
                <a:cxn ang="0">
                  <a:pos x="112148" y="190200"/>
                </a:cxn>
                <a:cxn ang="0">
                  <a:pos x="0" y="7608"/>
                </a:cxn>
              </a:cxnLst>
              <a:rect l="0" t="0" r="0" b="0"/>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w="9525">
              <a:noFill/>
            </a:ln>
          </p:spPr>
          <p:txBody>
            <a:bodyPr/>
            <a:lstStyle/>
            <a:p>
              <a:endParaRPr lang="zh-CN" altLang="en-US"/>
            </a:p>
          </p:txBody>
        </p:sp>
        <p:sp>
          <p:nvSpPr>
            <p:cNvPr id="12336" name="Freeform 210"/>
            <p:cNvSpPr>
              <a:spLocks noEditPoints="1"/>
            </p:cNvSpPr>
            <p:nvPr/>
          </p:nvSpPr>
          <p:spPr>
            <a:xfrm>
              <a:off x="6384925" y="5992813"/>
              <a:ext cx="233363" cy="252413"/>
            </a:xfrm>
            <a:custGeom>
              <a:avLst/>
              <a:gdLst/>
              <a:ahLst/>
              <a:cxnLst>
                <a:cxn ang="0">
                  <a:pos x="181717" y="116645"/>
                </a:cxn>
                <a:cxn ang="0">
                  <a:pos x="175978" y="143416"/>
                </a:cxn>
                <a:cxn ang="0">
                  <a:pos x="175978" y="168275"/>
                </a:cxn>
                <a:cxn ang="0">
                  <a:pos x="179804" y="170187"/>
                </a:cxn>
                <a:cxn ang="0">
                  <a:pos x="198932" y="198870"/>
                </a:cxn>
                <a:cxn ang="0">
                  <a:pos x="175978" y="183573"/>
                </a:cxn>
                <a:cxn ang="0">
                  <a:pos x="175978" y="49717"/>
                </a:cxn>
                <a:cxn ang="0">
                  <a:pos x="198932" y="34419"/>
                </a:cxn>
                <a:cxn ang="0">
                  <a:pos x="179804" y="63103"/>
                </a:cxn>
                <a:cxn ang="0">
                  <a:pos x="175978" y="65015"/>
                </a:cxn>
                <a:cxn ang="0">
                  <a:pos x="227624" y="110908"/>
                </a:cxn>
                <a:cxn ang="0">
                  <a:pos x="193193" y="116645"/>
                </a:cxn>
                <a:cxn ang="0">
                  <a:pos x="227624" y="122382"/>
                </a:cxn>
                <a:cxn ang="0">
                  <a:pos x="227624" y="110908"/>
                </a:cxn>
                <a:cxn ang="0">
                  <a:pos x="120507" y="252413"/>
                </a:cxn>
                <a:cxn ang="0">
                  <a:pos x="153024" y="170187"/>
                </a:cxn>
                <a:cxn ang="0">
                  <a:pos x="175978" y="89874"/>
                </a:cxn>
                <a:cxn ang="0">
                  <a:pos x="116681" y="65015"/>
                </a:cxn>
                <a:cxn ang="0">
                  <a:pos x="168327" y="116645"/>
                </a:cxn>
                <a:cxn ang="0">
                  <a:pos x="143460" y="160626"/>
                </a:cxn>
                <a:cxn ang="0">
                  <a:pos x="139635" y="195046"/>
                </a:cxn>
                <a:cxn ang="0">
                  <a:pos x="116681" y="252413"/>
                </a:cxn>
                <a:cxn ang="0">
                  <a:pos x="175978" y="65015"/>
                </a:cxn>
                <a:cxn ang="0">
                  <a:pos x="170240" y="55454"/>
                </a:cxn>
                <a:cxn ang="0">
                  <a:pos x="175978" y="168275"/>
                </a:cxn>
                <a:cxn ang="0">
                  <a:pos x="170240" y="177836"/>
                </a:cxn>
                <a:cxn ang="0">
                  <a:pos x="175978" y="168275"/>
                </a:cxn>
                <a:cxn ang="0">
                  <a:pos x="116681" y="0"/>
                </a:cxn>
                <a:cxn ang="0">
                  <a:pos x="122419" y="5736"/>
                </a:cxn>
                <a:cxn ang="0">
                  <a:pos x="116681" y="40156"/>
                </a:cxn>
                <a:cxn ang="0">
                  <a:pos x="116681" y="51629"/>
                </a:cxn>
                <a:cxn ang="0">
                  <a:pos x="59297" y="145328"/>
                </a:cxn>
                <a:cxn ang="0">
                  <a:pos x="82250" y="221817"/>
                </a:cxn>
                <a:cxn ang="0">
                  <a:pos x="116681" y="252413"/>
                </a:cxn>
                <a:cxn ang="0">
                  <a:pos x="95640" y="195046"/>
                </a:cxn>
                <a:cxn ang="0">
                  <a:pos x="91814" y="160626"/>
                </a:cxn>
                <a:cxn ang="0">
                  <a:pos x="80338" y="80313"/>
                </a:cxn>
                <a:cxn ang="0">
                  <a:pos x="116681" y="51629"/>
                </a:cxn>
                <a:cxn ang="0">
                  <a:pos x="116681" y="40156"/>
                </a:cxn>
                <a:cxn ang="0">
                  <a:pos x="110943" y="5736"/>
                </a:cxn>
                <a:cxn ang="0">
                  <a:pos x="59297" y="183573"/>
                </a:cxn>
                <a:cxn ang="0">
                  <a:pos x="63122" y="170187"/>
                </a:cxn>
                <a:cxn ang="0">
                  <a:pos x="59297" y="183573"/>
                </a:cxn>
                <a:cxn ang="0">
                  <a:pos x="59297" y="49717"/>
                </a:cxn>
                <a:cxn ang="0">
                  <a:pos x="63122" y="63103"/>
                </a:cxn>
                <a:cxn ang="0">
                  <a:pos x="59297" y="87962"/>
                </a:cxn>
                <a:cxn ang="0">
                  <a:pos x="59297" y="145328"/>
                </a:cxn>
                <a:cxn ang="0">
                  <a:pos x="59297" y="49717"/>
                </a:cxn>
                <a:cxn ang="0">
                  <a:pos x="55471" y="63103"/>
                </a:cxn>
                <a:cxn ang="0">
                  <a:pos x="34430" y="42068"/>
                </a:cxn>
                <a:cxn ang="0">
                  <a:pos x="43994" y="34419"/>
                </a:cxn>
                <a:cxn ang="0">
                  <a:pos x="59297" y="168275"/>
                </a:cxn>
                <a:cxn ang="0">
                  <a:pos x="43994" y="198870"/>
                </a:cxn>
                <a:cxn ang="0">
                  <a:pos x="34430" y="191221"/>
                </a:cxn>
                <a:cxn ang="0">
                  <a:pos x="55471" y="170187"/>
                </a:cxn>
                <a:cxn ang="0">
                  <a:pos x="42081" y="116645"/>
                </a:cxn>
                <a:cxn ang="0">
                  <a:pos x="36343" y="110908"/>
                </a:cxn>
                <a:cxn ang="0">
                  <a:pos x="0" y="116645"/>
                </a:cxn>
                <a:cxn ang="0">
                  <a:pos x="36343" y="122382"/>
                </a:cxn>
              </a:cxnLst>
              <a:rect l="0" t="0" r="0" b="0"/>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w="9525">
              <a:noFill/>
            </a:ln>
          </p:spPr>
          <p:txBody>
            <a:bodyPr/>
            <a:lstStyle/>
            <a:p>
              <a:endParaRPr lang="zh-CN" altLang="en-US"/>
            </a:p>
          </p:txBody>
        </p:sp>
        <p:sp>
          <p:nvSpPr>
            <p:cNvPr id="12337" name="Freeform 211"/>
            <p:cNvSpPr/>
            <p:nvPr/>
          </p:nvSpPr>
          <p:spPr>
            <a:xfrm>
              <a:off x="6108700" y="4316413"/>
              <a:ext cx="65088" cy="66675"/>
            </a:xfrm>
            <a:custGeom>
              <a:avLst/>
              <a:gdLst/>
              <a:ahLst/>
              <a:cxnLst>
                <a:cxn ang="0">
                  <a:pos x="63173" y="38100"/>
                </a:cxn>
                <a:cxn ang="0">
                  <a:pos x="26800" y="62865"/>
                </a:cxn>
                <a:cxn ang="0">
                  <a:pos x="1914" y="28575"/>
                </a:cxn>
                <a:cxn ang="0">
                  <a:pos x="38287" y="3810"/>
                </a:cxn>
                <a:cxn ang="0">
                  <a:pos x="63173" y="38100"/>
                </a:cxn>
              </a:cxnLst>
              <a:rect l="0" t="0" r="0" b="0"/>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w="9525">
              <a:noFill/>
            </a:ln>
          </p:spPr>
          <p:txBody>
            <a:bodyPr/>
            <a:lstStyle/>
            <a:p>
              <a:endParaRPr lang="zh-CN" altLang="en-US"/>
            </a:p>
          </p:txBody>
        </p:sp>
        <p:sp>
          <p:nvSpPr>
            <p:cNvPr id="12338" name="Freeform 212"/>
            <p:cNvSpPr/>
            <p:nvPr/>
          </p:nvSpPr>
          <p:spPr>
            <a:xfrm>
              <a:off x="6091238" y="4122738"/>
              <a:ext cx="60325" cy="209550"/>
            </a:xfrm>
            <a:custGeom>
              <a:avLst/>
              <a:gdLst/>
              <a:ahLst/>
              <a:cxnLst>
                <a:cxn ang="0">
                  <a:pos x="60325" y="207645"/>
                </a:cxn>
                <a:cxn ang="0">
                  <a:pos x="26392" y="34290"/>
                </a:cxn>
                <a:cxn ang="0">
                  <a:pos x="3770" y="1905"/>
                </a:cxn>
                <a:cxn ang="0">
                  <a:pos x="39588" y="209550"/>
                </a:cxn>
                <a:cxn ang="0">
                  <a:pos x="60325" y="207645"/>
                </a:cxn>
              </a:cxnLst>
              <a:rect l="0" t="0" r="0" b="0"/>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w="9525">
              <a:noFill/>
            </a:ln>
          </p:spPr>
          <p:txBody>
            <a:bodyPr/>
            <a:lstStyle/>
            <a:p>
              <a:endParaRPr lang="zh-CN" altLang="en-US"/>
            </a:p>
          </p:txBody>
        </p:sp>
        <p:sp>
          <p:nvSpPr>
            <p:cNvPr id="12339" name="Freeform 213"/>
            <p:cNvSpPr/>
            <p:nvPr/>
          </p:nvSpPr>
          <p:spPr>
            <a:xfrm>
              <a:off x="6134100" y="4157663"/>
              <a:ext cx="134938" cy="179388"/>
            </a:xfrm>
            <a:custGeom>
              <a:avLst/>
              <a:gdLst/>
              <a:ahLst/>
              <a:cxnLst>
                <a:cxn ang="0">
                  <a:pos x="3175" y="168275"/>
                </a:cxn>
                <a:cxn ang="0">
                  <a:pos x="101600" y="22225"/>
                </a:cxn>
                <a:cxn ang="0">
                  <a:pos x="134938" y="0"/>
                </a:cxn>
                <a:cxn ang="0">
                  <a:pos x="119062" y="34925"/>
                </a:cxn>
                <a:cxn ang="0">
                  <a:pos x="22225" y="179388"/>
                </a:cxn>
                <a:cxn ang="0">
                  <a:pos x="0" y="169862"/>
                </a:cxn>
                <a:cxn ang="0">
                  <a:pos x="3175" y="168275"/>
                </a:cxn>
              </a:cxnLst>
              <a:rect l="0" t="0" r="0" b="0"/>
              <a:pathLst>
                <a:path w="85" h="113">
                  <a:moveTo>
                    <a:pt x="2" y="106"/>
                  </a:moveTo>
                  <a:lnTo>
                    <a:pt x="64" y="14"/>
                  </a:lnTo>
                  <a:lnTo>
                    <a:pt x="85" y="0"/>
                  </a:lnTo>
                  <a:lnTo>
                    <a:pt x="75" y="22"/>
                  </a:lnTo>
                  <a:lnTo>
                    <a:pt x="14" y="113"/>
                  </a:lnTo>
                  <a:lnTo>
                    <a:pt x="0" y="107"/>
                  </a:lnTo>
                  <a:lnTo>
                    <a:pt x="2" y="106"/>
                  </a:lnTo>
                  <a:close/>
                </a:path>
              </a:pathLst>
            </a:custGeom>
            <a:solidFill>
              <a:srgbClr val="C5C5C9"/>
            </a:solidFill>
            <a:ln w="9525">
              <a:noFill/>
            </a:ln>
          </p:spPr>
          <p:txBody>
            <a:bodyPr/>
            <a:lstStyle/>
            <a:p>
              <a:endParaRPr lang="zh-CN" altLang="en-US"/>
            </a:p>
          </p:txBody>
        </p:sp>
        <p:sp>
          <p:nvSpPr>
            <p:cNvPr id="12340" name="Freeform 214"/>
            <p:cNvSpPr/>
            <p:nvPr/>
          </p:nvSpPr>
          <p:spPr>
            <a:xfrm>
              <a:off x="6122988" y="4367213"/>
              <a:ext cx="17463" cy="34925"/>
            </a:xfrm>
            <a:custGeom>
              <a:avLst/>
              <a:gdLst/>
              <a:ahLst/>
              <a:cxnLst>
                <a:cxn ang="0">
                  <a:pos x="5821" y="3880"/>
                </a:cxn>
                <a:cxn ang="0">
                  <a:pos x="11642" y="0"/>
                </a:cxn>
                <a:cxn ang="0">
                  <a:pos x="15522" y="5820"/>
                </a:cxn>
                <a:cxn ang="0">
                  <a:pos x="11642" y="29104"/>
                </a:cxn>
                <a:cxn ang="0">
                  <a:pos x="5821" y="32984"/>
                </a:cxn>
                <a:cxn ang="0">
                  <a:pos x="1940" y="27163"/>
                </a:cxn>
                <a:cxn ang="0">
                  <a:pos x="5821" y="3880"/>
                </a:cxn>
              </a:cxnLst>
              <a:rect l="0" t="0" r="0" b="0"/>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w="9525">
              <a:noFill/>
            </a:ln>
          </p:spPr>
          <p:txBody>
            <a:bodyPr/>
            <a:lstStyle/>
            <a:p>
              <a:endParaRPr lang="zh-CN" altLang="en-US"/>
            </a:p>
          </p:txBody>
        </p:sp>
        <p:sp>
          <p:nvSpPr>
            <p:cNvPr id="12341" name="Freeform 215"/>
            <p:cNvSpPr>
              <a:spLocks noEditPoints="1"/>
            </p:cNvSpPr>
            <p:nvPr/>
          </p:nvSpPr>
          <p:spPr>
            <a:xfrm>
              <a:off x="4022725" y="1728788"/>
              <a:ext cx="601663" cy="633413"/>
            </a:xfrm>
            <a:custGeom>
              <a:avLst/>
              <a:gdLst/>
              <a:ahLst/>
              <a:cxnLst>
                <a:cxn ang="0">
                  <a:pos x="461785" y="614276"/>
                </a:cxn>
                <a:cxn ang="0">
                  <a:pos x="542263" y="579831"/>
                </a:cxn>
                <a:cxn ang="0">
                  <a:pos x="461785" y="361676"/>
                </a:cxn>
                <a:cxn ang="0">
                  <a:pos x="461785" y="411431"/>
                </a:cxn>
                <a:cxn ang="0">
                  <a:pos x="528850" y="518594"/>
                </a:cxn>
                <a:cxn ang="0">
                  <a:pos x="461785" y="574090"/>
                </a:cxn>
                <a:cxn ang="0">
                  <a:pos x="461785" y="614276"/>
                </a:cxn>
                <a:cxn ang="0">
                  <a:pos x="461785" y="556867"/>
                </a:cxn>
                <a:cxn ang="0">
                  <a:pos x="461785" y="428654"/>
                </a:cxn>
                <a:cxn ang="0">
                  <a:pos x="496276" y="512854"/>
                </a:cxn>
                <a:cxn ang="0">
                  <a:pos x="461785" y="556867"/>
                </a:cxn>
                <a:cxn ang="0">
                  <a:pos x="400469" y="304267"/>
                </a:cxn>
                <a:cxn ang="0">
                  <a:pos x="387057" y="267908"/>
                </a:cxn>
                <a:cxn ang="0">
                  <a:pos x="387057" y="120558"/>
                </a:cxn>
                <a:cxn ang="0">
                  <a:pos x="402386" y="101422"/>
                </a:cxn>
                <a:cxn ang="0">
                  <a:pos x="404302" y="101422"/>
                </a:cxn>
                <a:cxn ang="0">
                  <a:pos x="404302" y="36359"/>
                </a:cxn>
                <a:cxn ang="0">
                  <a:pos x="402386" y="36359"/>
                </a:cxn>
                <a:cxn ang="0">
                  <a:pos x="402386" y="34445"/>
                </a:cxn>
                <a:cxn ang="0">
                  <a:pos x="312328" y="0"/>
                </a:cxn>
                <a:cxn ang="0">
                  <a:pos x="220354" y="34445"/>
                </a:cxn>
                <a:cxn ang="0">
                  <a:pos x="222270" y="36359"/>
                </a:cxn>
                <a:cxn ang="0">
                  <a:pos x="220354" y="36359"/>
                </a:cxn>
                <a:cxn ang="0">
                  <a:pos x="220354" y="101422"/>
                </a:cxn>
                <a:cxn ang="0">
                  <a:pos x="222270" y="101422"/>
                </a:cxn>
                <a:cxn ang="0">
                  <a:pos x="247180" y="122472"/>
                </a:cxn>
                <a:cxn ang="0">
                  <a:pos x="247180" y="267908"/>
                </a:cxn>
                <a:cxn ang="0">
                  <a:pos x="228018" y="304267"/>
                </a:cxn>
                <a:cxn ang="0">
                  <a:pos x="84309" y="579831"/>
                </a:cxn>
                <a:cxn ang="0">
                  <a:pos x="312328" y="629585"/>
                </a:cxn>
                <a:cxn ang="0">
                  <a:pos x="461785" y="614276"/>
                </a:cxn>
                <a:cxn ang="0">
                  <a:pos x="461785" y="574090"/>
                </a:cxn>
                <a:cxn ang="0">
                  <a:pos x="396637" y="581744"/>
                </a:cxn>
                <a:cxn ang="0">
                  <a:pos x="396637" y="581744"/>
                </a:cxn>
                <a:cxn ang="0">
                  <a:pos x="461785" y="556867"/>
                </a:cxn>
                <a:cxn ang="0">
                  <a:pos x="461785" y="428654"/>
                </a:cxn>
                <a:cxn ang="0">
                  <a:pos x="410050" y="365504"/>
                </a:cxn>
                <a:cxn ang="0">
                  <a:pos x="461785" y="411431"/>
                </a:cxn>
                <a:cxn ang="0">
                  <a:pos x="461785" y="361676"/>
                </a:cxn>
                <a:cxn ang="0">
                  <a:pos x="400469" y="304267"/>
                </a:cxn>
              </a:cxnLst>
              <a:rect l="0" t="0" r="0" b="0"/>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w="9525">
              <a:noFill/>
            </a:ln>
          </p:spPr>
          <p:txBody>
            <a:bodyPr/>
            <a:lstStyle/>
            <a:p>
              <a:endParaRPr lang="zh-CN" altLang="en-US"/>
            </a:p>
          </p:txBody>
        </p:sp>
        <p:sp>
          <p:nvSpPr>
            <p:cNvPr id="12342" name="Oval 216"/>
            <p:cNvSpPr/>
            <p:nvPr/>
          </p:nvSpPr>
          <p:spPr>
            <a:xfrm>
              <a:off x="7862888" y="1579563"/>
              <a:ext cx="180975" cy="177800"/>
            </a:xfrm>
            <a:prstGeom prst="ellipse">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43" name="Freeform 217"/>
            <p:cNvSpPr/>
            <p:nvPr/>
          </p:nvSpPr>
          <p:spPr>
            <a:xfrm>
              <a:off x="7926388" y="1712913"/>
              <a:ext cx="280988" cy="582613"/>
            </a:xfrm>
            <a:custGeom>
              <a:avLst/>
              <a:gdLst/>
              <a:ahLst/>
              <a:cxnLst>
                <a:cxn ang="0">
                  <a:pos x="0" y="15281"/>
                </a:cxn>
                <a:cxn ang="0">
                  <a:pos x="187325" y="502384"/>
                </a:cxn>
                <a:cxn ang="0">
                  <a:pos x="271430" y="582613"/>
                </a:cxn>
                <a:cxn ang="0">
                  <a:pos x="61167" y="0"/>
                </a:cxn>
                <a:cxn ang="0">
                  <a:pos x="0" y="15281"/>
                </a:cxn>
              </a:cxnLst>
              <a:rect l="0" t="0" r="0" b="0"/>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w="9525">
              <a:noFill/>
            </a:ln>
          </p:spPr>
          <p:txBody>
            <a:bodyPr/>
            <a:lstStyle/>
            <a:p>
              <a:endParaRPr lang="zh-CN" altLang="en-US"/>
            </a:p>
          </p:txBody>
        </p:sp>
        <p:sp>
          <p:nvSpPr>
            <p:cNvPr id="12344" name="Freeform 218"/>
            <p:cNvSpPr/>
            <p:nvPr/>
          </p:nvSpPr>
          <p:spPr>
            <a:xfrm>
              <a:off x="7681913" y="1712913"/>
              <a:ext cx="300038" cy="573088"/>
            </a:xfrm>
            <a:custGeom>
              <a:avLst/>
              <a:gdLst/>
              <a:ahLst/>
              <a:cxnLst>
                <a:cxn ang="0">
                  <a:pos x="296862" y="25400"/>
                </a:cxn>
                <a:cxn ang="0">
                  <a:pos x="77787" y="495300"/>
                </a:cxn>
                <a:cxn ang="0">
                  <a:pos x="0" y="573088"/>
                </a:cxn>
                <a:cxn ang="0">
                  <a:pos x="22225" y="463550"/>
                </a:cxn>
                <a:cxn ang="0">
                  <a:pos x="233362" y="0"/>
                </a:cxn>
                <a:cxn ang="0">
                  <a:pos x="300038" y="20637"/>
                </a:cxn>
                <a:cxn ang="0">
                  <a:pos x="296862" y="25400"/>
                </a:cxn>
              </a:cxnLst>
              <a:rect l="0" t="0" r="0" b="0"/>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w="9525">
              <a:noFill/>
            </a:ln>
          </p:spPr>
          <p:txBody>
            <a:bodyPr/>
            <a:lstStyle/>
            <a:p>
              <a:endParaRPr lang="zh-CN" altLang="en-US"/>
            </a:p>
          </p:txBody>
        </p:sp>
        <p:sp>
          <p:nvSpPr>
            <p:cNvPr id="12345" name="Freeform 219"/>
            <p:cNvSpPr/>
            <p:nvPr/>
          </p:nvSpPr>
          <p:spPr>
            <a:xfrm>
              <a:off x="7943850" y="1517650"/>
              <a:ext cx="31750" cy="96838"/>
            </a:xfrm>
            <a:custGeom>
              <a:avLst/>
              <a:gdLst/>
              <a:ahLst/>
              <a:cxnLst>
                <a:cxn ang="0">
                  <a:pos x="31750" y="81647"/>
                </a:cxn>
                <a:cxn ang="0">
                  <a:pos x="16808" y="96838"/>
                </a:cxn>
                <a:cxn ang="0">
                  <a:pos x="0" y="81647"/>
                </a:cxn>
                <a:cxn ang="0">
                  <a:pos x="0" y="17089"/>
                </a:cxn>
                <a:cxn ang="0">
                  <a:pos x="16808" y="0"/>
                </a:cxn>
                <a:cxn ang="0">
                  <a:pos x="31750" y="17089"/>
                </a:cxn>
                <a:cxn ang="0">
                  <a:pos x="31750" y="81647"/>
                </a:cxn>
              </a:cxnLst>
              <a:rect l="0" t="0" r="0" b="0"/>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w="9525">
              <a:noFill/>
            </a:ln>
          </p:spPr>
          <p:txBody>
            <a:bodyPr/>
            <a:lstStyle/>
            <a:p>
              <a:endParaRPr lang="zh-CN" altLang="en-US"/>
            </a:p>
          </p:txBody>
        </p:sp>
        <p:sp>
          <p:nvSpPr>
            <p:cNvPr id="12346" name="Freeform 220"/>
            <p:cNvSpPr>
              <a:spLocks noEditPoints="1"/>
            </p:cNvSpPr>
            <p:nvPr/>
          </p:nvSpPr>
          <p:spPr>
            <a:xfrm>
              <a:off x="6511925" y="1084263"/>
              <a:ext cx="282575" cy="769938"/>
            </a:xfrm>
            <a:custGeom>
              <a:avLst/>
              <a:gdLst/>
              <a:ahLst/>
              <a:cxnLst>
                <a:cxn ang="0">
                  <a:pos x="141287" y="769938"/>
                </a:cxn>
                <a:cxn ang="0">
                  <a:pos x="282575" y="384969"/>
                </a:cxn>
                <a:cxn ang="0">
                  <a:pos x="141287" y="0"/>
                </a:cxn>
                <a:cxn ang="0">
                  <a:pos x="141287" y="61288"/>
                </a:cxn>
                <a:cxn ang="0">
                  <a:pos x="259663" y="384969"/>
                </a:cxn>
                <a:cxn ang="0">
                  <a:pos x="141287" y="706734"/>
                </a:cxn>
                <a:cxn ang="0">
                  <a:pos x="141287" y="769938"/>
                </a:cxn>
                <a:cxn ang="0">
                  <a:pos x="141287" y="0"/>
                </a:cxn>
                <a:cxn ang="0">
                  <a:pos x="0" y="384969"/>
                </a:cxn>
                <a:cxn ang="0">
                  <a:pos x="141287" y="769938"/>
                </a:cxn>
                <a:cxn ang="0">
                  <a:pos x="141287" y="769938"/>
                </a:cxn>
                <a:cxn ang="0">
                  <a:pos x="141287" y="706734"/>
                </a:cxn>
                <a:cxn ang="0">
                  <a:pos x="141287" y="706734"/>
                </a:cxn>
                <a:cxn ang="0">
                  <a:pos x="141287" y="706734"/>
                </a:cxn>
                <a:cxn ang="0">
                  <a:pos x="22911" y="384969"/>
                </a:cxn>
                <a:cxn ang="0">
                  <a:pos x="141287" y="61288"/>
                </a:cxn>
                <a:cxn ang="0">
                  <a:pos x="141287" y="61288"/>
                </a:cxn>
                <a:cxn ang="0">
                  <a:pos x="141287" y="0"/>
                </a:cxn>
              </a:cxnLst>
              <a:rect l="0" t="0" r="0" b="0"/>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w="9525">
              <a:noFill/>
            </a:ln>
          </p:spPr>
          <p:txBody>
            <a:bodyPr/>
            <a:lstStyle/>
            <a:p>
              <a:endParaRPr lang="zh-CN" altLang="en-US"/>
            </a:p>
          </p:txBody>
        </p:sp>
        <p:sp>
          <p:nvSpPr>
            <p:cNvPr id="12347" name="Freeform 221"/>
            <p:cNvSpPr>
              <a:spLocks noEditPoints="1"/>
            </p:cNvSpPr>
            <p:nvPr/>
          </p:nvSpPr>
          <p:spPr>
            <a:xfrm>
              <a:off x="6269038" y="1327150"/>
              <a:ext cx="768350" cy="284163"/>
            </a:xfrm>
            <a:custGeom>
              <a:avLst/>
              <a:gdLst/>
              <a:ahLst/>
              <a:cxnLst>
                <a:cxn ang="0">
                  <a:pos x="768350" y="142081"/>
                </a:cxn>
                <a:cxn ang="0">
                  <a:pos x="384175" y="0"/>
                </a:cxn>
                <a:cxn ang="0">
                  <a:pos x="384175" y="23040"/>
                </a:cxn>
                <a:cxn ang="0">
                  <a:pos x="705276" y="142081"/>
                </a:cxn>
                <a:cxn ang="0">
                  <a:pos x="384175" y="261122"/>
                </a:cxn>
                <a:cxn ang="0">
                  <a:pos x="384175" y="284163"/>
                </a:cxn>
                <a:cxn ang="0">
                  <a:pos x="768350" y="142081"/>
                </a:cxn>
                <a:cxn ang="0">
                  <a:pos x="384175" y="0"/>
                </a:cxn>
                <a:cxn ang="0">
                  <a:pos x="384175" y="0"/>
                </a:cxn>
                <a:cxn ang="0">
                  <a:pos x="0" y="142081"/>
                </a:cxn>
                <a:cxn ang="0">
                  <a:pos x="384175" y="284163"/>
                </a:cxn>
                <a:cxn ang="0">
                  <a:pos x="384175" y="284163"/>
                </a:cxn>
                <a:cxn ang="0">
                  <a:pos x="384175" y="261122"/>
                </a:cxn>
                <a:cxn ang="0">
                  <a:pos x="384175" y="261122"/>
                </a:cxn>
                <a:cxn ang="0">
                  <a:pos x="63073" y="142081"/>
                </a:cxn>
                <a:cxn ang="0">
                  <a:pos x="63073" y="142081"/>
                </a:cxn>
                <a:cxn ang="0">
                  <a:pos x="384175" y="23040"/>
                </a:cxn>
                <a:cxn ang="0">
                  <a:pos x="384175" y="23040"/>
                </a:cxn>
                <a:cxn ang="0">
                  <a:pos x="384175" y="0"/>
                </a:cxn>
              </a:cxnLst>
              <a:rect l="0" t="0" r="0" b="0"/>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w="9525">
              <a:noFill/>
            </a:ln>
          </p:spPr>
          <p:txBody>
            <a:bodyPr/>
            <a:lstStyle/>
            <a:p>
              <a:endParaRPr lang="zh-CN" altLang="en-US"/>
            </a:p>
          </p:txBody>
        </p:sp>
        <p:sp>
          <p:nvSpPr>
            <p:cNvPr id="12348" name="Freeform 222"/>
            <p:cNvSpPr>
              <a:spLocks noEditPoints="1"/>
            </p:cNvSpPr>
            <p:nvPr/>
          </p:nvSpPr>
          <p:spPr>
            <a:xfrm>
              <a:off x="6326188" y="1154113"/>
              <a:ext cx="654050" cy="628650"/>
            </a:xfrm>
            <a:custGeom>
              <a:avLst/>
              <a:gdLst/>
              <a:ahLst/>
              <a:cxnLst>
                <a:cxn ang="0">
                  <a:pos x="598589" y="43948"/>
                </a:cxn>
                <a:cxn ang="0">
                  <a:pos x="327025" y="126112"/>
                </a:cxn>
                <a:cxn ang="0">
                  <a:pos x="327025" y="156684"/>
                </a:cxn>
                <a:cxn ang="0">
                  <a:pos x="554603" y="87896"/>
                </a:cxn>
                <a:cxn ang="0">
                  <a:pos x="411171" y="397444"/>
                </a:cxn>
                <a:cxn ang="0">
                  <a:pos x="327025" y="471965"/>
                </a:cxn>
                <a:cxn ang="0">
                  <a:pos x="327025" y="502537"/>
                </a:cxn>
                <a:cxn ang="0">
                  <a:pos x="426471" y="414641"/>
                </a:cxn>
                <a:cxn ang="0">
                  <a:pos x="598589" y="43948"/>
                </a:cxn>
                <a:cxn ang="0">
                  <a:pos x="327025" y="126112"/>
                </a:cxn>
                <a:cxn ang="0">
                  <a:pos x="227578" y="214008"/>
                </a:cxn>
                <a:cxn ang="0">
                  <a:pos x="55460" y="586612"/>
                </a:cxn>
                <a:cxn ang="0">
                  <a:pos x="327025" y="502537"/>
                </a:cxn>
                <a:cxn ang="0">
                  <a:pos x="327025" y="471965"/>
                </a:cxn>
                <a:cxn ang="0">
                  <a:pos x="99446" y="542664"/>
                </a:cxn>
                <a:cxn ang="0">
                  <a:pos x="99446" y="542664"/>
                </a:cxn>
                <a:cxn ang="0">
                  <a:pos x="242878" y="231205"/>
                </a:cxn>
                <a:cxn ang="0">
                  <a:pos x="327025" y="156684"/>
                </a:cxn>
                <a:cxn ang="0">
                  <a:pos x="327025" y="126112"/>
                </a:cxn>
              </a:cxnLst>
              <a:rect l="0" t="0" r="0" b="0"/>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w="9525">
              <a:noFill/>
            </a:ln>
          </p:spPr>
          <p:txBody>
            <a:bodyPr/>
            <a:lstStyle/>
            <a:p>
              <a:endParaRPr lang="zh-CN" altLang="en-US"/>
            </a:p>
          </p:txBody>
        </p:sp>
        <p:sp>
          <p:nvSpPr>
            <p:cNvPr id="12349" name="Freeform 223"/>
            <p:cNvSpPr>
              <a:spLocks noEditPoints="1"/>
            </p:cNvSpPr>
            <p:nvPr/>
          </p:nvSpPr>
          <p:spPr>
            <a:xfrm>
              <a:off x="6326188" y="1154113"/>
              <a:ext cx="654050" cy="628650"/>
            </a:xfrm>
            <a:custGeom>
              <a:avLst/>
              <a:gdLst/>
              <a:ahLst/>
              <a:cxnLst>
                <a:cxn ang="0">
                  <a:pos x="598589" y="586612"/>
                </a:cxn>
                <a:cxn ang="0">
                  <a:pos x="426471" y="214008"/>
                </a:cxn>
                <a:cxn ang="0">
                  <a:pos x="327025" y="126112"/>
                </a:cxn>
                <a:cxn ang="0">
                  <a:pos x="327025" y="156684"/>
                </a:cxn>
                <a:cxn ang="0">
                  <a:pos x="411171" y="231205"/>
                </a:cxn>
                <a:cxn ang="0">
                  <a:pos x="554603" y="542664"/>
                </a:cxn>
                <a:cxn ang="0">
                  <a:pos x="327025" y="471965"/>
                </a:cxn>
                <a:cxn ang="0">
                  <a:pos x="327025" y="502537"/>
                </a:cxn>
                <a:cxn ang="0">
                  <a:pos x="598589" y="586612"/>
                </a:cxn>
                <a:cxn ang="0">
                  <a:pos x="327025" y="126112"/>
                </a:cxn>
                <a:cxn ang="0">
                  <a:pos x="55460" y="43948"/>
                </a:cxn>
                <a:cxn ang="0">
                  <a:pos x="227578" y="414641"/>
                </a:cxn>
                <a:cxn ang="0">
                  <a:pos x="327025" y="502537"/>
                </a:cxn>
                <a:cxn ang="0">
                  <a:pos x="327025" y="471965"/>
                </a:cxn>
                <a:cxn ang="0">
                  <a:pos x="242878" y="397444"/>
                </a:cxn>
                <a:cxn ang="0">
                  <a:pos x="99446" y="87896"/>
                </a:cxn>
                <a:cxn ang="0">
                  <a:pos x="99446" y="87896"/>
                </a:cxn>
                <a:cxn ang="0">
                  <a:pos x="327025" y="156684"/>
                </a:cxn>
                <a:cxn ang="0">
                  <a:pos x="327025" y="126112"/>
                </a:cxn>
              </a:cxnLst>
              <a:rect l="0" t="0" r="0" b="0"/>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w="9525">
              <a:noFill/>
            </a:ln>
          </p:spPr>
          <p:txBody>
            <a:bodyPr/>
            <a:lstStyle/>
            <a:p>
              <a:endParaRPr lang="zh-CN" altLang="en-US"/>
            </a:p>
          </p:txBody>
        </p:sp>
        <p:sp>
          <p:nvSpPr>
            <p:cNvPr id="12350" name="Oval 224"/>
            <p:cNvSpPr/>
            <p:nvPr/>
          </p:nvSpPr>
          <p:spPr>
            <a:xfrm>
              <a:off x="6594475" y="1409700"/>
              <a:ext cx="117475" cy="119063"/>
            </a:xfrm>
            <a:prstGeom prst="ellipse">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51" name="Freeform 225"/>
            <p:cNvSpPr>
              <a:spLocks noEditPoints="1"/>
            </p:cNvSpPr>
            <p:nvPr/>
          </p:nvSpPr>
          <p:spPr>
            <a:xfrm>
              <a:off x="7502525" y="868363"/>
              <a:ext cx="322263" cy="612775"/>
            </a:xfrm>
            <a:custGeom>
              <a:avLst/>
              <a:gdLst/>
              <a:ahLst/>
              <a:cxnLst>
                <a:cxn ang="0">
                  <a:pos x="133350" y="612775"/>
                </a:cxn>
                <a:cxn ang="0">
                  <a:pos x="322263" y="612775"/>
                </a:cxn>
                <a:cxn ang="0">
                  <a:pos x="133350" y="252412"/>
                </a:cxn>
                <a:cxn ang="0">
                  <a:pos x="133350" y="384175"/>
                </a:cxn>
                <a:cxn ang="0">
                  <a:pos x="217487" y="531812"/>
                </a:cxn>
                <a:cxn ang="0">
                  <a:pos x="133350" y="531812"/>
                </a:cxn>
                <a:cxn ang="0">
                  <a:pos x="133350" y="612775"/>
                </a:cxn>
                <a:cxn ang="0">
                  <a:pos x="0" y="0"/>
                </a:cxn>
                <a:cxn ang="0">
                  <a:pos x="0" y="612775"/>
                </a:cxn>
                <a:cxn ang="0">
                  <a:pos x="133350" y="612775"/>
                </a:cxn>
                <a:cxn ang="0">
                  <a:pos x="133350" y="531812"/>
                </a:cxn>
                <a:cxn ang="0">
                  <a:pos x="49212" y="531812"/>
                </a:cxn>
                <a:cxn ang="0">
                  <a:pos x="49212" y="238125"/>
                </a:cxn>
                <a:cxn ang="0">
                  <a:pos x="49212" y="238125"/>
                </a:cxn>
                <a:cxn ang="0">
                  <a:pos x="133350" y="384175"/>
                </a:cxn>
                <a:cxn ang="0">
                  <a:pos x="133350" y="252412"/>
                </a:cxn>
                <a:cxn ang="0">
                  <a:pos x="0" y="0"/>
                </a:cxn>
              </a:cxnLst>
              <a:rect l="0" t="0" r="0" b="0"/>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w="9525">
              <a:noFill/>
            </a:ln>
          </p:spPr>
          <p:txBody>
            <a:bodyPr/>
            <a:lstStyle/>
            <a:p>
              <a:endParaRPr lang="zh-CN" altLang="en-US"/>
            </a:p>
          </p:txBody>
        </p:sp>
        <p:sp>
          <p:nvSpPr>
            <p:cNvPr id="12352" name="Rectangle 226"/>
            <p:cNvSpPr/>
            <p:nvPr/>
          </p:nvSpPr>
          <p:spPr>
            <a:xfrm>
              <a:off x="7339013" y="865188"/>
              <a:ext cx="82550" cy="600075"/>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53" name="Freeform 227"/>
            <p:cNvSpPr/>
            <p:nvPr/>
          </p:nvSpPr>
          <p:spPr>
            <a:xfrm>
              <a:off x="5797550" y="306388"/>
              <a:ext cx="658813" cy="606425"/>
            </a:xfrm>
            <a:custGeom>
              <a:avLst/>
              <a:gdLst/>
              <a:ahLst/>
              <a:cxnLst>
                <a:cxn ang="0">
                  <a:pos x="323661" y="606425"/>
                </a:cxn>
                <a:cxn ang="0">
                  <a:pos x="0" y="602598"/>
                </a:cxn>
                <a:cxn ang="0">
                  <a:pos x="0" y="122432"/>
                </a:cxn>
                <a:cxn ang="0">
                  <a:pos x="329406" y="122432"/>
                </a:cxn>
                <a:cxn ang="0">
                  <a:pos x="658813" y="122432"/>
                </a:cxn>
                <a:cxn ang="0">
                  <a:pos x="658813" y="604511"/>
                </a:cxn>
                <a:cxn ang="0">
                  <a:pos x="323661" y="606425"/>
                </a:cxn>
              </a:cxnLst>
              <a:rect l="0" t="0" r="0" b="0"/>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w="9525">
              <a:noFill/>
            </a:ln>
          </p:spPr>
          <p:txBody>
            <a:bodyPr/>
            <a:lstStyle/>
            <a:p>
              <a:endParaRPr lang="zh-CN" altLang="en-US"/>
            </a:p>
          </p:txBody>
        </p:sp>
        <p:sp>
          <p:nvSpPr>
            <p:cNvPr id="12354" name="Freeform 228"/>
            <p:cNvSpPr/>
            <p:nvPr/>
          </p:nvSpPr>
          <p:spPr>
            <a:xfrm>
              <a:off x="4776788" y="501650"/>
              <a:ext cx="857250" cy="693738"/>
            </a:xfrm>
            <a:custGeom>
              <a:avLst/>
              <a:gdLst/>
              <a:ahLst/>
              <a:cxnLst>
                <a:cxn ang="0">
                  <a:pos x="857250" y="235068"/>
                </a:cxn>
                <a:cxn ang="0">
                  <a:pos x="838114" y="206401"/>
                </a:cxn>
                <a:cxn ang="0">
                  <a:pos x="216226" y="621115"/>
                </a:cxn>
                <a:cxn ang="0">
                  <a:pos x="76540" y="584803"/>
                </a:cxn>
                <a:cxn ang="0">
                  <a:pos x="97588" y="443380"/>
                </a:cxn>
                <a:cxn ang="0">
                  <a:pos x="719477" y="28666"/>
                </a:cxn>
                <a:cxn ang="0">
                  <a:pos x="700342" y="0"/>
                </a:cxn>
                <a:cxn ang="0">
                  <a:pos x="70799" y="418536"/>
                </a:cxn>
                <a:cxn ang="0">
                  <a:pos x="42097" y="607737"/>
                </a:cxn>
                <a:cxn ang="0">
                  <a:pos x="227707" y="655515"/>
                </a:cxn>
                <a:cxn ang="0">
                  <a:pos x="857250" y="235068"/>
                </a:cxn>
              </a:cxnLst>
              <a:rect l="0" t="0" r="0" b="0"/>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w="9525">
              <a:noFill/>
            </a:ln>
          </p:spPr>
          <p:txBody>
            <a:bodyPr/>
            <a:lstStyle/>
            <a:p>
              <a:endParaRPr lang="zh-CN" altLang="en-US"/>
            </a:p>
          </p:txBody>
        </p:sp>
        <p:sp>
          <p:nvSpPr>
            <p:cNvPr id="12355" name="Freeform 229"/>
            <p:cNvSpPr/>
            <p:nvPr/>
          </p:nvSpPr>
          <p:spPr>
            <a:xfrm>
              <a:off x="5429250" y="463550"/>
              <a:ext cx="234950" cy="322263"/>
            </a:xfrm>
            <a:custGeom>
              <a:avLst/>
              <a:gdLst/>
              <a:ahLst/>
              <a:cxnLst>
                <a:cxn ang="0">
                  <a:pos x="219668" y="314635"/>
                </a:cxn>
                <a:cxn ang="0">
                  <a:pos x="183375" y="307007"/>
                </a:cxn>
                <a:cxn ang="0">
                  <a:pos x="7640" y="43858"/>
                </a:cxn>
                <a:cxn ang="0">
                  <a:pos x="15281" y="7627"/>
                </a:cxn>
                <a:cxn ang="0">
                  <a:pos x="49664" y="15255"/>
                </a:cxn>
                <a:cxn ang="0">
                  <a:pos x="227309" y="278404"/>
                </a:cxn>
                <a:cxn ang="0">
                  <a:pos x="219668" y="314635"/>
                </a:cxn>
              </a:cxnLst>
              <a:rect l="0" t="0" r="0" b="0"/>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w="9525">
              <a:noFill/>
            </a:ln>
          </p:spPr>
          <p:txBody>
            <a:bodyPr/>
            <a:lstStyle/>
            <a:p>
              <a:endParaRPr lang="zh-CN" altLang="en-US"/>
            </a:p>
          </p:txBody>
        </p:sp>
        <p:sp>
          <p:nvSpPr>
            <p:cNvPr id="12356" name="Freeform 230"/>
            <p:cNvSpPr/>
            <p:nvPr/>
          </p:nvSpPr>
          <p:spPr>
            <a:xfrm>
              <a:off x="4889500" y="684213"/>
              <a:ext cx="646113" cy="423863"/>
            </a:xfrm>
            <a:custGeom>
              <a:avLst/>
              <a:gdLst/>
              <a:ahLst/>
              <a:cxnLst>
                <a:cxn ang="0">
                  <a:pos x="646113" y="34522"/>
                </a:cxn>
                <a:cxn ang="0">
                  <a:pos x="623174" y="0"/>
                </a:cxn>
                <a:cxn ang="0">
                  <a:pos x="68816" y="370160"/>
                </a:cxn>
                <a:cxn ang="0">
                  <a:pos x="0" y="373996"/>
                </a:cxn>
                <a:cxn ang="0">
                  <a:pos x="1911" y="377832"/>
                </a:cxn>
                <a:cxn ang="0">
                  <a:pos x="99402" y="402765"/>
                </a:cxn>
                <a:cxn ang="0">
                  <a:pos x="646113" y="34522"/>
                </a:cxn>
              </a:cxnLst>
              <a:rect l="0" t="0" r="0" b="0"/>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w="9525">
              <a:noFill/>
            </a:ln>
          </p:spPr>
          <p:txBody>
            <a:bodyPr/>
            <a:lstStyle/>
            <a:p>
              <a:endParaRPr lang="zh-CN" altLang="en-US"/>
            </a:p>
          </p:txBody>
        </p:sp>
        <p:sp>
          <p:nvSpPr>
            <p:cNvPr id="12357" name="Freeform 231"/>
            <p:cNvSpPr>
              <a:spLocks noEditPoints="1"/>
            </p:cNvSpPr>
            <p:nvPr/>
          </p:nvSpPr>
          <p:spPr>
            <a:xfrm>
              <a:off x="4362450" y="1055688"/>
              <a:ext cx="374650" cy="657225"/>
            </a:xfrm>
            <a:custGeom>
              <a:avLst/>
              <a:gdLst/>
              <a:ahLst/>
              <a:cxnLst>
                <a:cxn ang="0">
                  <a:pos x="162475" y="557587"/>
                </a:cxn>
                <a:cxn ang="0">
                  <a:pos x="149095" y="555671"/>
                </a:cxn>
                <a:cxn ang="0">
                  <a:pos x="149095" y="657225"/>
                </a:cxn>
                <a:cxn ang="0">
                  <a:pos x="198793" y="618902"/>
                </a:cxn>
                <a:cxn ang="0">
                  <a:pos x="162475" y="557587"/>
                </a:cxn>
                <a:cxn ang="0">
                  <a:pos x="149095" y="513516"/>
                </a:cxn>
                <a:cxn ang="0">
                  <a:pos x="149095" y="226100"/>
                </a:cxn>
                <a:cxn ang="0">
                  <a:pos x="223643" y="201191"/>
                </a:cxn>
                <a:cxn ang="0">
                  <a:pos x="267607" y="34489"/>
                </a:cxn>
                <a:cxn ang="0">
                  <a:pos x="315394" y="5748"/>
                </a:cxn>
                <a:cxn ang="0">
                  <a:pos x="342154" y="53651"/>
                </a:cxn>
                <a:cxn ang="0">
                  <a:pos x="300102" y="220352"/>
                </a:cxn>
                <a:cxn ang="0">
                  <a:pos x="357446" y="365976"/>
                </a:cxn>
                <a:cxn ang="0">
                  <a:pos x="336420" y="450285"/>
                </a:cxn>
                <a:cxn ang="0">
                  <a:pos x="336420" y="450285"/>
                </a:cxn>
                <a:cxn ang="0">
                  <a:pos x="374650" y="511600"/>
                </a:cxn>
                <a:cxn ang="0">
                  <a:pos x="361269" y="569084"/>
                </a:cxn>
                <a:cxn ang="0">
                  <a:pos x="149095" y="513516"/>
                </a:cxn>
                <a:cxn ang="0">
                  <a:pos x="149095" y="555671"/>
                </a:cxn>
                <a:cxn ang="0">
                  <a:pos x="101308" y="593993"/>
                </a:cxn>
                <a:cxn ang="0">
                  <a:pos x="137626" y="655308"/>
                </a:cxn>
                <a:cxn ang="0">
                  <a:pos x="149095" y="657225"/>
                </a:cxn>
                <a:cxn ang="0">
                  <a:pos x="149095" y="555671"/>
                </a:cxn>
                <a:cxn ang="0">
                  <a:pos x="149095" y="226100"/>
                </a:cxn>
                <a:cxn ang="0">
                  <a:pos x="149095" y="513516"/>
                </a:cxn>
                <a:cxn ang="0">
                  <a:pos x="0" y="475194"/>
                </a:cxn>
                <a:cxn ang="0">
                  <a:pos x="15291" y="417711"/>
                </a:cxn>
                <a:cxn ang="0">
                  <a:pos x="80282" y="383221"/>
                </a:cxn>
                <a:cxn ang="0">
                  <a:pos x="101308" y="300828"/>
                </a:cxn>
                <a:cxn ang="0">
                  <a:pos x="149095" y="226100"/>
                </a:cxn>
              </a:cxnLst>
              <a:rect l="0" t="0" r="0" b="0"/>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w="9525">
              <a:noFill/>
            </a:ln>
          </p:spPr>
          <p:txBody>
            <a:bodyPr/>
            <a:lstStyle/>
            <a:p>
              <a:endParaRPr lang="zh-CN" altLang="en-US"/>
            </a:p>
          </p:txBody>
        </p:sp>
        <p:sp>
          <p:nvSpPr>
            <p:cNvPr id="12358" name="Freeform 232"/>
            <p:cNvSpPr>
              <a:spLocks noEditPoints="1"/>
            </p:cNvSpPr>
            <p:nvPr/>
          </p:nvSpPr>
          <p:spPr>
            <a:xfrm>
              <a:off x="6600825" y="458788"/>
              <a:ext cx="669925" cy="652463"/>
            </a:xfrm>
            <a:custGeom>
              <a:avLst/>
              <a:gdLst/>
              <a:ahLst/>
              <a:cxnLst>
                <a:cxn ang="0">
                  <a:pos x="637385" y="254479"/>
                </a:cxn>
                <a:cxn ang="0">
                  <a:pos x="591448" y="227692"/>
                </a:cxn>
                <a:cxn ang="0">
                  <a:pos x="568479" y="195164"/>
                </a:cxn>
                <a:cxn ang="0">
                  <a:pos x="530197" y="225778"/>
                </a:cxn>
                <a:cxn ang="0">
                  <a:pos x="535940" y="176031"/>
                </a:cxn>
                <a:cxn ang="0">
                  <a:pos x="493830" y="174117"/>
                </a:cxn>
                <a:cxn ang="0">
                  <a:pos x="447892" y="149243"/>
                </a:cxn>
                <a:cxn ang="0">
                  <a:pos x="424923" y="114802"/>
                </a:cxn>
                <a:cxn ang="0">
                  <a:pos x="386642" y="145416"/>
                </a:cxn>
                <a:cxn ang="0">
                  <a:pos x="392384" y="97582"/>
                </a:cxn>
                <a:cxn ang="0">
                  <a:pos x="352189" y="95669"/>
                </a:cxn>
                <a:cxn ang="0">
                  <a:pos x="306251" y="70795"/>
                </a:cxn>
                <a:cxn ang="0">
                  <a:pos x="283282" y="36354"/>
                </a:cxn>
                <a:cxn ang="0">
                  <a:pos x="277540" y="61228"/>
                </a:cxn>
                <a:cxn ang="0">
                  <a:pos x="572307" y="352062"/>
                </a:cxn>
                <a:cxn ang="0">
                  <a:pos x="566565" y="363542"/>
                </a:cxn>
                <a:cxn ang="0">
                  <a:pos x="277540" y="202818"/>
                </a:cxn>
                <a:cxn ang="0">
                  <a:pos x="541682" y="409463"/>
                </a:cxn>
                <a:cxn ang="0">
                  <a:pos x="535940" y="420943"/>
                </a:cxn>
                <a:cxn ang="0">
                  <a:pos x="277540" y="279353"/>
                </a:cxn>
                <a:cxn ang="0">
                  <a:pos x="509143" y="468778"/>
                </a:cxn>
                <a:cxn ang="0">
                  <a:pos x="503400" y="478345"/>
                </a:cxn>
                <a:cxn ang="0">
                  <a:pos x="277540" y="353975"/>
                </a:cxn>
                <a:cxn ang="0">
                  <a:pos x="476603" y="526179"/>
                </a:cxn>
                <a:cxn ang="0">
                  <a:pos x="470861" y="535746"/>
                </a:cxn>
                <a:cxn ang="0">
                  <a:pos x="277540" y="430510"/>
                </a:cxn>
                <a:cxn ang="0">
                  <a:pos x="380900" y="635242"/>
                </a:cxn>
                <a:cxn ang="0">
                  <a:pos x="669925" y="250652"/>
                </a:cxn>
                <a:cxn ang="0">
                  <a:pos x="277540" y="61228"/>
                </a:cxn>
                <a:cxn ang="0">
                  <a:pos x="233516" y="30614"/>
                </a:cxn>
                <a:cxn ang="0">
                  <a:pos x="216290" y="0"/>
                </a:cxn>
                <a:cxn ang="0">
                  <a:pos x="44023" y="447731"/>
                </a:cxn>
                <a:cxn ang="0">
                  <a:pos x="277540" y="430510"/>
                </a:cxn>
                <a:cxn ang="0">
                  <a:pos x="76562" y="311881"/>
                </a:cxn>
                <a:cxn ang="0">
                  <a:pos x="277540" y="415203"/>
                </a:cxn>
                <a:cxn ang="0">
                  <a:pos x="111016" y="262133"/>
                </a:cxn>
                <a:cxn ang="0">
                  <a:pos x="116758" y="250652"/>
                </a:cxn>
                <a:cxn ang="0">
                  <a:pos x="277540" y="279353"/>
                </a:cxn>
                <a:cxn ang="0">
                  <a:pos x="141641" y="195164"/>
                </a:cxn>
                <a:cxn ang="0">
                  <a:pos x="277540" y="264046"/>
                </a:cxn>
                <a:cxn ang="0">
                  <a:pos x="176094" y="145416"/>
                </a:cxn>
                <a:cxn ang="0">
                  <a:pos x="181836" y="135850"/>
                </a:cxn>
                <a:cxn ang="0">
                  <a:pos x="277540" y="61228"/>
                </a:cxn>
              </a:cxnLst>
              <a:rect l="0" t="0" r="0" b="0"/>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w="9525">
              <a:noFill/>
            </a:ln>
          </p:spPr>
          <p:txBody>
            <a:bodyPr/>
            <a:lstStyle/>
            <a:p>
              <a:endParaRPr lang="zh-CN" altLang="en-US"/>
            </a:p>
          </p:txBody>
        </p:sp>
        <p:sp>
          <p:nvSpPr>
            <p:cNvPr id="12359" name="Rectangle 233"/>
            <p:cNvSpPr/>
            <p:nvPr/>
          </p:nvSpPr>
          <p:spPr>
            <a:xfrm>
              <a:off x="6765925" y="2565400"/>
              <a:ext cx="788988" cy="41275"/>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60" name="Rectangle 234"/>
            <p:cNvSpPr/>
            <p:nvPr/>
          </p:nvSpPr>
          <p:spPr>
            <a:xfrm>
              <a:off x="6797675" y="2487613"/>
              <a:ext cx="7254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61" name="Rectangle 235"/>
            <p:cNvSpPr/>
            <p:nvPr/>
          </p:nvSpPr>
          <p:spPr>
            <a:xfrm>
              <a:off x="7083425" y="2405063"/>
              <a:ext cx="1539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62" name="Rectangle 236"/>
            <p:cNvSpPr/>
            <p:nvPr/>
          </p:nvSpPr>
          <p:spPr>
            <a:xfrm>
              <a:off x="7112000" y="2109788"/>
              <a:ext cx="96838" cy="322263"/>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63" name="Rectangle 237"/>
            <p:cNvSpPr/>
            <p:nvPr/>
          </p:nvSpPr>
          <p:spPr>
            <a:xfrm>
              <a:off x="7083425" y="2095500"/>
              <a:ext cx="1539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64" name="Rectangle 238"/>
            <p:cNvSpPr/>
            <p:nvPr/>
          </p:nvSpPr>
          <p:spPr>
            <a:xfrm>
              <a:off x="7316788" y="2405063"/>
              <a:ext cx="152400"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65" name="Rectangle 239"/>
            <p:cNvSpPr/>
            <p:nvPr/>
          </p:nvSpPr>
          <p:spPr>
            <a:xfrm>
              <a:off x="7343775" y="2109788"/>
              <a:ext cx="96838" cy="322263"/>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66" name="Rectangle 240"/>
            <p:cNvSpPr/>
            <p:nvPr/>
          </p:nvSpPr>
          <p:spPr>
            <a:xfrm>
              <a:off x="7316788" y="2095500"/>
              <a:ext cx="152400"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67" name="Rectangle 241"/>
            <p:cNvSpPr/>
            <p:nvPr/>
          </p:nvSpPr>
          <p:spPr>
            <a:xfrm>
              <a:off x="6851650" y="2405063"/>
              <a:ext cx="155575"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68" name="Rectangle 242"/>
            <p:cNvSpPr/>
            <p:nvPr/>
          </p:nvSpPr>
          <p:spPr>
            <a:xfrm>
              <a:off x="6880225" y="2109788"/>
              <a:ext cx="98425" cy="322263"/>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69" name="Rectangle 243"/>
            <p:cNvSpPr/>
            <p:nvPr/>
          </p:nvSpPr>
          <p:spPr>
            <a:xfrm>
              <a:off x="6851650" y="2095500"/>
              <a:ext cx="155575"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70" name="Rectangle 244"/>
            <p:cNvSpPr/>
            <p:nvPr/>
          </p:nvSpPr>
          <p:spPr>
            <a:xfrm>
              <a:off x="6797675" y="2006600"/>
              <a:ext cx="7254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12371" name="Freeform 245"/>
            <p:cNvSpPr/>
            <p:nvPr/>
          </p:nvSpPr>
          <p:spPr>
            <a:xfrm>
              <a:off x="6797675" y="1774825"/>
              <a:ext cx="725488" cy="231775"/>
            </a:xfrm>
            <a:custGeom>
              <a:avLst/>
              <a:gdLst/>
              <a:ahLst/>
              <a:cxnLst>
                <a:cxn ang="0">
                  <a:pos x="363537" y="0"/>
                </a:cxn>
                <a:cxn ang="0">
                  <a:pos x="725488" y="231775"/>
                </a:cxn>
                <a:cxn ang="0">
                  <a:pos x="0" y="231775"/>
                </a:cxn>
                <a:cxn ang="0">
                  <a:pos x="363537" y="0"/>
                </a:cxn>
              </a:cxnLst>
              <a:rect l="0" t="0" r="0" b="0"/>
              <a:pathLst>
                <a:path w="457" h="146">
                  <a:moveTo>
                    <a:pt x="229" y="0"/>
                  </a:moveTo>
                  <a:lnTo>
                    <a:pt x="457" y="146"/>
                  </a:lnTo>
                  <a:lnTo>
                    <a:pt x="0" y="146"/>
                  </a:lnTo>
                  <a:lnTo>
                    <a:pt x="229" y="0"/>
                  </a:lnTo>
                  <a:close/>
                </a:path>
              </a:pathLst>
            </a:custGeom>
            <a:solidFill>
              <a:srgbClr val="C5C5C9"/>
            </a:solidFill>
            <a:ln w="9525">
              <a:noFill/>
            </a:ln>
          </p:spPr>
          <p:txBody>
            <a:bodyPr/>
            <a:lstStyle/>
            <a:p>
              <a:endParaRPr lang="zh-CN" altLang="en-US"/>
            </a:p>
          </p:txBody>
        </p:sp>
        <p:sp>
          <p:nvSpPr>
            <p:cNvPr id="12372" name="Freeform 246"/>
            <p:cNvSpPr>
              <a:spLocks noEditPoints="1"/>
            </p:cNvSpPr>
            <p:nvPr/>
          </p:nvSpPr>
          <p:spPr>
            <a:xfrm>
              <a:off x="4802188" y="1984375"/>
              <a:ext cx="1008063" cy="658813"/>
            </a:xfrm>
            <a:custGeom>
              <a:avLst/>
              <a:gdLst/>
              <a:ahLst/>
              <a:cxnLst>
                <a:cxn ang="0">
                  <a:pos x="225714" y="72564"/>
                </a:cxn>
                <a:cxn ang="0">
                  <a:pos x="1008063" y="328451"/>
                </a:cxn>
                <a:cxn ang="0">
                  <a:pos x="225714" y="584338"/>
                </a:cxn>
                <a:cxn ang="0">
                  <a:pos x="225714" y="485039"/>
                </a:cxn>
                <a:cxn ang="0">
                  <a:pos x="348135" y="393378"/>
                </a:cxn>
                <a:cxn ang="0">
                  <a:pos x="348135" y="238700"/>
                </a:cxn>
                <a:cxn ang="0">
                  <a:pos x="380653" y="238700"/>
                </a:cxn>
                <a:cxn ang="0">
                  <a:pos x="380653" y="173773"/>
                </a:cxn>
                <a:cxn ang="0">
                  <a:pos x="348135" y="173773"/>
                </a:cxn>
                <a:cxn ang="0">
                  <a:pos x="281186" y="173773"/>
                </a:cxn>
                <a:cxn ang="0">
                  <a:pos x="248668" y="173773"/>
                </a:cxn>
                <a:cxn ang="0">
                  <a:pos x="248668" y="238700"/>
                </a:cxn>
                <a:cxn ang="0">
                  <a:pos x="281186" y="238700"/>
                </a:cxn>
                <a:cxn ang="0">
                  <a:pos x="281186" y="393378"/>
                </a:cxn>
                <a:cxn ang="0">
                  <a:pos x="225714" y="425841"/>
                </a:cxn>
                <a:cxn ang="0">
                  <a:pos x="225714" y="72564"/>
                </a:cxn>
                <a:cxn ang="0">
                  <a:pos x="0" y="0"/>
                </a:cxn>
                <a:cxn ang="0">
                  <a:pos x="225714" y="72564"/>
                </a:cxn>
                <a:cxn ang="0">
                  <a:pos x="225714" y="425841"/>
                </a:cxn>
                <a:cxn ang="0">
                  <a:pos x="225714" y="425841"/>
                </a:cxn>
                <a:cxn ang="0">
                  <a:pos x="170242" y="393378"/>
                </a:cxn>
                <a:cxn ang="0">
                  <a:pos x="170242" y="238700"/>
                </a:cxn>
                <a:cxn ang="0">
                  <a:pos x="202760" y="238700"/>
                </a:cxn>
                <a:cxn ang="0">
                  <a:pos x="202760" y="173773"/>
                </a:cxn>
                <a:cxn ang="0">
                  <a:pos x="170242" y="173773"/>
                </a:cxn>
                <a:cxn ang="0">
                  <a:pos x="103292" y="173773"/>
                </a:cxn>
                <a:cxn ang="0">
                  <a:pos x="70774" y="173773"/>
                </a:cxn>
                <a:cxn ang="0">
                  <a:pos x="70774" y="238700"/>
                </a:cxn>
                <a:cxn ang="0">
                  <a:pos x="103292" y="238700"/>
                </a:cxn>
                <a:cxn ang="0">
                  <a:pos x="103292" y="393378"/>
                </a:cxn>
                <a:cxn ang="0">
                  <a:pos x="225714" y="485039"/>
                </a:cxn>
                <a:cxn ang="0">
                  <a:pos x="225714" y="485039"/>
                </a:cxn>
                <a:cxn ang="0">
                  <a:pos x="225714" y="584338"/>
                </a:cxn>
                <a:cxn ang="0">
                  <a:pos x="0" y="658813"/>
                </a:cxn>
                <a:cxn ang="0">
                  <a:pos x="0" y="0"/>
                </a:cxn>
              </a:cxnLst>
              <a:rect l="0" t="0" r="0" b="0"/>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w="9525">
              <a:noFill/>
            </a:ln>
          </p:spPr>
          <p:txBody>
            <a:bodyPr/>
            <a:lstStyle/>
            <a:p>
              <a:endParaRPr lang="zh-CN" altLang="en-US"/>
            </a:p>
          </p:txBody>
        </p:sp>
        <p:sp>
          <p:nvSpPr>
            <p:cNvPr id="12373" name="Freeform 247"/>
            <p:cNvSpPr>
              <a:spLocks noEditPoints="1"/>
            </p:cNvSpPr>
            <p:nvPr/>
          </p:nvSpPr>
          <p:spPr>
            <a:xfrm>
              <a:off x="4968875" y="1293813"/>
              <a:ext cx="469900" cy="581025"/>
            </a:xfrm>
            <a:custGeom>
              <a:avLst/>
              <a:gdLst/>
              <a:ahLst/>
              <a:cxnLst>
                <a:cxn ang="0">
                  <a:pos x="469900" y="24846"/>
                </a:cxn>
                <a:cxn ang="0">
                  <a:pos x="328547" y="101297"/>
                </a:cxn>
                <a:cxn ang="0">
                  <a:pos x="389673" y="581025"/>
                </a:cxn>
                <a:cxn ang="0">
                  <a:pos x="338098" y="454881"/>
                </a:cxn>
                <a:cxn ang="0">
                  <a:pos x="357200" y="298157"/>
                </a:cxn>
                <a:cxn ang="0">
                  <a:pos x="328547" y="236997"/>
                </a:cxn>
                <a:cxn ang="0">
                  <a:pos x="351469" y="401365"/>
                </a:cxn>
                <a:cxn ang="0">
                  <a:pos x="347649" y="319181"/>
                </a:cxn>
                <a:cxn ang="0">
                  <a:pos x="328547" y="428123"/>
                </a:cxn>
                <a:cxn ang="0">
                  <a:pos x="328547" y="24846"/>
                </a:cxn>
                <a:cxn ang="0">
                  <a:pos x="267422" y="101297"/>
                </a:cxn>
                <a:cxn ang="0">
                  <a:pos x="299895" y="240819"/>
                </a:cxn>
                <a:cxn ang="0">
                  <a:pos x="273153" y="223618"/>
                </a:cxn>
                <a:cxn ang="0">
                  <a:pos x="328547" y="581025"/>
                </a:cxn>
                <a:cxn ang="0">
                  <a:pos x="275063" y="449147"/>
                </a:cxn>
                <a:cxn ang="0">
                  <a:pos x="328547" y="581025"/>
                </a:cxn>
                <a:cxn ang="0">
                  <a:pos x="309446" y="407099"/>
                </a:cxn>
                <a:cxn ang="0">
                  <a:pos x="328547" y="428123"/>
                </a:cxn>
                <a:cxn ang="0">
                  <a:pos x="267422" y="0"/>
                </a:cxn>
                <a:cxn ang="0">
                  <a:pos x="194836" y="0"/>
                </a:cxn>
                <a:cxn ang="0">
                  <a:pos x="267422" y="221706"/>
                </a:cxn>
                <a:cxn ang="0">
                  <a:pos x="194836" y="101297"/>
                </a:cxn>
                <a:cxn ang="0">
                  <a:pos x="194836" y="456792"/>
                </a:cxn>
                <a:cxn ang="0">
                  <a:pos x="267422" y="387987"/>
                </a:cxn>
                <a:cxn ang="0">
                  <a:pos x="267422" y="439591"/>
                </a:cxn>
                <a:cxn ang="0">
                  <a:pos x="202477" y="342116"/>
                </a:cxn>
                <a:cxn ang="0">
                  <a:pos x="194836" y="324915"/>
                </a:cxn>
                <a:cxn ang="0">
                  <a:pos x="194836" y="269488"/>
                </a:cxn>
                <a:cxn ang="0">
                  <a:pos x="194836" y="0"/>
                </a:cxn>
                <a:cxn ang="0">
                  <a:pos x="164273" y="0"/>
                </a:cxn>
                <a:cxn ang="0">
                  <a:pos x="194836" y="242730"/>
                </a:cxn>
                <a:cxn ang="0">
                  <a:pos x="164273" y="101297"/>
                </a:cxn>
                <a:cxn ang="0">
                  <a:pos x="164273" y="330649"/>
                </a:cxn>
                <a:cxn ang="0">
                  <a:pos x="177645" y="456792"/>
                </a:cxn>
                <a:cxn ang="0">
                  <a:pos x="194836" y="269488"/>
                </a:cxn>
                <a:cxn ang="0">
                  <a:pos x="194836" y="269488"/>
                </a:cxn>
                <a:cxn ang="0">
                  <a:pos x="164273" y="24846"/>
                </a:cxn>
                <a:cxn ang="0">
                  <a:pos x="30562" y="63071"/>
                </a:cxn>
                <a:cxn ang="0">
                  <a:pos x="164273" y="275222"/>
                </a:cxn>
                <a:cxn ang="0">
                  <a:pos x="74496" y="323004"/>
                </a:cxn>
                <a:cxn ang="0">
                  <a:pos x="78316" y="368874"/>
                </a:cxn>
                <a:cxn ang="0">
                  <a:pos x="91687" y="349761"/>
                </a:cxn>
                <a:cxn ang="0">
                  <a:pos x="126070" y="330649"/>
                </a:cxn>
                <a:cxn ang="0">
                  <a:pos x="95508" y="489284"/>
                </a:cxn>
                <a:cxn ang="0">
                  <a:pos x="122250" y="447236"/>
                </a:cxn>
                <a:cxn ang="0">
                  <a:pos x="164273" y="581025"/>
                </a:cxn>
                <a:cxn ang="0">
                  <a:pos x="0" y="80273"/>
                </a:cxn>
              </a:cxnLst>
              <a:rect l="0" t="0" r="0" b="0"/>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w="9525">
              <a:noFill/>
            </a:ln>
          </p:spPr>
          <p:txBody>
            <a:bodyPr/>
            <a:lstStyle/>
            <a:p>
              <a:endParaRPr lang="zh-CN" altLang="en-US"/>
            </a:p>
          </p:txBody>
        </p:sp>
        <p:sp>
          <p:nvSpPr>
            <p:cNvPr id="12374" name="Freeform 248"/>
            <p:cNvSpPr>
              <a:spLocks noEditPoints="1"/>
            </p:cNvSpPr>
            <p:nvPr/>
          </p:nvSpPr>
          <p:spPr>
            <a:xfrm>
              <a:off x="5878513" y="1901825"/>
              <a:ext cx="717550" cy="722313"/>
            </a:xfrm>
            <a:custGeom>
              <a:avLst/>
              <a:gdLst/>
              <a:ahLst/>
              <a:cxnLst>
                <a:cxn ang="0">
                  <a:pos x="685021" y="605749"/>
                </a:cxn>
                <a:cxn ang="0">
                  <a:pos x="717550" y="192998"/>
                </a:cxn>
                <a:cxn ang="0">
                  <a:pos x="685021" y="194909"/>
                </a:cxn>
                <a:cxn ang="0">
                  <a:pos x="685021" y="424215"/>
                </a:cxn>
                <a:cxn ang="0">
                  <a:pos x="621876" y="494918"/>
                </a:cxn>
                <a:cxn ang="0">
                  <a:pos x="575953" y="722313"/>
                </a:cxn>
                <a:cxn ang="0">
                  <a:pos x="575953" y="722313"/>
                </a:cxn>
                <a:cxn ang="0">
                  <a:pos x="575953" y="42039"/>
                </a:cxn>
                <a:cxn ang="0">
                  <a:pos x="556818" y="80257"/>
                </a:cxn>
                <a:cxn ang="0">
                  <a:pos x="575953" y="139494"/>
                </a:cxn>
                <a:cxn ang="0">
                  <a:pos x="552991" y="330582"/>
                </a:cxn>
                <a:cxn ang="0">
                  <a:pos x="575953" y="542690"/>
                </a:cxn>
                <a:cxn ang="0">
                  <a:pos x="575953" y="542690"/>
                </a:cxn>
                <a:cxn ang="0">
                  <a:pos x="533857" y="638234"/>
                </a:cxn>
                <a:cxn ang="0">
                  <a:pos x="463058" y="101276"/>
                </a:cxn>
                <a:cxn ang="0">
                  <a:pos x="533857" y="57326"/>
                </a:cxn>
                <a:cxn ang="0">
                  <a:pos x="533857" y="139494"/>
                </a:cxn>
                <a:cxn ang="0">
                  <a:pos x="533857" y="330582"/>
                </a:cxn>
                <a:cxn ang="0">
                  <a:pos x="463058" y="605749"/>
                </a:cxn>
                <a:cxn ang="0">
                  <a:pos x="528116" y="686006"/>
                </a:cxn>
                <a:cxn ang="0">
                  <a:pos x="463058" y="59237"/>
                </a:cxn>
                <a:cxn ang="0">
                  <a:pos x="463058" y="122296"/>
                </a:cxn>
                <a:cxn ang="0">
                  <a:pos x="371212" y="330582"/>
                </a:cxn>
                <a:cxn ang="0">
                  <a:pos x="459232" y="546511"/>
                </a:cxn>
                <a:cxn ang="0">
                  <a:pos x="459232" y="460522"/>
                </a:cxn>
                <a:cxn ang="0">
                  <a:pos x="355904" y="407017"/>
                </a:cxn>
                <a:cxn ang="0">
                  <a:pos x="256404" y="122296"/>
                </a:cxn>
                <a:cxn ang="0">
                  <a:pos x="355904" y="0"/>
                </a:cxn>
                <a:cxn ang="0">
                  <a:pos x="346337" y="330582"/>
                </a:cxn>
                <a:cxn ang="0">
                  <a:pos x="355904" y="437591"/>
                </a:cxn>
                <a:cxn ang="0">
                  <a:pos x="355904" y="493007"/>
                </a:cxn>
                <a:cxn ang="0">
                  <a:pos x="355904" y="546511"/>
                </a:cxn>
                <a:cxn ang="0">
                  <a:pos x="256404" y="9554"/>
                </a:cxn>
                <a:cxn ang="0">
                  <a:pos x="256404" y="101276"/>
                </a:cxn>
                <a:cxn ang="0">
                  <a:pos x="183692" y="57326"/>
                </a:cxn>
                <a:cxn ang="0">
                  <a:pos x="183692" y="194909"/>
                </a:cxn>
                <a:cxn ang="0">
                  <a:pos x="252577" y="407017"/>
                </a:cxn>
                <a:cxn ang="0">
                  <a:pos x="252577" y="493007"/>
                </a:cxn>
                <a:cxn ang="0">
                  <a:pos x="256404" y="546511"/>
                </a:cxn>
                <a:cxn ang="0">
                  <a:pos x="183692" y="470076"/>
                </a:cxn>
                <a:cxn ang="0">
                  <a:pos x="189433" y="638234"/>
                </a:cxn>
                <a:cxn ang="0">
                  <a:pos x="160731" y="80257"/>
                </a:cxn>
                <a:cxn ang="0">
                  <a:pos x="183692" y="26752"/>
                </a:cxn>
                <a:cxn ang="0">
                  <a:pos x="183692" y="330582"/>
                </a:cxn>
                <a:cxn ang="0">
                  <a:pos x="183692" y="519759"/>
                </a:cxn>
                <a:cxn ang="0">
                  <a:pos x="183692" y="638234"/>
                </a:cxn>
                <a:cxn ang="0">
                  <a:pos x="183692" y="638234"/>
                </a:cxn>
                <a:cxn ang="0">
                  <a:pos x="143510" y="139494"/>
                </a:cxn>
                <a:cxn ang="0">
                  <a:pos x="34442" y="605749"/>
                </a:cxn>
                <a:cxn ang="0">
                  <a:pos x="143510" y="638234"/>
                </a:cxn>
                <a:cxn ang="0">
                  <a:pos x="143510" y="638234"/>
                </a:cxn>
                <a:cxn ang="0">
                  <a:pos x="34442" y="313384"/>
                </a:cxn>
                <a:cxn ang="0">
                  <a:pos x="0" y="288543"/>
                </a:cxn>
                <a:cxn ang="0">
                  <a:pos x="34442" y="424215"/>
                </a:cxn>
              </a:cxnLst>
              <a:rect l="0" t="0" r="0" b="0"/>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w="9525">
              <a:noFill/>
            </a:ln>
          </p:spPr>
          <p:txBody>
            <a:bodyPr/>
            <a:lstStyle/>
            <a:p>
              <a:endParaRPr lang="zh-CN" altLang="en-US"/>
            </a:p>
          </p:txBody>
        </p:sp>
        <p:sp>
          <p:nvSpPr>
            <p:cNvPr id="12375" name="Freeform 249"/>
            <p:cNvSpPr/>
            <p:nvPr/>
          </p:nvSpPr>
          <p:spPr>
            <a:xfrm>
              <a:off x="5516563" y="1931988"/>
              <a:ext cx="269875" cy="203200"/>
            </a:xfrm>
            <a:custGeom>
              <a:avLst/>
              <a:gdLst/>
              <a:ahLst/>
              <a:cxnLst>
                <a:cxn ang="0">
                  <a:pos x="187572" y="0"/>
                </a:cxn>
                <a:cxn ang="0">
                  <a:pos x="133980" y="19169"/>
                </a:cxn>
                <a:cxn ang="0">
                  <a:pos x="80388" y="0"/>
                </a:cxn>
                <a:cxn ang="0">
                  <a:pos x="0" y="78596"/>
                </a:cxn>
                <a:cxn ang="0">
                  <a:pos x="137808" y="203200"/>
                </a:cxn>
                <a:cxn ang="0">
                  <a:pos x="269875" y="78596"/>
                </a:cxn>
                <a:cxn ang="0">
                  <a:pos x="187572" y="0"/>
                </a:cxn>
              </a:cxnLst>
              <a:rect l="0" t="0" r="0" b="0"/>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w="9525">
              <a:noFill/>
            </a:ln>
          </p:spPr>
          <p:txBody>
            <a:bodyPr/>
            <a:lstStyle/>
            <a:p>
              <a:endParaRPr lang="zh-CN" altLang="en-US"/>
            </a:p>
          </p:txBody>
        </p:sp>
        <p:sp>
          <p:nvSpPr>
            <p:cNvPr id="12376" name="Freeform 250"/>
            <p:cNvSpPr/>
            <p:nvPr/>
          </p:nvSpPr>
          <p:spPr>
            <a:xfrm>
              <a:off x="5637213" y="1878013"/>
              <a:ext cx="73025" cy="93663"/>
            </a:xfrm>
            <a:custGeom>
              <a:avLst/>
              <a:gdLst/>
              <a:ahLst/>
              <a:cxnLst>
                <a:cxn ang="0">
                  <a:pos x="15373" y="93663"/>
                </a:cxn>
                <a:cxn ang="0">
                  <a:pos x="34590" y="0"/>
                </a:cxn>
                <a:cxn ang="0">
                  <a:pos x="73025" y="7645"/>
                </a:cxn>
                <a:cxn ang="0">
                  <a:pos x="15373" y="93663"/>
                </a:cxn>
              </a:cxnLst>
              <a:rect l="0" t="0" r="0" b="0"/>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w="9525">
              <a:noFill/>
            </a:ln>
          </p:spPr>
          <p:txBody>
            <a:bodyPr/>
            <a:lstStyle/>
            <a:p>
              <a:endParaRPr lang="zh-CN" altLang="en-US"/>
            </a:p>
          </p:txBody>
        </p:sp>
        <p:sp>
          <p:nvSpPr>
            <p:cNvPr id="12377" name="Freeform 251"/>
            <p:cNvSpPr/>
            <p:nvPr/>
          </p:nvSpPr>
          <p:spPr>
            <a:xfrm>
              <a:off x="4384675" y="2451100"/>
              <a:ext cx="269875" cy="204788"/>
            </a:xfrm>
            <a:custGeom>
              <a:avLst/>
              <a:gdLst/>
              <a:ahLst/>
              <a:cxnLst>
                <a:cxn ang="0">
                  <a:pos x="189486" y="0"/>
                </a:cxn>
                <a:cxn ang="0">
                  <a:pos x="133980" y="21052"/>
                </a:cxn>
                <a:cxn ang="0">
                  <a:pos x="80388" y="0"/>
                </a:cxn>
                <a:cxn ang="0">
                  <a:pos x="0" y="78470"/>
                </a:cxn>
                <a:cxn ang="0">
                  <a:pos x="139722" y="204788"/>
                </a:cxn>
                <a:cxn ang="0">
                  <a:pos x="269875" y="78470"/>
                </a:cxn>
                <a:cxn ang="0">
                  <a:pos x="189486" y="0"/>
                </a:cxn>
              </a:cxnLst>
              <a:rect l="0" t="0" r="0" b="0"/>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w="9525">
              <a:noFill/>
            </a:ln>
          </p:spPr>
          <p:txBody>
            <a:bodyPr/>
            <a:lstStyle/>
            <a:p>
              <a:endParaRPr lang="zh-CN" altLang="en-US"/>
            </a:p>
          </p:txBody>
        </p:sp>
        <p:sp>
          <p:nvSpPr>
            <p:cNvPr id="12378" name="Freeform 252"/>
            <p:cNvSpPr/>
            <p:nvPr/>
          </p:nvSpPr>
          <p:spPr>
            <a:xfrm>
              <a:off x="4505325" y="2398713"/>
              <a:ext cx="73025" cy="93663"/>
            </a:xfrm>
            <a:custGeom>
              <a:avLst/>
              <a:gdLst/>
              <a:ahLst/>
              <a:cxnLst>
                <a:cxn ang="0">
                  <a:pos x="15373" y="93663"/>
                </a:cxn>
                <a:cxn ang="0">
                  <a:pos x="34590" y="0"/>
                </a:cxn>
                <a:cxn ang="0">
                  <a:pos x="73025" y="7645"/>
                </a:cxn>
                <a:cxn ang="0">
                  <a:pos x="15373" y="93663"/>
                </a:cxn>
              </a:cxnLst>
              <a:rect l="0" t="0" r="0" b="0"/>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w="9525">
              <a:noFill/>
            </a:ln>
          </p:spPr>
          <p:txBody>
            <a:bodyPr/>
            <a:lstStyle/>
            <a:p>
              <a:endParaRPr lang="zh-CN" altLang="en-US"/>
            </a:p>
          </p:txBody>
        </p:sp>
        <p:sp>
          <p:nvSpPr>
            <p:cNvPr id="12379" name="Freeform 253"/>
            <p:cNvSpPr>
              <a:spLocks noEditPoints="1"/>
            </p:cNvSpPr>
            <p:nvPr/>
          </p:nvSpPr>
          <p:spPr>
            <a:xfrm>
              <a:off x="7394575" y="1543050"/>
              <a:ext cx="360363" cy="390525"/>
            </a:xfrm>
            <a:custGeom>
              <a:avLst/>
              <a:gdLst/>
              <a:ahLst/>
              <a:cxnLst>
                <a:cxn ang="0">
                  <a:pos x="279856" y="179947"/>
                </a:cxn>
                <a:cxn ang="0">
                  <a:pos x="270272" y="222063"/>
                </a:cxn>
                <a:cxn ang="0">
                  <a:pos x="270272" y="260350"/>
                </a:cxn>
                <a:cxn ang="0">
                  <a:pos x="276022" y="262264"/>
                </a:cxn>
                <a:cxn ang="0">
                  <a:pos x="306691" y="306294"/>
                </a:cxn>
                <a:cxn ang="0">
                  <a:pos x="270272" y="281407"/>
                </a:cxn>
                <a:cxn ang="0">
                  <a:pos x="270272" y="76573"/>
                </a:cxn>
                <a:cxn ang="0">
                  <a:pos x="306691" y="53601"/>
                </a:cxn>
                <a:cxn ang="0">
                  <a:pos x="276022" y="97631"/>
                </a:cxn>
                <a:cxn ang="0">
                  <a:pos x="270272" y="99545"/>
                </a:cxn>
                <a:cxn ang="0">
                  <a:pos x="350778" y="170376"/>
                </a:cxn>
                <a:cxn ang="0">
                  <a:pos x="297107" y="179947"/>
                </a:cxn>
                <a:cxn ang="0">
                  <a:pos x="350778" y="189519"/>
                </a:cxn>
                <a:cxn ang="0">
                  <a:pos x="350778" y="170376"/>
                </a:cxn>
                <a:cxn ang="0">
                  <a:pos x="185931" y="390525"/>
                </a:cxn>
                <a:cxn ang="0">
                  <a:pos x="235769" y="262264"/>
                </a:cxn>
                <a:cxn ang="0">
                  <a:pos x="270272" y="137832"/>
                </a:cxn>
                <a:cxn ang="0">
                  <a:pos x="180181" y="101459"/>
                </a:cxn>
                <a:cxn ang="0">
                  <a:pos x="258771" y="179947"/>
                </a:cxn>
                <a:cxn ang="0">
                  <a:pos x="220434" y="246949"/>
                </a:cxn>
                <a:cxn ang="0">
                  <a:pos x="214684" y="300551"/>
                </a:cxn>
                <a:cxn ang="0">
                  <a:pos x="180181" y="390525"/>
                </a:cxn>
                <a:cxn ang="0">
                  <a:pos x="270272" y="99545"/>
                </a:cxn>
                <a:cxn ang="0">
                  <a:pos x="262604" y="84230"/>
                </a:cxn>
                <a:cxn ang="0">
                  <a:pos x="270272" y="260350"/>
                </a:cxn>
                <a:cxn ang="0">
                  <a:pos x="262604" y="275664"/>
                </a:cxn>
                <a:cxn ang="0">
                  <a:pos x="270272" y="260350"/>
                </a:cxn>
                <a:cxn ang="0">
                  <a:pos x="180181" y="0"/>
                </a:cxn>
                <a:cxn ang="0">
                  <a:pos x="189765" y="9571"/>
                </a:cxn>
                <a:cxn ang="0">
                  <a:pos x="180181" y="63173"/>
                </a:cxn>
                <a:cxn ang="0">
                  <a:pos x="180181" y="63173"/>
                </a:cxn>
                <a:cxn ang="0">
                  <a:pos x="90090" y="135918"/>
                </a:cxn>
                <a:cxn ang="0">
                  <a:pos x="124593" y="262264"/>
                </a:cxn>
                <a:cxn ang="0">
                  <a:pos x="174431" y="390525"/>
                </a:cxn>
                <a:cxn ang="0">
                  <a:pos x="180181" y="300551"/>
                </a:cxn>
                <a:cxn ang="0">
                  <a:pos x="145678" y="256521"/>
                </a:cxn>
                <a:cxn ang="0">
                  <a:pos x="101591" y="179947"/>
                </a:cxn>
                <a:cxn ang="0">
                  <a:pos x="180181" y="101459"/>
                </a:cxn>
                <a:cxn ang="0">
                  <a:pos x="180181" y="80402"/>
                </a:cxn>
                <a:cxn ang="0">
                  <a:pos x="180181" y="0"/>
                </a:cxn>
                <a:cxn ang="0">
                  <a:pos x="170597" y="53601"/>
                </a:cxn>
                <a:cxn ang="0">
                  <a:pos x="180181" y="0"/>
                </a:cxn>
                <a:cxn ang="0">
                  <a:pos x="90090" y="260350"/>
                </a:cxn>
                <a:cxn ang="0">
                  <a:pos x="97758" y="275664"/>
                </a:cxn>
                <a:cxn ang="0">
                  <a:pos x="90090" y="99545"/>
                </a:cxn>
                <a:cxn ang="0">
                  <a:pos x="97758" y="84230"/>
                </a:cxn>
                <a:cxn ang="0">
                  <a:pos x="90090" y="99545"/>
                </a:cxn>
                <a:cxn ang="0">
                  <a:pos x="80506" y="179947"/>
                </a:cxn>
                <a:cxn ang="0">
                  <a:pos x="90090" y="135918"/>
                </a:cxn>
                <a:cxn ang="0">
                  <a:pos x="90090" y="99545"/>
                </a:cxn>
                <a:cxn ang="0">
                  <a:pos x="84340" y="97631"/>
                </a:cxn>
                <a:cxn ang="0">
                  <a:pos x="53671" y="53601"/>
                </a:cxn>
                <a:cxn ang="0">
                  <a:pos x="90090" y="76573"/>
                </a:cxn>
                <a:cxn ang="0">
                  <a:pos x="90090" y="283322"/>
                </a:cxn>
                <a:cxn ang="0">
                  <a:pos x="53671" y="306294"/>
                </a:cxn>
                <a:cxn ang="0">
                  <a:pos x="84340" y="262264"/>
                </a:cxn>
                <a:cxn ang="0">
                  <a:pos x="90090" y="260350"/>
                </a:cxn>
                <a:cxn ang="0">
                  <a:pos x="63255" y="179947"/>
                </a:cxn>
                <a:cxn ang="0">
                  <a:pos x="9584" y="170376"/>
                </a:cxn>
                <a:cxn ang="0">
                  <a:pos x="9584" y="189519"/>
                </a:cxn>
                <a:cxn ang="0">
                  <a:pos x="63255" y="179947"/>
                </a:cxn>
              </a:cxnLst>
              <a:rect l="0" t="0" r="0" b="0"/>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w="9525">
              <a:noFill/>
            </a:ln>
          </p:spPr>
          <p:txBody>
            <a:bodyPr/>
            <a:lstStyle/>
            <a:p>
              <a:endParaRPr lang="zh-CN" altLang="en-US"/>
            </a:p>
          </p:txBody>
        </p:sp>
        <p:sp>
          <p:nvSpPr>
            <p:cNvPr id="12380" name="Freeform 254"/>
            <p:cNvSpPr>
              <a:spLocks noEditPoints="1"/>
            </p:cNvSpPr>
            <p:nvPr/>
          </p:nvSpPr>
          <p:spPr>
            <a:xfrm>
              <a:off x="5618163" y="1017588"/>
              <a:ext cx="534988" cy="774700"/>
            </a:xfrm>
            <a:custGeom>
              <a:avLst/>
              <a:gdLst/>
              <a:ahLst/>
              <a:cxnLst>
                <a:cxn ang="0">
                  <a:pos x="267494" y="13389"/>
                </a:cxn>
                <a:cxn ang="0">
                  <a:pos x="309528" y="0"/>
                </a:cxn>
                <a:cxn ang="0">
                  <a:pos x="424169" y="353875"/>
                </a:cxn>
                <a:cxn ang="0">
                  <a:pos x="296154" y="394044"/>
                </a:cxn>
                <a:cxn ang="0">
                  <a:pos x="267494" y="306054"/>
                </a:cxn>
                <a:cxn ang="0">
                  <a:pos x="267494" y="13389"/>
                </a:cxn>
                <a:cxn ang="0">
                  <a:pos x="267494" y="610195"/>
                </a:cxn>
                <a:cxn ang="0">
                  <a:pos x="370670" y="575764"/>
                </a:cxn>
                <a:cxn ang="0">
                  <a:pos x="292332" y="575764"/>
                </a:cxn>
                <a:cxn ang="0">
                  <a:pos x="292332" y="527943"/>
                </a:cxn>
                <a:cxn ang="0">
                  <a:pos x="416526" y="527943"/>
                </a:cxn>
                <a:cxn ang="0">
                  <a:pos x="515881" y="527943"/>
                </a:cxn>
                <a:cxn ang="0">
                  <a:pos x="534988" y="527943"/>
                </a:cxn>
                <a:cxn ang="0">
                  <a:pos x="534988" y="575764"/>
                </a:cxn>
                <a:cxn ang="0">
                  <a:pos x="491042" y="575764"/>
                </a:cxn>
                <a:cxn ang="0">
                  <a:pos x="366848" y="680970"/>
                </a:cxn>
                <a:cxn ang="0">
                  <a:pos x="462382" y="734530"/>
                </a:cxn>
                <a:cxn ang="0">
                  <a:pos x="462382" y="774700"/>
                </a:cxn>
                <a:cxn ang="0">
                  <a:pos x="267494" y="774700"/>
                </a:cxn>
                <a:cxn ang="0">
                  <a:pos x="267494" y="738356"/>
                </a:cxn>
                <a:cxn ang="0">
                  <a:pos x="303796" y="702012"/>
                </a:cxn>
                <a:cxn ang="0">
                  <a:pos x="267494" y="665668"/>
                </a:cxn>
                <a:cxn ang="0">
                  <a:pos x="267494" y="610195"/>
                </a:cxn>
                <a:cxn ang="0">
                  <a:pos x="183424" y="42082"/>
                </a:cxn>
                <a:cxn ang="0">
                  <a:pos x="267494" y="13389"/>
                </a:cxn>
                <a:cxn ang="0">
                  <a:pos x="267494" y="306054"/>
                </a:cxn>
                <a:cxn ang="0">
                  <a:pos x="250297" y="254407"/>
                </a:cxn>
                <a:cxn ang="0">
                  <a:pos x="89801" y="432301"/>
                </a:cxn>
                <a:cxn ang="0">
                  <a:pos x="267494" y="610195"/>
                </a:cxn>
                <a:cxn ang="0">
                  <a:pos x="267494" y="610195"/>
                </a:cxn>
                <a:cxn ang="0">
                  <a:pos x="267494" y="665668"/>
                </a:cxn>
                <a:cxn ang="0">
                  <a:pos x="231191" y="702012"/>
                </a:cxn>
                <a:cxn ang="0">
                  <a:pos x="267494" y="738356"/>
                </a:cxn>
                <a:cxn ang="0">
                  <a:pos x="267494" y="774700"/>
                </a:cxn>
                <a:cxn ang="0">
                  <a:pos x="72605" y="774700"/>
                </a:cxn>
                <a:cxn ang="0">
                  <a:pos x="72605" y="734530"/>
                </a:cxn>
                <a:cxn ang="0">
                  <a:pos x="168139" y="680970"/>
                </a:cxn>
                <a:cxn ang="0">
                  <a:pos x="0" y="432301"/>
                </a:cxn>
                <a:cxn ang="0">
                  <a:pos x="223548" y="168329"/>
                </a:cxn>
                <a:cxn ang="0">
                  <a:pos x="183424" y="42082"/>
                </a:cxn>
              </a:cxnLst>
              <a:rect l="0" t="0" r="0" b="0"/>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w="9525">
              <a:noFill/>
            </a:ln>
          </p:spPr>
          <p:txBody>
            <a:bodyPr/>
            <a:lstStyle/>
            <a:p>
              <a:endParaRPr lang="zh-CN" altLang="en-US"/>
            </a:p>
          </p:txBody>
        </p:sp>
        <p:sp>
          <p:nvSpPr>
            <p:cNvPr id="12381" name="Freeform 255"/>
            <p:cNvSpPr>
              <a:spLocks noEditPoints="1"/>
            </p:cNvSpPr>
            <p:nvPr/>
          </p:nvSpPr>
          <p:spPr>
            <a:xfrm>
              <a:off x="5427663" y="908050"/>
              <a:ext cx="309563" cy="276225"/>
            </a:xfrm>
            <a:custGeom>
              <a:avLst/>
              <a:gdLst/>
              <a:ahLst/>
              <a:cxnLst>
                <a:cxn ang="0">
                  <a:pos x="280899" y="88238"/>
                </a:cxn>
                <a:cxn ang="0">
                  <a:pos x="154781" y="0"/>
                </a:cxn>
                <a:cxn ang="0">
                  <a:pos x="154781" y="26855"/>
                </a:cxn>
                <a:cxn ang="0">
                  <a:pos x="257969" y="95911"/>
                </a:cxn>
                <a:cxn ang="0">
                  <a:pos x="194910" y="241696"/>
                </a:cxn>
                <a:cxn ang="0">
                  <a:pos x="154781" y="249369"/>
                </a:cxn>
                <a:cxn ang="0">
                  <a:pos x="154781" y="276225"/>
                </a:cxn>
                <a:cxn ang="0">
                  <a:pos x="204464" y="266633"/>
                </a:cxn>
                <a:cxn ang="0">
                  <a:pos x="280899" y="88238"/>
                </a:cxn>
                <a:cxn ang="0">
                  <a:pos x="154781" y="0"/>
                </a:cxn>
                <a:cxn ang="0">
                  <a:pos x="103187" y="11509"/>
                </a:cxn>
                <a:cxn ang="0">
                  <a:pos x="26752" y="189904"/>
                </a:cxn>
                <a:cxn ang="0">
                  <a:pos x="154781" y="276225"/>
                </a:cxn>
                <a:cxn ang="0">
                  <a:pos x="154781" y="249369"/>
                </a:cxn>
                <a:cxn ang="0">
                  <a:pos x="51593" y="180313"/>
                </a:cxn>
                <a:cxn ang="0">
                  <a:pos x="51593" y="180313"/>
                </a:cxn>
                <a:cxn ang="0">
                  <a:pos x="112742" y="34528"/>
                </a:cxn>
                <a:cxn ang="0">
                  <a:pos x="154781" y="26855"/>
                </a:cxn>
                <a:cxn ang="0">
                  <a:pos x="154781" y="0"/>
                </a:cxn>
              </a:cxnLst>
              <a:rect l="0" t="0" r="0" b="0"/>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w="9525">
              <a:noFill/>
            </a:ln>
          </p:spPr>
          <p:txBody>
            <a:bodyPr/>
            <a:lstStyle/>
            <a:p>
              <a:endParaRPr lang="zh-CN" altLang="en-US"/>
            </a:p>
          </p:txBody>
        </p:sp>
        <p:sp>
          <p:nvSpPr>
            <p:cNvPr id="12382" name="Freeform 256"/>
            <p:cNvSpPr/>
            <p:nvPr/>
          </p:nvSpPr>
          <p:spPr>
            <a:xfrm>
              <a:off x="5337175" y="1074738"/>
              <a:ext cx="138113" cy="84138"/>
            </a:xfrm>
            <a:custGeom>
              <a:avLst/>
              <a:gdLst/>
              <a:ahLst/>
              <a:cxnLst>
                <a:cxn ang="0">
                  <a:pos x="14287" y="84138"/>
                </a:cxn>
                <a:cxn ang="0">
                  <a:pos x="0" y="50800"/>
                </a:cxn>
                <a:cxn ang="0">
                  <a:pos x="123825" y="0"/>
                </a:cxn>
                <a:cxn ang="0">
                  <a:pos x="138113" y="34925"/>
                </a:cxn>
                <a:cxn ang="0">
                  <a:pos x="14287" y="84138"/>
                </a:cxn>
              </a:cxnLst>
              <a:rect l="0" t="0" r="0" b="0"/>
              <a:pathLst>
                <a:path w="87" h="53">
                  <a:moveTo>
                    <a:pt x="9" y="53"/>
                  </a:moveTo>
                  <a:lnTo>
                    <a:pt x="0" y="32"/>
                  </a:lnTo>
                  <a:lnTo>
                    <a:pt x="78" y="0"/>
                  </a:lnTo>
                  <a:lnTo>
                    <a:pt x="87" y="22"/>
                  </a:lnTo>
                  <a:lnTo>
                    <a:pt x="9" y="53"/>
                  </a:lnTo>
                  <a:close/>
                </a:path>
              </a:pathLst>
            </a:custGeom>
            <a:solidFill>
              <a:srgbClr val="C5C5C9"/>
            </a:solidFill>
            <a:ln w="9525">
              <a:noFill/>
            </a:ln>
          </p:spPr>
          <p:txBody>
            <a:bodyPr/>
            <a:lstStyle/>
            <a:p>
              <a:endParaRPr lang="zh-CN" altLang="en-US"/>
            </a:p>
          </p:txBody>
        </p:sp>
        <p:sp>
          <p:nvSpPr>
            <p:cNvPr id="12383" name="Freeform 257"/>
            <p:cNvSpPr/>
            <p:nvPr/>
          </p:nvSpPr>
          <p:spPr>
            <a:xfrm>
              <a:off x="5251450" y="1084263"/>
              <a:ext cx="184150" cy="115888"/>
            </a:xfrm>
            <a:custGeom>
              <a:avLst/>
              <a:gdLst/>
              <a:ahLst/>
              <a:cxnLst>
                <a:cxn ang="0">
                  <a:pos x="44119" y="108162"/>
                </a:cxn>
                <a:cxn ang="0">
                  <a:pos x="5754" y="92710"/>
                </a:cxn>
                <a:cxn ang="0">
                  <a:pos x="23018" y="54081"/>
                </a:cxn>
                <a:cxn ang="0">
                  <a:pos x="140030" y="5794"/>
                </a:cxn>
                <a:cxn ang="0">
                  <a:pos x="178395" y="23177"/>
                </a:cxn>
                <a:cxn ang="0">
                  <a:pos x="161131" y="61806"/>
                </a:cxn>
                <a:cxn ang="0">
                  <a:pos x="44119" y="108162"/>
                </a:cxn>
              </a:cxnLst>
              <a:rect l="0" t="0" r="0" b="0"/>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w="9525">
              <a:noFill/>
            </a:ln>
          </p:spPr>
          <p:txBody>
            <a:bodyPr/>
            <a:lstStyle/>
            <a:p>
              <a:endParaRPr lang="zh-CN" altLang="en-US"/>
            </a:p>
          </p:txBody>
        </p:sp>
        <p:sp>
          <p:nvSpPr>
            <p:cNvPr id="12384" name="Freeform 258"/>
            <p:cNvSpPr>
              <a:spLocks noEditPoints="1"/>
            </p:cNvSpPr>
            <p:nvPr/>
          </p:nvSpPr>
          <p:spPr>
            <a:xfrm>
              <a:off x="7648575" y="2376488"/>
              <a:ext cx="560388" cy="200025"/>
            </a:xfrm>
            <a:custGeom>
              <a:avLst/>
              <a:gdLst/>
              <a:ahLst/>
              <a:cxnLst>
                <a:cxn ang="0">
                  <a:pos x="388255" y="13335"/>
                </a:cxn>
                <a:cxn ang="0">
                  <a:pos x="430332" y="3810"/>
                </a:cxn>
                <a:cxn ang="0">
                  <a:pos x="449457" y="13335"/>
                </a:cxn>
                <a:cxn ang="0">
                  <a:pos x="489622" y="5715"/>
                </a:cxn>
                <a:cxn ang="0">
                  <a:pos x="554650" y="47625"/>
                </a:cxn>
                <a:cxn ang="0">
                  <a:pos x="510660" y="112395"/>
                </a:cxn>
                <a:cxn ang="0">
                  <a:pos x="485797" y="118110"/>
                </a:cxn>
                <a:cxn ang="0">
                  <a:pos x="457108" y="49530"/>
                </a:cxn>
                <a:cxn ang="0">
                  <a:pos x="470496" y="121920"/>
                </a:cxn>
                <a:cxn ang="0">
                  <a:pos x="457108" y="137160"/>
                </a:cxn>
                <a:cxn ang="0">
                  <a:pos x="388255" y="150495"/>
                </a:cxn>
                <a:cxn ang="0">
                  <a:pos x="388255" y="55245"/>
                </a:cxn>
                <a:cxn ang="0">
                  <a:pos x="432244" y="45720"/>
                </a:cxn>
                <a:cxn ang="0">
                  <a:pos x="447545" y="53340"/>
                </a:cxn>
                <a:cxn ang="0">
                  <a:pos x="441807" y="24765"/>
                </a:cxn>
                <a:cxn ang="0">
                  <a:pos x="424594" y="13335"/>
                </a:cxn>
                <a:cxn ang="0">
                  <a:pos x="388255" y="20955"/>
                </a:cxn>
                <a:cxn ang="0">
                  <a:pos x="388255" y="13335"/>
                </a:cxn>
                <a:cxn ang="0">
                  <a:pos x="74590" y="81915"/>
                </a:cxn>
                <a:cxn ang="0">
                  <a:pos x="317489" y="34290"/>
                </a:cxn>
                <a:cxn ang="0">
                  <a:pos x="330877" y="24765"/>
                </a:cxn>
                <a:cxn ang="0">
                  <a:pos x="388255" y="13335"/>
                </a:cxn>
                <a:cxn ang="0">
                  <a:pos x="388255" y="20955"/>
                </a:cxn>
                <a:cxn ang="0">
                  <a:pos x="338527" y="30480"/>
                </a:cxn>
                <a:cxn ang="0">
                  <a:pos x="328964" y="47625"/>
                </a:cxn>
                <a:cxn ang="0">
                  <a:pos x="334702" y="74295"/>
                </a:cxn>
                <a:cxn ang="0">
                  <a:pos x="334702" y="74295"/>
                </a:cxn>
                <a:cxn ang="0">
                  <a:pos x="344265" y="62865"/>
                </a:cxn>
                <a:cxn ang="0">
                  <a:pos x="388255" y="55245"/>
                </a:cxn>
                <a:cxn ang="0">
                  <a:pos x="388255" y="150495"/>
                </a:cxn>
                <a:cxn ang="0">
                  <a:pos x="357653" y="156210"/>
                </a:cxn>
                <a:cxn ang="0">
                  <a:pos x="342353" y="150495"/>
                </a:cxn>
                <a:cxn ang="0">
                  <a:pos x="95629" y="200025"/>
                </a:cxn>
                <a:cxn ang="0">
                  <a:pos x="74590" y="190500"/>
                </a:cxn>
                <a:cxn ang="0">
                  <a:pos x="74590" y="182880"/>
                </a:cxn>
                <a:cxn ang="0">
                  <a:pos x="95629" y="192405"/>
                </a:cxn>
                <a:cxn ang="0">
                  <a:pos x="95629" y="192405"/>
                </a:cxn>
                <a:cxn ang="0">
                  <a:pos x="101367" y="190500"/>
                </a:cxn>
                <a:cxn ang="0">
                  <a:pos x="114755" y="169545"/>
                </a:cxn>
                <a:cxn ang="0">
                  <a:pos x="97541" y="156210"/>
                </a:cxn>
                <a:cxn ang="0">
                  <a:pos x="109017" y="137160"/>
                </a:cxn>
                <a:cxn ang="0">
                  <a:pos x="91804" y="121920"/>
                </a:cxn>
                <a:cxn ang="0">
                  <a:pos x="101367" y="102870"/>
                </a:cxn>
                <a:cxn ang="0">
                  <a:pos x="80328" y="89535"/>
                </a:cxn>
                <a:cxn ang="0">
                  <a:pos x="76503" y="89535"/>
                </a:cxn>
                <a:cxn ang="0">
                  <a:pos x="74590" y="91440"/>
                </a:cxn>
                <a:cxn ang="0">
                  <a:pos x="74590" y="81915"/>
                </a:cxn>
                <a:cxn ang="0">
                  <a:pos x="70765" y="83820"/>
                </a:cxn>
                <a:cxn ang="0">
                  <a:pos x="74590" y="81915"/>
                </a:cxn>
                <a:cxn ang="0">
                  <a:pos x="74590" y="91440"/>
                </a:cxn>
                <a:cxn ang="0">
                  <a:pos x="34426" y="133350"/>
                </a:cxn>
                <a:cxn ang="0">
                  <a:pos x="40164" y="167640"/>
                </a:cxn>
                <a:cxn ang="0">
                  <a:pos x="74590" y="182880"/>
                </a:cxn>
                <a:cxn ang="0">
                  <a:pos x="74590" y="190500"/>
                </a:cxn>
                <a:cxn ang="0">
                  <a:pos x="0" y="158115"/>
                </a:cxn>
                <a:cxn ang="0">
                  <a:pos x="70765" y="83820"/>
                </a:cxn>
              </a:cxnLst>
              <a:rect l="0" t="0" r="0" b="0"/>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w="9525">
              <a:noFill/>
            </a:ln>
          </p:spPr>
          <p:txBody>
            <a:bodyPr/>
            <a:lstStyle/>
            <a:p>
              <a:endParaRPr lang="zh-CN" altLang="en-US"/>
            </a:p>
          </p:txBody>
        </p:sp>
        <p:sp>
          <p:nvSpPr>
            <p:cNvPr id="12385" name="Freeform 259"/>
            <p:cNvSpPr>
              <a:spLocks noEditPoints="1"/>
            </p:cNvSpPr>
            <p:nvPr/>
          </p:nvSpPr>
          <p:spPr>
            <a:xfrm>
              <a:off x="7054850" y="1501775"/>
              <a:ext cx="279400" cy="204788"/>
            </a:xfrm>
            <a:custGeom>
              <a:avLst/>
              <a:gdLst/>
              <a:ahLst/>
              <a:cxnLst>
                <a:cxn ang="0">
                  <a:pos x="229643" y="195218"/>
                </a:cxn>
                <a:cxn ang="0">
                  <a:pos x="214334" y="189476"/>
                </a:cxn>
                <a:cxn ang="0">
                  <a:pos x="216247" y="189476"/>
                </a:cxn>
                <a:cxn ang="0">
                  <a:pos x="214334" y="145456"/>
                </a:cxn>
                <a:cxn ang="0">
                  <a:pos x="235384" y="135887"/>
                </a:cxn>
                <a:cxn ang="0">
                  <a:pos x="244953" y="105264"/>
                </a:cxn>
                <a:cxn ang="0">
                  <a:pos x="214334" y="84211"/>
                </a:cxn>
                <a:cxn ang="0">
                  <a:pos x="233471" y="55503"/>
                </a:cxn>
                <a:cxn ang="0">
                  <a:pos x="214334" y="44019"/>
                </a:cxn>
                <a:cxn ang="0">
                  <a:pos x="195197" y="9569"/>
                </a:cxn>
                <a:cxn ang="0">
                  <a:pos x="214334" y="44019"/>
                </a:cxn>
                <a:cxn ang="0">
                  <a:pos x="195197" y="59331"/>
                </a:cxn>
                <a:cxn ang="0">
                  <a:pos x="195197" y="26794"/>
                </a:cxn>
                <a:cxn ang="0">
                  <a:pos x="214334" y="202874"/>
                </a:cxn>
                <a:cxn ang="0">
                  <a:pos x="195197" y="191390"/>
                </a:cxn>
                <a:cxn ang="0">
                  <a:pos x="214334" y="202874"/>
                </a:cxn>
                <a:cxn ang="0">
                  <a:pos x="214334" y="93781"/>
                </a:cxn>
                <a:cxn ang="0">
                  <a:pos x="204765" y="126317"/>
                </a:cxn>
                <a:cxn ang="0">
                  <a:pos x="214334" y="145456"/>
                </a:cxn>
                <a:cxn ang="0">
                  <a:pos x="195197" y="70814"/>
                </a:cxn>
                <a:cxn ang="0">
                  <a:pos x="214334" y="84211"/>
                </a:cxn>
                <a:cxn ang="0">
                  <a:pos x="195197" y="9569"/>
                </a:cxn>
                <a:cxn ang="0">
                  <a:pos x="195197" y="24880"/>
                </a:cxn>
                <a:cxn ang="0">
                  <a:pos x="181801" y="5741"/>
                </a:cxn>
                <a:cxn ang="0">
                  <a:pos x="181801" y="200960"/>
                </a:cxn>
                <a:cxn ang="0">
                  <a:pos x="181801" y="177993"/>
                </a:cxn>
                <a:cxn ang="0">
                  <a:pos x="195197" y="204788"/>
                </a:cxn>
                <a:cxn ang="0">
                  <a:pos x="195197" y="59331"/>
                </a:cxn>
                <a:cxn ang="0">
                  <a:pos x="195197" y="143542"/>
                </a:cxn>
                <a:cxn ang="0">
                  <a:pos x="181801" y="158854"/>
                </a:cxn>
                <a:cxn ang="0">
                  <a:pos x="187542" y="44019"/>
                </a:cxn>
                <a:cxn ang="0">
                  <a:pos x="59324" y="30622"/>
                </a:cxn>
                <a:cxn ang="0">
                  <a:pos x="181801" y="15311"/>
                </a:cxn>
                <a:cxn ang="0">
                  <a:pos x="174146" y="17225"/>
                </a:cxn>
                <a:cxn ang="0">
                  <a:pos x="181801" y="45933"/>
                </a:cxn>
                <a:cxn ang="0">
                  <a:pos x="181801" y="176079"/>
                </a:cxn>
                <a:cxn ang="0">
                  <a:pos x="99512" y="156940"/>
                </a:cxn>
                <a:cxn ang="0">
                  <a:pos x="59324" y="135887"/>
                </a:cxn>
                <a:cxn ang="0">
                  <a:pos x="72720" y="132059"/>
                </a:cxn>
                <a:cxn ang="0">
                  <a:pos x="59324" y="74642"/>
                </a:cxn>
                <a:cxn ang="0">
                  <a:pos x="5741" y="112920"/>
                </a:cxn>
                <a:cxn ang="0">
                  <a:pos x="59324" y="30622"/>
                </a:cxn>
                <a:cxn ang="0">
                  <a:pos x="45928" y="78470"/>
                </a:cxn>
                <a:cxn ang="0">
                  <a:pos x="59324" y="135887"/>
                </a:cxn>
                <a:cxn ang="0">
                  <a:pos x="5741" y="112920"/>
                </a:cxn>
              </a:cxnLst>
              <a:rect l="0" t="0" r="0" b="0"/>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w="9525">
              <a:noFill/>
            </a:ln>
          </p:spPr>
          <p:txBody>
            <a:bodyPr/>
            <a:lstStyle/>
            <a:p>
              <a:endParaRPr lang="zh-CN" altLang="en-US"/>
            </a:p>
          </p:txBody>
        </p:sp>
        <p:sp>
          <p:nvSpPr>
            <p:cNvPr id="12386" name="Freeform 260"/>
            <p:cNvSpPr>
              <a:spLocks noEditPoints="1"/>
            </p:cNvSpPr>
            <p:nvPr/>
          </p:nvSpPr>
          <p:spPr>
            <a:xfrm>
              <a:off x="6057900" y="958850"/>
              <a:ext cx="277813" cy="300038"/>
            </a:xfrm>
            <a:custGeom>
              <a:avLst/>
              <a:gdLst/>
              <a:ahLst/>
              <a:cxnLst>
                <a:cxn ang="0">
                  <a:pos x="214586" y="137597"/>
                </a:cxn>
                <a:cxn ang="0">
                  <a:pos x="206922" y="170085"/>
                </a:cxn>
                <a:cxn ang="0">
                  <a:pos x="206922" y="200662"/>
                </a:cxn>
                <a:cxn ang="0">
                  <a:pos x="212670" y="202573"/>
                </a:cxn>
                <a:cxn ang="0">
                  <a:pos x="235662" y="236972"/>
                </a:cxn>
                <a:cxn ang="0">
                  <a:pos x="206922" y="217861"/>
                </a:cxn>
                <a:cxn ang="0">
                  <a:pos x="206922" y="59243"/>
                </a:cxn>
                <a:cxn ang="0">
                  <a:pos x="235662" y="40132"/>
                </a:cxn>
                <a:cxn ang="0">
                  <a:pos x="212670" y="74531"/>
                </a:cxn>
                <a:cxn ang="0">
                  <a:pos x="206922" y="76442"/>
                </a:cxn>
                <a:cxn ang="0">
                  <a:pos x="270149" y="131863"/>
                </a:cxn>
                <a:cxn ang="0">
                  <a:pos x="227998" y="137597"/>
                </a:cxn>
                <a:cxn ang="0">
                  <a:pos x="270149" y="145241"/>
                </a:cxn>
                <a:cxn ang="0">
                  <a:pos x="270149" y="131863"/>
                </a:cxn>
                <a:cxn ang="0">
                  <a:pos x="143696" y="300038"/>
                </a:cxn>
                <a:cxn ang="0">
                  <a:pos x="182015" y="200662"/>
                </a:cxn>
                <a:cxn ang="0">
                  <a:pos x="206922" y="105108"/>
                </a:cxn>
                <a:cxn ang="0">
                  <a:pos x="137948" y="78353"/>
                </a:cxn>
                <a:cxn ang="0">
                  <a:pos x="199258" y="137597"/>
                </a:cxn>
                <a:cxn ang="0">
                  <a:pos x="168603" y="191107"/>
                </a:cxn>
                <a:cxn ang="0">
                  <a:pos x="164771" y="231239"/>
                </a:cxn>
                <a:cxn ang="0">
                  <a:pos x="137948" y="300038"/>
                </a:cxn>
                <a:cxn ang="0">
                  <a:pos x="206922" y="76442"/>
                </a:cxn>
                <a:cxn ang="0">
                  <a:pos x="201174" y="64976"/>
                </a:cxn>
                <a:cxn ang="0">
                  <a:pos x="206922" y="200662"/>
                </a:cxn>
                <a:cxn ang="0">
                  <a:pos x="201174" y="212128"/>
                </a:cxn>
                <a:cxn ang="0">
                  <a:pos x="206922" y="200662"/>
                </a:cxn>
                <a:cxn ang="0">
                  <a:pos x="137948" y="0"/>
                </a:cxn>
                <a:cxn ang="0">
                  <a:pos x="145612" y="7644"/>
                </a:cxn>
                <a:cxn ang="0">
                  <a:pos x="137948" y="47776"/>
                </a:cxn>
                <a:cxn ang="0">
                  <a:pos x="137948" y="61154"/>
                </a:cxn>
                <a:cxn ang="0">
                  <a:pos x="68974" y="171996"/>
                </a:cxn>
                <a:cxn ang="0">
                  <a:pos x="95797" y="261816"/>
                </a:cxn>
                <a:cxn ang="0">
                  <a:pos x="137948" y="300038"/>
                </a:cxn>
                <a:cxn ang="0">
                  <a:pos x="111125" y="231239"/>
                </a:cxn>
                <a:cxn ang="0">
                  <a:pos x="107293" y="191107"/>
                </a:cxn>
                <a:cxn ang="0">
                  <a:pos x="93881" y="95553"/>
                </a:cxn>
                <a:cxn ang="0">
                  <a:pos x="137948" y="61154"/>
                </a:cxn>
                <a:cxn ang="0">
                  <a:pos x="137948" y="47776"/>
                </a:cxn>
                <a:cxn ang="0">
                  <a:pos x="130284" y="7644"/>
                </a:cxn>
                <a:cxn ang="0">
                  <a:pos x="68974" y="217861"/>
                </a:cxn>
                <a:cxn ang="0">
                  <a:pos x="74722" y="202573"/>
                </a:cxn>
                <a:cxn ang="0">
                  <a:pos x="68974" y="217861"/>
                </a:cxn>
                <a:cxn ang="0">
                  <a:pos x="68974" y="59243"/>
                </a:cxn>
                <a:cxn ang="0">
                  <a:pos x="74722" y="74531"/>
                </a:cxn>
                <a:cxn ang="0">
                  <a:pos x="68974" y="105108"/>
                </a:cxn>
                <a:cxn ang="0">
                  <a:pos x="68974" y="171996"/>
                </a:cxn>
                <a:cxn ang="0">
                  <a:pos x="68974" y="59243"/>
                </a:cxn>
                <a:cxn ang="0">
                  <a:pos x="65142" y="74531"/>
                </a:cxn>
                <a:cxn ang="0">
                  <a:pos x="40234" y="49687"/>
                </a:cxn>
                <a:cxn ang="0">
                  <a:pos x="49814" y="40132"/>
                </a:cxn>
                <a:cxn ang="0">
                  <a:pos x="68974" y="200662"/>
                </a:cxn>
                <a:cxn ang="0">
                  <a:pos x="49814" y="236972"/>
                </a:cxn>
                <a:cxn ang="0">
                  <a:pos x="40234" y="225506"/>
                </a:cxn>
                <a:cxn ang="0">
                  <a:pos x="65142" y="202573"/>
                </a:cxn>
                <a:cxn ang="0">
                  <a:pos x="47898" y="137597"/>
                </a:cxn>
                <a:cxn ang="0">
                  <a:pos x="40234" y="131863"/>
                </a:cxn>
                <a:cxn ang="0">
                  <a:pos x="0" y="137597"/>
                </a:cxn>
                <a:cxn ang="0">
                  <a:pos x="40234" y="145241"/>
                </a:cxn>
              </a:cxnLst>
              <a:rect l="0" t="0" r="0" b="0"/>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w="9525">
              <a:noFill/>
            </a:ln>
          </p:spPr>
          <p:txBody>
            <a:bodyPr/>
            <a:lstStyle/>
            <a:p>
              <a:endParaRPr lang="zh-CN" altLang="en-US"/>
            </a:p>
          </p:txBody>
        </p:sp>
      </p:grpSp>
      <p:sp>
        <p:nvSpPr>
          <p:cNvPr id="2" name="标题 1"/>
          <p:cNvSpPr>
            <a:spLocks noGrp="1"/>
          </p:cNvSpPr>
          <p:nvPr>
            <p:ph type="ctrTitle" hasCustomPrompt="1"/>
          </p:nvPr>
        </p:nvSpPr>
        <p:spPr>
          <a:xfrm>
            <a:off x="521494" y="2809009"/>
            <a:ext cx="8101013" cy="655784"/>
          </a:xfrm>
        </p:spPr>
        <p:txBody>
          <a:bodyPr anchor="ctr">
            <a:normAutofit/>
          </a:bodyPr>
          <a:lstStyle>
            <a:lvl1pPr marL="0" indent="0" algn="ctr">
              <a:buFont typeface="Arial" panose="020B0604020202020204" pitchFamily="34" charset="0"/>
              <a:buNone/>
              <a:defRPr sz="2400">
                <a:solidFill>
                  <a:schemeClr val="tx1"/>
                </a:solidFill>
              </a:defRPr>
            </a:lvl1pPr>
          </a:lstStyle>
          <a:p>
            <a:pPr fontAlgn="auto"/>
            <a:r>
              <a:rPr lang="zh-CN" altLang="en-US" strike="noStrike" noProof="1"/>
              <a:t>致谢 感恩</a:t>
            </a:r>
          </a:p>
        </p:txBody>
      </p:sp>
      <p:sp>
        <p:nvSpPr>
          <p:cNvPr id="63" name="文本占位符 62"/>
          <p:cNvSpPr>
            <a:spLocks noGrp="1"/>
          </p:cNvSpPr>
          <p:nvPr>
            <p:ph type="body" sz="quarter" idx="17" hasCustomPrompt="1"/>
          </p:nvPr>
        </p:nvSpPr>
        <p:spPr>
          <a:xfrm>
            <a:off x="521494" y="3509359"/>
            <a:ext cx="8101013" cy="313447"/>
          </a:xfrm>
        </p:spPr>
        <p:txBody>
          <a:bodyPr vert="horz" lIns="91440" tIns="45720" rIns="91440" bIns="45720" rtlCol="0">
            <a:normAutofit/>
          </a:bodyPr>
          <a:lstStyle>
            <a:lvl1pPr marL="0" indent="0" algn="ctr">
              <a:buNone/>
              <a:defRPr lang="zh-CN" altLang="en-US" sz="1200" smtClean="0"/>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50" marR="0" lvl="0" indent="-171450" defTabSz="0" fontAlgn="auto">
              <a:spcAft>
                <a:spcPts val="0"/>
              </a:spcAft>
              <a:buClrTx/>
              <a:buSzTx/>
            </a:pPr>
            <a:r>
              <a:rPr lang="zh-CN" altLang="en-US" strike="noStrike" noProof="1"/>
              <a:t>署名</a:t>
            </a:r>
            <a:endParaRPr lang="en-US" altLang="zh-CN" strike="noStrike" noProof="1"/>
          </a:p>
        </p:txBody>
      </p:sp>
      <p:sp>
        <p:nvSpPr>
          <p:cNvPr id="104" name="文本占位符 62"/>
          <p:cNvSpPr>
            <a:spLocks noGrp="1"/>
          </p:cNvSpPr>
          <p:nvPr>
            <p:ph type="body" sz="quarter" idx="18" hasCustomPrompt="1"/>
          </p:nvPr>
        </p:nvSpPr>
        <p:spPr>
          <a:xfrm>
            <a:off x="521494" y="3842868"/>
            <a:ext cx="8101013" cy="313447"/>
          </a:xfrm>
        </p:spPr>
        <p:txBody>
          <a:bodyPr vert="horz" lIns="91440" tIns="45720" rIns="91440" bIns="45720" rtlCol="0">
            <a:normAutofit/>
          </a:bodyPr>
          <a:lstStyle>
            <a:lvl1pPr marL="0" indent="0" algn="ctr">
              <a:buNone/>
              <a:defRPr lang="zh-CN" altLang="en-US" sz="1200" smtClean="0"/>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50" marR="0" lvl="0" indent="-171450" defTabSz="0" fontAlgn="auto">
              <a:spcAft>
                <a:spcPts val="0"/>
              </a:spcAft>
              <a:buClrTx/>
              <a:buSzTx/>
            </a:pPr>
            <a:fld id="{9E4B1C5E-5B91-415E-B5CA-9794E28C531B}" type="datetime2">
              <a:rPr lang="zh-CN" altLang="en-US" strike="noStrike" noProof="1" smtClean="0"/>
              <a:t>​</a:t>
            </a:fld>
            <a:endParaRPr lang="en-US" altLang="zh-CN"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rgbClr val="F2F2F2"/>
        </a:solidFill>
        <a:effectLst/>
      </p:bgPr>
    </p:bg>
    <p:spTree>
      <p:nvGrpSpPr>
        <p:cNvPr id="1" name=""/>
        <p:cNvGrpSpPr/>
        <p:nvPr/>
      </p:nvGrpSpPr>
      <p:grpSpPr>
        <a:xfrm>
          <a:off x="0" y="0"/>
          <a:ext cx="0" cy="0"/>
          <a:chOff x="0" y="0"/>
          <a:chExt cx="0" cy="0"/>
        </a:xfrm>
      </p:grpSpPr>
      <p:sp>
        <p:nvSpPr>
          <p:cNvPr id="4" name="矩形 3"/>
          <p:cNvSpPr/>
          <p:nvPr/>
        </p:nvSpPr>
        <p:spPr>
          <a:xfrm>
            <a:off x="0" y="1597025"/>
            <a:ext cx="2536825" cy="2735263"/>
          </a:xfrm>
          <a:prstGeom prst="rect">
            <a:avLst/>
          </a:pr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lvl="0" fontAlgn="base"/>
            <a:endParaRPr lang="zh-CN" altLang="en-US" sz="1350" strike="noStrike" noProof="1">
              <a:solidFill>
                <a:schemeClr val="tx1"/>
              </a:solidFill>
            </a:endParaRPr>
          </a:p>
        </p:txBody>
      </p:sp>
      <p:cxnSp>
        <p:nvCxnSpPr>
          <p:cNvPr id="32" name="直接连接符 31"/>
          <p:cNvCxnSpPr/>
          <p:nvPr/>
        </p:nvCxnSpPr>
        <p:spPr>
          <a:xfrm>
            <a:off x="2727325" y="2463800"/>
            <a:ext cx="589438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5" name="图片占位符 5"/>
          <p:cNvSpPr>
            <a:spLocks noGrp="1"/>
          </p:cNvSpPr>
          <p:nvPr>
            <p:ph type="pic" sz="quarter" idx="17" hasCustomPrompt="1"/>
          </p:nvPr>
        </p:nvSpPr>
        <p:spPr>
          <a:xfrm>
            <a:off x="-10715" y="1597376"/>
            <a:ext cx="2282427" cy="2734435"/>
          </a:xfrm>
          <a:prstGeom prst="snip1Rect">
            <a:avLst>
              <a:gd name="adj" fmla="val 0"/>
            </a:avLst>
          </a:prstGeom>
          <a:pattFill prst="dashHorz">
            <a:fgClr>
              <a:schemeClr val="bg1">
                <a:lumMod val="75000"/>
              </a:schemeClr>
            </a:fgClr>
            <a:bgClr>
              <a:schemeClr val="bg1"/>
            </a:bgClr>
          </a:pattFill>
        </p:spPr>
        <p:txBody>
          <a:bodyPr tIns="180000">
            <a:normAutofit/>
          </a:bodyPr>
          <a:lstStyle>
            <a:lvl1pPr marL="0" indent="0" algn="ctr">
              <a:buNone/>
              <a:defRPr sz="1350">
                <a:solidFill>
                  <a:schemeClr val="bg1">
                    <a:lumMod val="65000"/>
                    <a:alpha val="0"/>
                  </a:schemeClr>
                </a:solidFill>
                <a:latin typeface="微软雅黑" panose="020B0503020204020204" charset="-122"/>
                <a:ea typeface="微软雅黑" panose="020B0503020204020204" charset="-122"/>
              </a:defRPr>
            </a:lvl1pPr>
          </a:lstStyle>
          <a:p>
            <a:pPr fontAlgn="auto"/>
            <a:r>
              <a:rPr lang="zh-CN" altLang="en-US" sz="1350" strike="noStrike" noProof="1"/>
              <a:t>单击图标插入图片</a:t>
            </a:r>
            <a:endParaRPr lang="zh-CN" altLang="en-US" strike="noStrike" noProof="1"/>
          </a:p>
        </p:txBody>
      </p:sp>
      <p:sp>
        <p:nvSpPr>
          <p:cNvPr id="2" name="标题 1"/>
          <p:cNvSpPr>
            <a:spLocks noGrp="1"/>
          </p:cNvSpPr>
          <p:nvPr>
            <p:ph type="title" hasCustomPrompt="1"/>
          </p:nvPr>
        </p:nvSpPr>
        <p:spPr>
          <a:xfrm>
            <a:off x="2727262" y="2639378"/>
            <a:ext cx="5895244" cy="428625"/>
          </a:xfrm>
        </p:spPr>
        <p:txBody>
          <a:bodyPr anchor="ctr">
            <a:normAutofit/>
          </a:bodyPr>
          <a:lstStyle>
            <a:lvl1pPr>
              <a:defRPr sz="1800" b="0">
                <a:solidFill>
                  <a:schemeClr val="tx1"/>
                </a:solidFill>
              </a:defRPr>
            </a:lvl1pPr>
          </a:lstStyle>
          <a:p>
            <a:pPr fontAlgn="auto"/>
            <a:r>
              <a:rPr lang="zh-CN" altLang="en-US" strike="noStrike" noProof="1"/>
              <a:t>单击此处添加幻灯片章节标题</a:t>
            </a:r>
          </a:p>
        </p:txBody>
      </p:sp>
      <p:sp>
        <p:nvSpPr>
          <p:cNvPr id="3" name="文本占位符 2"/>
          <p:cNvSpPr>
            <a:spLocks noGrp="1"/>
          </p:cNvSpPr>
          <p:nvPr>
            <p:ph type="body" idx="1"/>
          </p:nvPr>
        </p:nvSpPr>
        <p:spPr>
          <a:xfrm>
            <a:off x="2727262" y="3142297"/>
            <a:ext cx="5895244" cy="1095375"/>
          </a:xfrm>
        </p:spPr>
        <p:txBody>
          <a:bodyPr anchor="t">
            <a:normAutofit/>
          </a:bodyPr>
          <a:lstStyle>
            <a:lvl1pPr marL="0" indent="0">
              <a:buNone/>
              <a:defRPr sz="82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z="825" strike="noStrike" noProof="1"/>
              <a:t>单击此处编辑母版文本样式</a:t>
            </a:r>
            <a:endParaRPr lang="zh-CN" altLang="en-US" strike="noStrike" noProof="1"/>
          </a:p>
        </p:txBody>
      </p:sp>
      <p:sp>
        <p:nvSpPr>
          <p:cNvPr id="45" name="텍스트 개체 틀 7"/>
          <p:cNvSpPr>
            <a:spLocks noGrp="1"/>
          </p:cNvSpPr>
          <p:nvPr>
            <p:ph type="body" sz="quarter" idx="21" hasCustomPrompt="1"/>
          </p:nvPr>
        </p:nvSpPr>
        <p:spPr>
          <a:xfrm>
            <a:off x="2727262" y="1597377"/>
            <a:ext cx="1134071" cy="791493"/>
          </a:xfrm>
          <a:prstGeom prst="rect">
            <a:avLst/>
          </a:prstGeom>
        </p:spPr>
        <p:txBody>
          <a:bodyPr lIns="0" tIns="0" rIns="0" bIns="0"/>
          <a:lstStyle>
            <a:lvl1pPr marL="0" indent="0">
              <a:buNone/>
              <a:defRPr sz="4875" b="0">
                <a:solidFill>
                  <a:schemeClr val="accent6"/>
                </a:solidFill>
                <a:latin typeface="Impact" panose="020B0806030902050204" pitchFamily="34" charset="0"/>
              </a:defRPr>
            </a:lvl1pPr>
          </a:lstStyle>
          <a:p>
            <a:pPr lvl="0" fontAlgn="auto"/>
            <a:r>
              <a:rPr lang="en-US" altLang="ko-KR" sz="4875" strike="noStrike" noProof="1"/>
              <a:t>01</a:t>
            </a:r>
            <a:endParaRPr lang="ko-KR" altLang="en-US" strike="noStrike" noProof="1"/>
          </a:p>
        </p:txBody>
      </p:sp>
      <p:sp>
        <p:nvSpPr>
          <p:cNvPr id="8" name="日期占位符 7"/>
          <p:cNvSpPr>
            <a:spLocks noGrp="1"/>
          </p:cNvSpPr>
          <p:nvPr>
            <p:ph type="dt" sz="half" idx="22"/>
          </p:nvPr>
        </p:nvSpPr>
        <p:spPr>
          <a:xfrm>
            <a:off x="4051300" y="6515100"/>
            <a:ext cx="1041400" cy="206375"/>
          </a:xfrm>
          <a:prstGeom prst="rect">
            <a:avLst/>
          </a:prstGeom>
        </p:spPr>
        <p:txBody>
          <a:bodyPr vert="horz" lIns="91440" tIns="45720" rIns="91440" bIns="45720" rtlCol="0" anchor="ctr"/>
          <a:lstStyle/>
          <a:p>
            <a:pPr fontAlgn="base"/>
            <a:fld id="{05928AE3-20C5-43CF-9356-6E3A0746024C}" type="datetime1">
              <a:rPr lang="zh-CN" altLang="en-US" sz="750" strike="noStrike" noProof="1" smtClean="0">
                <a:latin typeface="Arial" panose="020B0604020202020204" pitchFamily="34" charset="0"/>
                <a:ea typeface="宋体" panose="02010600030101010101" pitchFamily="2" charset="-122"/>
                <a:cs typeface="+mn-cs"/>
              </a:rPr>
              <a:t>2019/10/23</a:t>
            </a:fld>
            <a:endParaRPr lang="zh-CN" altLang="en-US" strike="noStrike" noProof="1"/>
          </a:p>
        </p:txBody>
      </p:sp>
      <p:sp>
        <p:nvSpPr>
          <p:cNvPr id="9" name="页脚占位符 8"/>
          <p:cNvSpPr>
            <a:spLocks noGrp="1"/>
          </p:cNvSpPr>
          <p:nvPr>
            <p:ph type="ftr" sz="quarter" idx="23"/>
          </p:nvPr>
        </p:nvSpPr>
        <p:spPr>
          <a:xfrm>
            <a:off x="522288" y="6515100"/>
            <a:ext cx="3086100" cy="206375"/>
          </a:xfrm>
          <a:prstGeom prst="rect">
            <a:avLst/>
          </a:prstGeom>
        </p:spPr>
        <p:txBody>
          <a:bodyPr vert="horz" lIns="91440" tIns="45720" rIns="91440" bIns="45720" rtlCol="0" anchor="ctr"/>
          <a:lstStyle/>
          <a:p>
            <a:pPr fontAlgn="base"/>
            <a:r>
              <a:rPr lang="en-US" altLang="zh-CN" sz="750" strike="noStrike" noProof="1">
                <a:latin typeface="Arial" panose="020B0604020202020204" pitchFamily="34" charset="0"/>
                <a:ea typeface="宋体" panose="02010600030101010101" pitchFamily="2" charset="-122"/>
                <a:cs typeface="+mn-cs"/>
              </a:rPr>
              <a:t>www.wps.cn </a:t>
            </a:r>
            <a:r>
              <a:rPr lang="zh-CN" altLang="en-US" sz="750" strike="noStrike" noProof="1">
                <a:latin typeface="Arial" panose="020B0604020202020204" pitchFamily="34" charset="0"/>
                <a:ea typeface="宋体" panose="02010600030101010101" pitchFamily="2" charset="-122"/>
                <a:cs typeface="+mn-cs"/>
              </a:rPr>
              <a:t>「 让</a:t>
            </a:r>
            <a:r>
              <a:rPr lang="en-US" altLang="zh-CN" sz="750" strike="noStrike" noProof="1">
                <a:latin typeface="Arial" panose="020B0604020202020204" pitchFamily="34" charset="0"/>
                <a:ea typeface="宋体" panose="02010600030101010101" pitchFamily="2" charset="-122"/>
                <a:cs typeface="+mn-cs"/>
              </a:rPr>
              <a:t>PPT</a:t>
            </a:r>
            <a:r>
              <a:rPr lang="zh-CN" altLang="en-US" sz="750" strike="noStrike" noProof="1">
                <a:latin typeface="Arial" panose="020B0604020202020204" pitchFamily="34" charset="0"/>
                <a:ea typeface="宋体" panose="02010600030101010101" pitchFamily="2" charset="-122"/>
                <a:cs typeface="+mn-cs"/>
              </a:rPr>
              <a:t>设计简单起来！」</a:t>
            </a:r>
            <a:endParaRPr lang="zh-CN" altLang="en-US" strike="noStrike" noProof="1"/>
          </a:p>
        </p:txBody>
      </p:sp>
      <p:sp>
        <p:nvSpPr>
          <p:cNvPr id="10" name="灯片编号占位符 9"/>
          <p:cNvSpPr>
            <a:spLocks noGrp="1"/>
          </p:cNvSpPr>
          <p:nvPr>
            <p:ph type="sldNum" sz="quarter" idx="24"/>
          </p:nvPr>
        </p:nvSpPr>
        <p:spPr>
          <a:xfrm>
            <a:off x="6457950" y="6515100"/>
            <a:ext cx="2163763" cy="206375"/>
          </a:xfrm>
          <a:prstGeom prst="rect">
            <a:avLst/>
          </a:prstGeom>
        </p:spPr>
        <p:txBody>
          <a:bodyPr vert="horz" lIns="91440" tIns="45720" rIns="91440" bIns="45720" rtlCol="0" anchor="ctr"/>
          <a:lstStyle>
            <a:lvl1pPr>
              <a:defRPr sz="1800"/>
            </a:lvl1pPr>
          </a:lstStyle>
          <a:p>
            <a:fld id="{5DD3DB80-B894-403A-B48E-6FDC1A72010E}" type="slidenum">
              <a:rPr lang="zh-CN" altLang="en-US" noProof="1" smtClean="0"/>
              <a:pPr/>
              <a:t>‹#›</a:t>
            </a:fld>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z="1350" strike="noStrike" noProof="1"/>
              <a:t>第二级</a:t>
            </a:r>
            <a:endParaRPr lang="zh-CN" altLang="en-US" strike="noStrike" noProof="1"/>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base"/>
            <a:fld id="{3FDC1A77-7CFD-4C11-AA6D-9BF79BEACBB1}" type="datetime1">
              <a:rPr lang="zh-CN" altLang="en-US" sz="750" strike="noStrike" noProof="1" smtClean="0">
                <a:latin typeface="Arial" panose="020B0604020202020204" pitchFamily="34" charset="0"/>
                <a:ea typeface="宋体" panose="02010600030101010101" pitchFamily="2" charset="-122"/>
                <a:cs typeface="+mn-cs"/>
              </a:rPr>
              <a:t>2019/10/23</a:t>
            </a:fld>
            <a:endParaRPr lang="zh-CN" altLang="en-US" strike="noStrike" noProof="1"/>
          </a:p>
        </p:txBody>
      </p:sp>
      <p:sp>
        <p:nvSpPr>
          <p:cNvPr id="5" name="页脚占位符 4"/>
          <p:cNvSpPr>
            <a:spLocks noGrp="1"/>
          </p:cNvSpPr>
          <p:nvPr>
            <p:ph type="ftr" sz="quarter" idx="11"/>
          </p:nvPr>
        </p:nvSpPr>
        <p:spPr/>
        <p:txBody>
          <a:bodyPr/>
          <a:lstStyle/>
          <a:p>
            <a:pPr fontAlgn="base"/>
            <a:r>
              <a:rPr lang="en-US" altLang="zh-CN" sz="750" strike="noStrike" noProof="1">
                <a:latin typeface="Arial" panose="020B0604020202020204" pitchFamily="34" charset="0"/>
                <a:ea typeface="宋体" panose="02010600030101010101" pitchFamily="2" charset="-122"/>
                <a:cs typeface="+mn-cs"/>
              </a:rPr>
              <a:t>www.wps.cn </a:t>
            </a:r>
            <a:r>
              <a:rPr lang="zh-CN" altLang="en-US" sz="750" strike="noStrike" noProof="1">
                <a:latin typeface="Arial" panose="020B0604020202020204" pitchFamily="34" charset="0"/>
                <a:ea typeface="宋体" panose="02010600030101010101" pitchFamily="2" charset="-122"/>
                <a:cs typeface="+mn-cs"/>
              </a:rPr>
              <a:t>「 让</a:t>
            </a:r>
            <a:r>
              <a:rPr lang="en-US" altLang="zh-CN" sz="750" strike="noStrike" noProof="1">
                <a:latin typeface="Arial" panose="020B0604020202020204" pitchFamily="34" charset="0"/>
                <a:ea typeface="宋体" panose="02010600030101010101" pitchFamily="2" charset="-122"/>
                <a:cs typeface="+mn-cs"/>
              </a:rPr>
              <a:t>PPT</a:t>
            </a:r>
            <a:r>
              <a:rPr lang="zh-CN" altLang="en-US" sz="750" strike="noStrike" noProof="1">
                <a:latin typeface="Arial" panose="020B0604020202020204" pitchFamily="34" charset="0"/>
                <a:ea typeface="宋体" panose="02010600030101010101" pitchFamily="2" charset="-122"/>
                <a:cs typeface="+mn-cs"/>
              </a:rPr>
              <a:t>设计简单起来！」</a:t>
            </a:r>
            <a:endParaRPr lang="zh-CN" altLang="en-US" strike="noStrike" noProof="1"/>
          </a:p>
        </p:txBody>
      </p:sp>
      <p:sp>
        <p:nvSpPr>
          <p:cNvPr id="6" name="灯片编号占位符 5"/>
          <p:cNvSpPr>
            <a:spLocks noGrp="1"/>
          </p:cNvSpPr>
          <p:nvPr>
            <p:ph type="sldNum" sz="quarter" idx="12"/>
          </p:nvPr>
        </p:nvSpPr>
        <p:spPr/>
        <p:txBody>
          <a:bodyPr/>
          <a:lstStyle>
            <a:lvl1pPr>
              <a:defRPr sz="1800"/>
            </a:lvl1pPr>
          </a:lstStyle>
          <a:p>
            <a:fld id="{5DD3DB80-B894-403A-B48E-6FDC1A72010E}" type="slidenum">
              <a:rPr lang="zh-CN" altLang="en-US" noProof="1" smtClean="0"/>
              <a:pPr/>
              <a:t>‹#›</a:t>
            </a:fld>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9" name="직사각형 45"/>
          <p:cNvSpPr/>
          <p:nvPr/>
        </p:nvSpPr>
        <p:spPr>
          <a:xfrm>
            <a:off x="538163" y="1044575"/>
            <a:ext cx="8085138" cy="8096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base"/>
            <a:endParaRPr lang="ko-KR" altLang="en-US" sz="1350" strike="noStrike" noProof="1"/>
          </a:p>
        </p:txBody>
      </p:sp>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a:xfrm>
            <a:off x="4051300" y="6515100"/>
            <a:ext cx="1041400" cy="206375"/>
          </a:xfrm>
          <a:prstGeom prst="rect">
            <a:avLst/>
          </a:prstGeom>
        </p:spPr>
        <p:txBody>
          <a:bodyPr vert="horz" lIns="91440" tIns="45720" rIns="91440" bIns="45720" rtlCol="0" anchor="ctr"/>
          <a:lstStyle/>
          <a:p>
            <a:pPr fontAlgn="base"/>
            <a:fld id="{A130F3BF-0461-4165-A7A4-75C8006431E6}" type="datetime1">
              <a:rPr lang="zh-CN" altLang="en-US" sz="750" strike="noStrike" noProof="1" smtClean="0">
                <a:latin typeface="Arial" panose="020B0604020202020204" pitchFamily="34" charset="0"/>
                <a:ea typeface="宋体" panose="02010600030101010101" pitchFamily="2" charset="-122"/>
                <a:cs typeface="+mn-cs"/>
              </a:rPr>
              <a:t>2019/10/23</a:t>
            </a:fld>
            <a:endParaRPr lang="zh-CN" altLang="en-US" strike="noStrike" noProof="1"/>
          </a:p>
        </p:txBody>
      </p:sp>
      <p:sp>
        <p:nvSpPr>
          <p:cNvPr id="4" name="页脚占位符 3"/>
          <p:cNvSpPr>
            <a:spLocks noGrp="1"/>
          </p:cNvSpPr>
          <p:nvPr>
            <p:ph type="ftr" sz="quarter" idx="11"/>
          </p:nvPr>
        </p:nvSpPr>
        <p:spPr>
          <a:xfrm>
            <a:off x="522288" y="6515100"/>
            <a:ext cx="3086100" cy="206375"/>
          </a:xfrm>
          <a:prstGeom prst="rect">
            <a:avLst/>
          </a:prstGeom>
        </p:spPr>
        <p:txBody>
          <a:bodyPr vert="horz" lIns="91440" tIns="45720" rIns="91440" bIns="45720" rtlCol="0" anchor="ctr"/>
          <a:lstStyle/>
          <a:p>
            <a:pPr fontAlgn="base"/>
            <a:r>
              <a:rPr lang="en-US" altLang="zh-CN" sz="750" strike="noStrike" noProof="1">
                <a:latin typeface="Arial" panose="020B0604020202020204" pitchFamily="34" charset="0"/>
                <a:ea typeface="宋体" panose="02010600030101010101" pitchFamily="2" charset="-122"/>
                <a:cs typeface="+mn-cs"/>
              </a:rPr>
              <a:t>www.wps.cn </a:t>
            </a:r>
            <a:r>
              <a:rPr lang="zh-CN" altLang="en-US" sz="750" strike="noStrike" noProof="1">
                <a:latin typeface="Arial" panose="020B0604020202020204" pitchFamily="34" charset="0"/>
                <a:ea typeface="宋体" panose="02010600030101010101" pitchFamily="2" charset="-122"/>
                <a:cs typeface="+mn-cs"/>
              </a:rPr>
              <a:t>「 让</a:t>
            </a:r>
            <a:r>
              <a:rPr lang="en-US" altLang="zh-CN" sz="750" strike="noStrike" noProof="1">
                <a:latin typeface="Arial" panose="020B0604020202020204" pitchFamily="34" charset="0"/>
                <a:ea typeface="宋体" panose="02010600030101010101" pitchFamily="2" charset="-122"/>
                <a:cs typeface="+mn-cs"/>
              </a:rPr>
              <a:t>PPT</a:t>
            </a:r>
            <a:r>
              <a:rPr lang="zh-CN" altLang="en-US" sz="750" strike="noStrike" noProof="1">
                <a:latin typeface="Arial" panose="020B0604020202020204" pitchFamily="34" charset="0"/>
                <a:ea typeface="宋体" panose="02010600030101010101" pitchFamily="2" charset="-122"/>
                <a:cs typeface="+mn-cs"/>
              </a:rPr>
              <a:t>设计简单起来！」</a:t>
            </a:r>
            <a:endParaRPr lang="zh-CN" altLang="en-US" strike="noStrike" noProof="1"/>
          </a:p>
        </p:txBody>
      </p:sp>
      <p:sp>
        <p:nvSpPr>
          <p:cNvPr id="5" name="灯片编号占位符 4"/>
          <p:cNvSpPr>
            <a:spLocks noGrp="1"/>
          </p:cNvSpPr>
          <p:nvPr>
            <p:ph type="sldNum" sz="quarter" idx="12"/>
          </p:nvPr>
        </p:nvSpPr>
        <p:spPr>
          <a:xfrm>
            <a:off x="6457950" y="6515100"/>
            <a:ext cx="2163763" cy="206375"/>
          </a:xfrm>
          <a:prstGeom prst="rect">
            <a:avLst/>
          </a:prstGeom>
        </p:spPr>
        <p:txBody>
          <a:bodyPr vert="horz" lIns="91440" tIns="45720" rIns="91440" bIns="45720" rtlCol="0" anchor="ctr"/>
          <a:lstStyle>
            <a:lvl1pPr>
              <a:defRPr sz="1800"/>
            </a:lvl1pPr>
          </a:lstStyle>
          <a:p>
            <a:fld id="{5DD3DB80-B894-403A-B48E-6FDC1A72010E}" type="slidenum">
              <a:rPr lang="zh-CN" altLang="en-US" noProof="1" smtClean="0"/>
              <a:pPr/>
              <a:t>‹#›</a:t>
            </a:fld>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051300" y="6515100"/>
            <a:ext cx="1041400" cy="206375"/>
          </a:xfrm>
          <a:prstGeom prst="rect">
            <a:avLst/>
          </a:prstGeom>
        </p:spPr>
        <p:txBody>
          <a:bodyPr vert="horz" lIns="91440" tIns="45720" rIns="91440" bIns="45720" rtlCol="0" anchor="ctr"/>
          <a:lstStyle/>
          <a:p>
            <a:pPr fontAlgn="base"/>
            <a:fld id="{077DADD5-7517-4BFE-94B7-2E5487FA59D2}" type="datetime1">
              <a:rPr lang="zh-CN" altLang="en-US" sz="750" strike="noStrike" noProof="1" smtClean="0">
                <a:latin typeface="Arial" panose="020B0604020202020204" pitchFamily="34" charset="0"/>
                <a:ea typeface="宋体" panose="02010600030101010101" pitchFamily="2" charset="-122"/>
                <a:cs typeface="+mn-cs"/>
              </a:rPr>
              <a:t>2019/10/23</a:t>
            </a:fld>
            <a:endParaRPr lang="zh-CN" altLang="en-US" strike="noStrike" noProof="1"/>
          </a:p>
        </p:txBody>
      </p:sp>
      <p:sp>
        <p:nvSpPr>
          <p:cNvPr id="6" name="页脚占位符 5"/>
          <p:cNvSpPr>
            <a:spLocks noGrp="1"/>
          </p:cNvSpPr>
          <p:nvPr>
            <p:ph type="ftr" sz="quarter" idx="11"/>
          </p:nvPr>
        </p:nvSpPr>
        <p:spPr>
          <a:xfrm>
            <a:off x="522288" y="6515100"/>
            <a:ext cx="3086100" cy="206375"/>
          </a:xfrm>
          <a:prstGeom prst="rect">
            <a:avLst/>
          </a:prstGeom>
        </p:spPr>
        <p:txBody>
          <a:bodyPr vert="horz" lIns="91440" tIns="45720" rIns="91440" bIns="45720" rtlCol="0" anchor="ctr"/>
          <a:lstStyle/>
          <a:p>
            <a:pPr fontAlgn="base"/>
            <a:r>
              <a:rPr lang="en-US" altLang="zh-CN" sz="750" strike="noStrike" noProof="1">
                <a:latin typeface="Arial" panose="020B0604020202020204" pitchFamily="34" charset="0"/>
                <a:ea typeface="宋体" panose="02010600030101010101" pitchFamily="2" charset="-122"/>
                <a:cs typeface="+mn-cs"/>
              </a:rPr>
              <a:t>www.wps.cn </a:t>
            </a:r>
            <a:r>
              <a:rPr lang="zh-CN" altLang="en-US" sz="750" strike="noStrike" noProof="1">
                <a:latin typeface="Arial" panose="020B0604020202020204" pitchFamily="34" charset="0"/>
                <a:ea typeface="宋体" panose="02010600030101010101" pitchFamily="2" charset="-122"/>
                <a:cs typeface="+mn-cs"/>
              </a:rPr>
              <a:t>「 让</a:t>
            </a:r>
            <a:r>
              <a:rPr lang="en-US" altLang="zh-CN" sz="750" strike="noStrike" noProof="1">
                <a:latin typeface="Arial" panose="020B0604020202020204" pitchFamily="34" charset="0"/>
                <a:ea typeface="宋体" panose="02010600030101010101" pitchFamily="2" charset="-122"/>
                <a:cs typeface="+mn-cs"/>
              </a:rPr>
              <a:t>PPT</a:t>
            </a:r>
            <a:r>
              <a:rPr lang="zh-CN" altLang="en-US" sz="750" strike="noStrike" noProof="1">
                <a:latin typeface="Arial" panose="020B0604020202020204" pitchFamily="34" charset="0"/>
                <a:ea typeface="宋体" panose="02010600030101010101" pitchFamily="2" charset="-122"/>
                <a:cs typeface="+mn-cs"/>
              </a:rPr>
              <a:t>设计简单起来！」</a:t>
            </a:r>
            <a:endParaRPr lang="zh-CN" altLang="en-US" strike="noStrike" noProof="1"/>
          </a:p>
        </p:txBody>
      </p:sp>
      <p:sp>
        <p:nvSpPr>
          <p:cNvPr id="7" name="灯片编号占位符 6"/>
          <p:cNvSpPr>
            <a:spLocks noGrp="1"/>
          </p:cNvSpPr>
          <p:nvPr>
            <p:ph type="sldNum" sz="quarter" idx="12"/>
          </p:nvPr>
        </p:nvSpPr>
        <p:spPr>
          <a:xfrm>
            <a:off x="6457950" y="6515100"/>
            <a:ext cx="2163763" cy="206375"/>
          </a:xfrm>
          <a:prstGeom prst="rect">
            <a:avLst/>
          </a:prstGeom>
        </p:spPr>
        <p:txBody>
          <a:bodyPr vert="horz" lIns="91440" tIns="45720" rIns="91440" bIns="45720" rtlCol="0" anchor="ctr"/>
          <a:lstStyle>
            <a:lvl1pPr>
              <a:defRPr sz="1800"/>
            </a:lvl1pPr>
          </a:lstStyle>
          <a:p>
            <a:fld id="{5DD3DB80-B894-403A-B48E-6FDC1A72010E}" type="slidenum">
              <a:rPr lang="zh-CN" altLang="en-US" noProof="1" smtClean="0"/>
              <a:pPr/>
              <a:t>‹#›</a:t>
            </a:fld>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末尾幻灯片">
    <p:spTree>
      <p:nvGrpSpPr>
        <p:cNvPr id="1" name=""/>
        <p:cNvGrpSpPr/>
        <p:nvPr/>
      </p:nvGrpSpPr>
      <p:grpSpPr>
        <a:xfrm>
          <a:off x="0" y="0"/>
          <a:ext cx="0" cy="0"/>
          <a:chOff x="0" y="0"/>
          <a:chExt cx="0" cy="0"/>
        </a:xfrm>
      </p:grpSpPr>
      <p:grpSp>
        <p:nvGrpSpPr>
          <p:cNvPr id="7170" name="组合 104"/>
          <p:cNvGrpSpPr/>
          <p:nvPr/>
        </p:nvGrpSpPr>
        <p:grpSpPr>
          <a:xfrm>
            <a:off x="2686050" y="638175"/>
            <a:ext cx="3771900" cy="5399088"/>
            <a:chOff x="4022725" y="306388"/>
            <a:chExt cx="4186238" cy="5992812"/>
          </a:xfrm>
        </p:grpSpPr>
        <p:sp>
          <p:nvSpPr>
            <p:cNvPr id="7171" name="Freeform 165"/>
            <p:cNvSpPr/>
            <p:nvPr/>
          </p:nvSpPr>
          <p:spPr>
            <a:xfrm>
              <a:off x="6007100" y="5683250"/>
              <a:ext cx="187325" cy="557213"/>
            </a:xfrm>
            <a:custGeom>
              <a:avLst/>
              <a:gdLst/>
              <a:ahLst/>
              <a:cxnLst>
                <a:cxn ang="0">
                  <a:pos x="130175" y="455612"/>
                </a:cxn>
                <a:cxn ang="0">
                  <a:pos x="74612" y="557213"/>
                </a:cxn>
                <a:cxn ang="0">
                  <a:pos x="26987" y="550862"/>
                </a:cxn>
                <a:cxn ang="0">
                  <a:pos x="0" y="438150"/>
                </a:cxn>
                <a:cxn ang="0">
                  <a:pos x="58737" y="0"/>
                </a:cxn>
                <a:cxn ang="0">
                  <a:pos x="187325" y="17462"/>
                </a:cxn>
                <a:cxn ang="0">
                  <a:pos x="130175" y="455612"/>
                </a:cxn>
              </a:cxnLst>
              <a:rect l="0" t="0" r="0" b="0"/>
              <a:pathLst>
                <a:path w="118" h="351">
                  <a:moveTo>
                    <a:pt x="82" y="287"/>
                  </a:moveTo>
                  <a:lnTo>
                    <a:pt x="47" y="351"/>
                  </a:lnTo>
                  <a:lnTo>
                    <a:pt x="17" y="347"/>
                  </a:lnTo>
                  <a:lnTo>
                    <a:pt x="0" y="276"/>
                  </a:lnTo>
                  <a:lnTo>
                    <a:pt x="37" y="0"/>
                  </a:lnTo>
                  <a:lnTo>
                    <a:pt x="118" y="11"/>
                  </a:lnTo>
                  <a:lnTo>
                    <a:pt x="82" y="287"/>
                  </a:lnTo>
                  <a:close/>
                </a:path>
              </a:pathLst>
            </a:custGeom>
            <a:solidFill>
              <a:srgbClr val="C5C5C9"/>
            </a:solidFill>
            <a:ln w="9525">
              <a:noFill/>
            </a:ln>
          </p:spPr>
          <p:txBody>
            <a:bodyPr/>
            <a:lstStyle/>
            <a:p>
              <a:endParaRPr lang="zh-CN" altLang="en-US"/>
            </a:p>
          </p:txBody>
        </p:sp>
        <p:sp>
          <p:nvSpPr>
            <p:cNvPr id="7172" name="Freeform 166"/>
            <p:cNvSpPr/>
            <p:nvPr/>
          </p:nvSpPr>
          <p:spPr>
            <a:xfrm>
              <a:off x="6062663" y="5581650"/>
              <a:ext cx="144463" cy="173038"/>
            </a:xfrm>
            <a:custGeom>
              <a:avLst/>
              <a:gdLst/>
              <a:ahLst/>
              <a:cxnLst>
                <a:cxn ang="0">
                  <a:pos x="133058" y="113436"/>
                </a:cxn>
                <a:cxn ang="0">
                  <a:pos x="60826" y="169192"/>
                </a:cxn>
                <a:cxn ang="0">
                  <a:pos x="58925" y="169192"/>
                </a:cxn>
                <a:cxn ang="0">
                  <a:pos x="3801" y="96132"/>
                </a:cxn>
                <a:cxn ang="0">
                  <a:pos x="11404" y="36530"/>
                </a:cxn>
                <a:cxn ang="0">
                  <a:pos x="77933" y="17303"/>
                </a:cxn>
                <a:cxn ang="0">
                  <a:pos x="79834" y="17303"/>
                </a:cxn>
                <a:cxn ang="0">
                  <a:pos x="140661" y="53834"/>
                </a:cxn>
                <a:cxn ang="0">
                  <a:pos x="133058" y="113436"/>
                </a:cxn>
              </a:cxnLst>
              <a:rect l="0" t="0" r="0" b="0"/>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w="9525">
              <a:noFill/>
            </a:ln>
          </p:spPr>
          <p:txBody>
            <a:bodyPr/>
            <a:lstStyle/>
            <a:p>
              <a:endParaRPr lang="zh-CN" altLang="en-US"/>
            </a:p>
          </p:txBody>
        </p:sp>
        <p:sp>
          <p:nvSpPr>
            <p:cNvPr id="7173" name="Freeform 167"/>
            <p:cNvSpPr/>
            <p:nvPr/>
          </p:nvSpPr>
          <p:spPr>
            <a:xfrm>
              <a:off x="6045200" y="5646738"/>
              <a:ext cx="160338" cy="155575"/>
            </a:xfrm>
            <a:custGeom>
              <a:avLst/>
              <a:gdLst/>
              <a:ahLst/>
              <a:cxnLst>
                <a:cxn ang="0">
                  <a:pos x="142875" y="155575"/>
                </a:cxn>
                <a:cxn ang="0">
                  <a:pos x="0" y="136525"/>
                </a:cxn>
                <a:cxn ang="0">
                  <a:pos x="17462" y="0"/>
                </a:cxn>
                <a:cxn ang="0">
                  <a:pos x="160338" y="19050"/>
                </a:cxn>
                <a:cxn ang="0">
                  <a:pos x="142875" y="155575"/>
                </a:cxn>
              </a:cxnLst>
              <a:rect l="0" t="0" r="0" b="0"/>
              <a:pathLst>
                <a:path w="101" h="98">
                  <a:moveTo>
                    <a:pt x="90" y="98"/>
                  </a:moveTo>
                  <a:lnTo>
                    <a:pt x="0" y="86"/>
                  </a:lnTo>
                  <a:lnTo>
                    <a:pt x="11" y="0"/>
                  </a:lnTo>
                  <a:lnTo>
                    <a:pt x="101" y="12"/>
                  </a:lnTo>
                  <a:lnTo>
                    <a:pt x="90" y="98"/>
                  </a:lnTo>
                  <a:close/>
                </a:path>
              </a:pathLst>
            </a:custGeom>
            <a:solidFill>
              <a:srgbClr val="C5C5C9"/>
            </a:solidFill>
            <a:ln w="9525">
              <a:noFill/>
            </a:ln>
          </p:spPr>
          <p:txBody>
            <a:bodyPr/>
            <a:lstStyle/>
            <a:p>
              <a:endParaRPr lang="zh-CN" altLang="en-US"/>
            </a:p>
          </p:txBody>
        </p:sp>
        <p:sp>
          <p:nvSpPr>
            <p:cNvPr id="7174" name="Freeform 168"/>
            <p:cNvSpPr/>
            <p:nvPr/>
          </p:nvSpPr>
          <p:spPr>
            <a:xfrm>
              <a:off x="6030913" y="6219825"/>
              <a:ext cx="50800" cy="79375"/>
            </a:xfrm>
            <a:custGeom>
              <a:avLst/>
              <a:gdLst/>
              <a:ahLst/>
              <a:cxnLst>
                <a:cxn ang="0">
                  <a:pos x="0" y="11339"/>
                </a:cxn>
                <a:cxn ang="0">
                  <a:pos x="11723" y="60476"/>
                </a:cxn>
                <a:cxn ang="0">
                  <a:pos x="50800" y="20788"/>
                </a:cxn>
                <a:cxn ang="0">
                  <a:pos x="0" y="11339"/>
                </a:cxn>
              </a:cxnLst>
              <a:rect l="0" t="0" r="0" b="0"/>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w="9525">
              <a:noFill/>
            </a:ln>
          </p:spPr>
          <p:txBody>
            <a:bodyPr/>
            <a:lstStyle/>
            <a:p>
              <a:endParaRPr lang="zh-CN" altLang="en-US"/>
            </a:p>
          </p:txBody>
        </p:sp>
        <p:sp>
          <p:nvSpPr>
            <p:cNvPr id="7175" name="Freeform 169"/>
            <p:cNvSpPr/>
            <p:nvPr/>
          </p:nvSpPr>
          <p:spPr>
            <a:xfrm>
              <a:off x="6199188" y="5680075"/>
              <a:ext cx="187325" cy="555625"/>
            </a:xfrm>
            <a:custGeom>
              <a:avLst/>
              <a:gdLst/>
              <a:ahLst/>
              <a:cxnLst>
                <a:cxn ang="0">
                  <a:pos x="130175" y="455612"/>
                </a:cxn>
                <a:cxn ang="0">
                  <a:pos x="74612" y="555625"/>
                </a:cxn>
                <a:cxn ang="0">
                  <a:pos x="26987" y="550862"/>
                </a:cxn>
                <a:cxn ang="0">
                  <a:pos x="0" y="438150"/>
                </a:cxn>
                <a:cxn ang="0">
                  <a:pos x="60325" y="0"/>
                </a:cxn>
                <a:cxn ang="0">
                  <a:pos x="187325" y="17462"/>
                </a:cxn>
                <a:cxn ang="0">
                  <a:pos x="130175" y="455612"/>
                </a:cxn>
              </a:cxnLst>
              <a:rect l="0" t="0" r="0" b="0"/>
              <a:pathLst>
                <a:path w="118" h="350">
                  <a:moveTo>
                    <a:pt x="82" y="287"/>
                  </a:moveTo>
                  <a:lnTo>
                    <a:pt x="47" y="350"/>
                  </a:lnTo>
                  <a:lnTo>
                    <a:pt x="17" y="347"/>
                  </a:lnTo>
                  <a:lnTo>
                    <a:pt x="0" y="276"/>
                  </a:lnTo>
                  <a:lnTo>
                    <a:pt x="38" y="0"/>
                  </a:lnTo>
                  <a:lnTo>
                    <a:pt x="118" y="11"/>
                  </a:lnTo>
                  <a:lnTo>
                    <a:pt x="82" y="287"/>
                  </a:lnTo>
                  <a:close/>
                </a:path>
              </a:pathLst>
            </a:custGeom>
            <a:solidFill>
              <a:srgbClr val="C5C5C9"/>
            </a:solidFill>
            <a:ln w="9525">
              <a:noFill/>
            </a:ln>
          </p:spPr>
          <p:txBody>
            <a:bodyPr/>
            <a:lstStyle/>
            <a:p>
              <a:endParaRPr lang="zh-CN" altLang="en-US"/>
            </a:p>
          </p:txBody>
        </p:sp>
        <p:sp>
          <p:nvSpPr>
            <p:cNvPr id="7176" name="Freeform 170"/>
            <p:cNvSpPr/>
            <p:nvPr/>
          </p:nvSpPr>
          <p:spPr>
            <a:xfrm>
              <a:off x="6254750" y="5578475"/>
              <a:ext cx="146050" cy="171450"/>
            </a:xfrm>
            <a:custGeom>
              <a:avLst/>
              <a:gdLst/>
              <a:ahLst/>
              <a:cxnLst>
                <a:cxn ang="0">
                  <a:pos x="134519" y="112395"/>
                </a:cxn>
                <a:cxn ang="0">
                  <a:pos x="61494" y="167640"/>
                </a:cxn>
                <a:cxn ang="0">
                  <a:pos x="59573" y="165735"/>
                </a:cxn>
                <a:cxn ang="0">
                  <a:pos x="3843" y="95250"/>
                </a:cxn>
                <a:cxn ang="0">
                  <a:pos x="11530" y="36195"/>
                </a:cxn>
                <a:cxn ang="0">
                  <a:pos x="80711" y="17145"/>
                </a:cxn>
                <a:cxn ang="0">
                  <a:pos x="82633" y="17145"/>
                </a:cxn>
                <a:cxn ang="0">
                  <a:pos x="142206" y="53340"/>
                </a:cxn>
                <a:cxn ang="0">
                  <a:pos x="134519" y="112395"/>
                </a:cxn>
              </a:cxnLst>
              <a:rect l="0" t="0" r="0" b="0"/>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w="9525">
              <a:noFill/>
            </a:ln>
          </p:spPr>
          <p:txBody>
            <a:bodyPr/>
            <a:lstStyle/>
            <a:p>
              <a:endParaRPr lang="zh-CN" altLang="en-US"/>
            </a:p>
          </p:txBody>
        </p:sp>
        <p:sp>
          <p:nvSpPr>
            <p:cNvPr id="7177" name="Freeform 171"/>
            <p:cNvSpPr/>
            <p:nvPr/>
          </p:nvSpPr>
          <p:spPr>
            <a:xfrm>
              <a:off x="6237288" y="5643563"/>
              <a:ext cx="163513" cy="153988"/>
            </a:xfrm>
            <a:custGeom>
              <a:avLst/>
              <a:gdLst/>
              <a:ahLst/>
              <a:cxnLst>
                <a:cxn ang="0">
                  <a:pos x="144462" y="153988"/>
                </a:cxn>
                <a:cxn ang="0">
                  <a:pos x="0" y="134937"/>
                </a:cxn>
                <a:cxn ang="0">
                  <a:pos x="20637" y="0"/>
                </a:cxn>
                <a:cxn ang="0">
                  <a:pos x="163513" y="19050"/>
                </a:cxn>
                <a:cxn ang="0">
                  <a:pos x="144462" y="153988"/>
                </a:cxn>
              </a:cxnLst>
              <a:rect l="0" t="0" r="0" b="0"/>
              <a:pathLst>
                <a:path w="103" h="97">
                  <a:moveTo>
                    <a:pt x="91" y="97"/>
                  </a:moveTo>
                  <a:lnTo>
                    <a:pt x="0" y="85"/>
                  </a:lnTo>
                  <a:lnTo>
                    <a:pt x="13" y="0"/>
                  </a:lnTo>
                  <a:lnTo>
                    <a:pt x="103" y="12"/>
                  </a:lnTo>
                  <a:lnTo>
                    <a:pt x="91" y="97"/>
                  </a:lnTo>
                  <a:close/>
                </a:path>
              </a:pathLst>
            </a:custGeom>
            <a:solidFill>
              <a:srgbClr val="C5C5C9"/>
            </a:solidFill>
            <a:ln w="9525">
              <a:noFill/>
            </a:ln>
          </p:spPr>
          <p:txBody>
            <a:bodyPr/>
            <a:lstStyle/>
            <a:p>
              <a:endParaRPr lang="zh-CN" altLang="en-US"/>
            </a:p>
          </p:txBody>
        </p:sp>
        <p:sp>
          <p:nvSpPr>
            <p:cNvPr id="7178" name="Freeform 172"/>
            <p:cNvSpPr/>
            <p:nvPr/>
          </p:nvSpPr>
          <p:spPr>
            <a:xfrm>
              <a:off x="6226175" y="6215063"/>
              <a:ext cx="47625" cy="80963"/>
            </a:xfrm>
            <a:custGeom>
              <a:avLst/>
              <a:gdLst/>
              <a:ahLst/>
              <a:cxnLst>
                <a:cxn ang="0">
                  <a:pos x="0" y="11566"/>
                </a:cxn>
                <a:cxn ang="0">
                  <a:pos x="11430" y="61686"/>
                </a:cxn>
                <a:cxn ang="0">
                  <a:pos x="47625" y="21204"/>
                </a:cxn>
                <a:cxn ang="0">
                  <a:pos x="0" y="11566"/>
                </a:cxn>
              </a:cxnLst>
              <a:rect l="0" t="0" r="0" b="0"/>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w="9525">
              <a:noFill/>
            </a:ln>
          </p:spPr>
          <p:txBody>
            <a:bodyPr/>
            <a:lstStyle/>
            <a:p>
              <a:endParaRPr lang="zh-CN" altLang="en-US"/>
            </a:p>
          </p:txBody>
        </p:sp>
        <p:sp>
          <p:nvSpPr>
            <p:cNvPr id="7179" name="Freeform 173"/>
            <p:cNvSpPr/>
            <p:nvPr/>
          </p:nvSpPr>
          <p:spPr>
            <a:xfrm>
              <a:off x="6372225" y="5684838"/>
              <a:ext cx="46038" cy="284163"/>
            </a:xfrm>
            <a:custGeom>
              <a:avLst/>
              <a:gdLst/>
              <a:ahLst/>
              <a:cxnLst>
                <a:cxn ang="0">
                  <a:pos x="9591" y="1920"/>
                </a:cxn>
                <a:cxn ang="0">
                  <a:pos x="44119" y="36480"/>
                </a:cxn>
                <a:cxn ang="0">
                  <a:pos x="15346" y="266882"/>
                </a:cxn>
                <a:cxn ang="0">
                  <a:pos x="0" y="280322"/>
                </a:cxn>
                <a:cxn ang="0">
                  <a:pos x="23019" y="99841"/>
                </a:cxn>
                <a:cxn ang="0">
                  <a:pos x="11509" y="78720"/>
                </a:cxn>
                <a:cxn ang="0">
                  <a:pos x="9591" y="0"/>
                </a:cxn>
                <a:cxn ang="0">
                  <a:pos x="9591" y="1920"/>
                </a:cxn>
              </a:cxnLst>
              <a:rect l="0" t="0" r="0" b="0"/>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w="9525">
              <a:noFill/>
            </a:ln>
          </p:spPr>
          <p:txBody>
            <a:bodyPr/>
            <a:lstStyle/>
            <a:p>
              <a:endParaRPr lang="zh-CN" altLang="en-US"/>
            </a:p>
          </p:txBody>
        </p:sp>
        <p:sp>
          <p:nvSpPr>
            <p:cNvPr id="7180" name="Freeform 174"/>
            <p:cNvSpPr/>
            <p:nvPr/>
          </p:nvSpPr>
          <p:spPr>
            <a:xfrm>
              <a:off x="5064125" y="5597525"/>
              <a:ext cx="831850" cy="373063"/>
            </a:xfrm>
            <a:custGeom>
              <a:avLst/>
              <a:gdLst/>
              <a:ahLst/>
              <a:cxnLst>
                <a:cxn ang="0">
                  <a:pos x="412750" y="373063"/>
                </a:cxn>
                <a:cxn ang="0">
                  <a:pos x="0" y="185737"/>
                </a:cxn>
                <a:cxn ang="0">
                  <a:pos x="423862" y="0"/>
                </a:cxn>
                <a:cxn ang="0">
                  <a:pos x="831850" y="180975"/>
                </a:cxn>
                <a:cxn ang="0">
                  <a:pos x="412750" y="373063"/>
                </a:cxn>
              </a:cxnLst>
              <a:rect l="0" t="0" r="0" b="0"/>
              <a:pathLst>
                <a:path w="524" h="235">
                  <a:moveTo>
                    <a:pt x="260" y="235"/>
                  </a:moveTo>
                  <a:lnTo>
                    <a:pt x="0" y="117"/>
                  </a:lnTo>
                  <a:lnTo>
                    <a:pt x="267" y="0"/>
                  </a:lnTo>
                  <a:lnTo>
                    <a:pt x="524" y="114"/>
                  </a:lnTo>
                  <a:lnTo>
                    <a:pt x="260" y="235"/>
                  </a:lnTo>
                  <a:close/>
                </a:path>
              </a:pathLst>
            </a:custGeom>
            <a:solidFill>
              <a:srgbClr val="C5C5C9"/>
            </a:solidFill>
            <a:ln w="9525">
              <a:noFill/>
            </a:ln>
          </p:spPr>
          <p:txBody>
            <a:bodyPr/>
            <a:lstStyle/>
            <a:p>
              <a:endParaRPr lang="zh-CN" altLang="en-US"/>
            </a:p>
          </p:txBody>
        </p:sp>
        <p:sp>
          <p:nvSpPr>
            <p:cNvPr id="7181" name="Rectangle 175"/>
            <p:cNvSpPr/>
            <p:nvPr/>
          </p:nvSpPr>
          <p:spPr>
            <a:xfrm>
              <a:off x="5861050" y="5773738"/>
              <a:ext cx="26988" cy="273050"/>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182" name="Oval 176"/>
            <p:cNvSpPr/>
            <p:nvPr/>
          </p:nvSpPr>
          <p:spPr>
            <a:xfrm>
              <a:off x="5832475" y="6015038"/>
              <a:ext cx="84138" cy="84138"/>
            </a:xfrm>
            <a:prstGeom prst="ellipse">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183" name="Freeform 177"/>
            <p:cNvSpPr/>
            <p:nvPr/>
          </p:nvSpPr>
          <p:spPr>
            <a:xfrm>
              <a:off x="5822950" y="6061075"/>
              <a:ext cx="61913" cy="180975"/>
            </a:xfrm>
            <a:custGeom>
              <a:avLst/>
              <a:gdLst/>
              <a:ahLst/>
              <a:cxnLst>
                <a:cxn ang="0">
                  <a:pos x="32891" y="9525"/>
                </a:cxn>
                <a:cxn ang="0">
                  <a:pos x="13543" y="180975"/>
                </a:cxn>
                <a:cxn ang="0">
                  <a:pos x="61913" y="180975"/>
                </a:cxn>
                <a:cxn ang="0">
                  <a:pos x="61913" y="0"/>
                </a:cxn>
                <a:cxn ang="0">
                  <a:pos x="32891" y="9525"/>
                </a:cxn>
              </a:cxnLst>
              <a:rect l="0" t="0" r="0" b="0"/>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w="9525">
              <a:noFill/>
            </a:ln>
          </p:spPr>
          <p:txBody>
            <a:bodyPr/>
            <a:lstStyle/>
            <a:p>
              <a:endParaRPr lang="zh-CN" altLang="en-US"/>
            </a:p>
          </p:txBody>
        </p:sp>
        <p:sp>
          <p:nvSpPr>
            <p:cNvPr id="7184" name="Freeform 178"/>
            <p:cNvSpPr/>
            <p:nvPr/>
          </p:nvSpPr>
          <p:spPr>
            <a:xfrm>
              <a:off x="5870575" y="6061075"/>
              <a:ext cx="60325" cy="180975"/>
            </a:xfrm>
            <a:custGeom>
              <a:avLst/>
              <a:gdLst/>
              <a:ahLst/>
              <a:cxnLst>
                <a:cxn ang="0">
                  <a:pos x="27243" y="9525"/>
                </a:cxn>
                <a:cxn ang="0">
                  <a:pos x="46703" y="180975"/>
                </a:cxn>
                <a:cxn ang="0">
                  <a:pos x="0" y="180975"/>
                </a:cxn>
                <a:cxn ang="0">
                  <a:pos x="0" y="0"/>
                </a:cxn>
                <a:cxn ang="0">
                  <a:pos x="27243" y="9525"/>
                </a:cxn>
              </a:cxnLst>
              <a:rect l="0" t="0" r="0" b="0"/>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w="9525">
              <a:noFill/>
            </a:ln>
          </p:spPr>
          <p:txBody>
            <a:bodyPr/>
            <a:lstStyle/>
            <a:p>
              <a:endParaRPr lang="zh-CN" altLang="en-US"/>
            </a:p>
          </p:txBody>
        </p:sp>
        <p:sp>
          <p:nvSpPr>
            <p:cNvPr id="7185" name="Freeform 179"/>
            <p:cNvSpPr/>
            <p:nvPr/>
          </p:nvSpPr>
          <p:spPr>
            <a:xfrm>
              <a:off x="5227638" y="5895975"/>
              <a:ext cx="484188" cy="358775"/>
            </a:xfrm>
            <a:custGeom>
              <a:avLst/>
              <a:gdLst/>
              <a:ahLst/>
              <a:cxnLst>
                <a:cxn ang="0">
                  <a:pos x="484188" y="0"/>
                </a:cxn>
                <a:cxn ang="0">
                  <a:pos x="243050" y="112594"/>
                </a:cxn>
                <a:cxn ang="0">
                  <a:pos x="0" y="0"/>
                </a:cxn>
                <a:cxn ang="0">
                  <a:pos x="0" y="276714"/>
                </a:cxn>
                <a:cxn ang="0">
                  <a:pos x="235395" y="358775"/>
                </a:cxn>
                <a:cxn ang="0">
                  <a:pos x="235395" y="358775"/>
                </a:cxn>
                <a:cxn ang="0">
                  <a:pos x="243050" y="358775"/>
                </a:cxn>
                <a:cxn ang="0">
                  <a:pos x="248792" y="358775"/>
                </a:cxn>
                <a:cxn ang="0">
                  <a:pos x="248792" y="358775"/>
                </a:cxn>
                <a:cxn ang="0">
                  <a:pos x="484188" y="276714"/>
                </a:cxn>
                <a:cxn ang="0">
                  <a:pos x="484188" y="0"/>
                </a:cxn>
              </a:cxnLst>
              <a:rect l="0" t="0" r="0" b="0"/>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w="9525">
              <a:noFill/>
            </a:ln>
          </p:spPr>
          <p:txBody>
            <a:bodyPr/>
            <a:lstStyle/>
            <a:p>
              <a:endParaRPr lang="zh-CN" altLang="en-US"/>
            </a:p>
          </p:txBody>
        </p:sp>
        <p:sp>
          <p:nvSpPr>
            <p:cNvPr id="7186" name="Freeform 180"/>
            <p:cNvSpPr>
              <a:spLocks noEditPoints="1"/>
            </p:cNvSpPr>
            <p:nvPr/>
          </p:nvSpPr>
          <p:spPr>
            <a:xfrm>
              <a:off x="4991100" y="5194300"/>
              <a:ext cx="596900" cy="433388"/>
            </a:xfrm>
            <a:custGeom>
              <a:avLst/>
              <a:gdLst/>
              <a:ahLst/>
              <a:cxnLst>
                <a:cxn ang="0">
                  <a:pos x="491677" y="70640"/>
                </a:cxn>
                <a:cxn ang="0">
                  <a:pos x="468719" y="156554"/>
                </a:cxn>
                <a:cxn ang="0">
                  <a:pos x="528026" y="250104"/>
                </a:cxn>
                <a:cxn ang="0">
                  <a:pos x="468719" y="336018"/>
                </a:cxn>
                <a:cxn ang="0">
                  <a:pos x="468719" y="61094"/>
                </a:cxn>
                <a:cxn ang="0">
                  <a:pos x="208532" y="30547"/>
                </a:cxn>
                <a:cxn ang="0">
                  <a:pos x="223837" y="34365"/>
                </a:cxn>
                <a:cxn ang="0">
                  <a:pos x="208532" y="95459"/>
                </a:cxn>
                <a:cxn ang="0">
                  <a:pos x="208532" y="372293"/>
                </a:cxn>
                <a:cxn ang="0">
                  <a:pos x="382628" y="334109"/>
                </a:cxn>
                <a:cxn ang="0">
                  <a:pos x="468719" y="286379"/>
                </a:cxn>
                <a:cxn ang="0">
                  <a:pos x="440022" y="278742"/>
                </a:cxn>
                <a:cxn ang="0">
                  <a:pos x="468719" y="156554"/>
                </a:cxn>
                <a:cxn ang="0">
                  <a:pos x="208532" y="11455"/>
                </a:cxn>
                <a:cxn ang="0">
                  <a:pos x="177922" y="53457"/>
                </a:cxn>
                <a:cxn ang="0">
                  <a:pos x="208532" y="30547"/>
                </a:cxn>
                <a:cxn ang="0">
                  <a:pos x="177922" y="433388"/>
                </a:cxn>
                <a:cxn ang="0">
                  <a:pos x="208532" y="372293"/>
                </a:cxn>
                <a:cxn ang="0">
                  <a:pos x="177922" y="404750"/>
                </a:cxn>
                <a:cxn ang="0">
                  <a:pos x="208532" y="95459"/>
                </a:cxn>
                <a:cxn ang="0">
                  <a:pos x="183661" y="307380"/>
                </a:cxn>
                <a:cxn ang="0">
                  <a:pos x="177922" y="147008"/>
                </a:cxn>
                <a:cxn ang="0">
                  <a:pos x="177922" y="74458"/>
                </a:cxn>
                <a:cxn ang="0">
                  <a:pos x="208532" y="95459"/>
                </a:cxn>
                <a:cxn ang="0">
                  <a:pos x="137746" y="40093"/>
                </a:cxn>
                <a:cxn ang="0">
                  <a:pos x="156877" y="95459"/>
                </a:cxn>
                <a:cxn ang="0">
                  <a:pos x="177922" y="74458"/>
                </a:cxn>
                <a:cxn ang="0">
                  <a:pos x="177922" y="19091"/>
                </a:cxn>
                <a:cxn ang="0">
                  <a:pos x="177922" y="433388"/>
                </a:cxn>
                <a:cxn ang="0">
                  <a:pos x="137746" y="402840"/>
                </a:cxn>
                <a:cxn ang="0">
                  <a:pos x="177922" y="147008"/>
                </a:cxn>
                <a:cxn ang="0">
                  <a:pos x="137746" y="307380"/>
                </a:cxn>
                <a:cxn ang="0">
                  <a:pos x="160703" y="265378"/>
                </a:cxn>
                <a:cxn ang="0">
                  <a:pos x="137746" y="198556"/>
                </a:cxn>
                <a:cxn ang="0">
                  <a:pos x="176008" y="154645"/>
                </a:cxn>
                <a:cxn ang="0">
                  <a:pos x="137746" y="40093"/>
                </a:cxn>
                <a:cxn ang="0">
                  <a:pos x="137746" y="429569"/>
                </a:cxn>
                <a:cxn ang="0">
                  <a:pos x="135833" y="402840"/>
                </a:cxn>
                <a:cxn ang="0">
                  <a:pos x="110962" y="330291"/>
                </a:cxn>
                <a:cxn ang="0">
                  <a:pos x="137746" y="288288"/>
                </a:cxn>
                <a:cxn ang="0">
                  <a:pos x="93743" y="288288"/>
                </a:cxn>
                <a:cxn ang="0">
                  <a:pos x="137746" y="198556"/>
                </a:cxn>
                <a:cxn ang="0">
                  <a:pos x="116701" y="173737"/>
                </a:cxn>
                <a:cxn ang="0">
                  <a:pos x="99483" y="116461"/>
                </a:cxn>
                <a:cxn ang="0">
                  <a:pos x="137746" y="40093"/>
                </a:cxn>
              </a:cxnLst>
              <a:rect l="0" t="0" r="0" b="0"/>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w="9525">
              <a:noFill/>
            </a:ln>
          </p:spPr>
          <p:txBody>
            <a:bodyPr/>
            <a:lstStyle/>
            <a:p>
              <a:endParaRPr lang="zh-CN" altLang="en-US"/>
            </a:p>
          </p:txBody>
        </p:sp>
        <p:sp>
          <p:nvSpPr>
            <p:cNvPr id="7187" name="Freeform 181"/>
            <p:cNvSpPr/>
            <p:nvPr/>
          </p:nvSpPr>
          <p:spPr>
            <a:xfrm>
              <a:off x="6597650" y="5553075"/>
              <a:ext cx="530225" cy="533400"/>
            </a:xfrm>
            <a:custGeom>
              <a:avLst/>
              <a:gdLst/>
              <a:ahLst/>
              <a:cxnLst>
                <a:cxn ang="0">
                  <a:pos x="390490" y="26765"/>
                </a:cxn>
                <a:cxn ang="0">
                  <a:pos x="495769" y="237066"/>
                </a:cxn>
                <a:cxn ang="0">
                  <a:pos x="235442" y="498987"/>
                </a:cxn>
                <a:cxn ang="0">
                  <a:pos x="26798" y="395748"/>
                </a:cxn>
                <a:cxn ang="0">
                  <a:pos x="0" y="416778"/>
                </a:cxn>
                <a:cxn ang="0">
                  <a:pos x="235442" y="533400"/>
                </a:cxn>
                <a:cxn ang="0">
                  <a:pos x="530225" y="237066"/>
                </a:cxn>
                <a:cxn ang="0">
                  <a:pos x="409632" y="0"/>
                </a:cxn>
                <a:cxn ang="0">
                  <a:pos x="390490" y="26765"/>
                </a:cxn>
              </a:cxnLst>
              <a:rect l="0" t="0" r="0" b="0"/>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w="9525">
              <a:noFill/>
            </a:ln>
          </p:spPr>
          <p:txBody>
            <a:bodyPr/>
            <a:lstStyle/>
            <a:p>
              <a:endParaRPr lang="zh-CN" altLang="en-US"/>
            </a:p>
          </p:txBody>
        </p:sp>
        <p:sp>
          <p:nvSpPr>
            <p:cNvPr id="7188" name="Freeform 182"/>
            <p:cNvSpPr>
              <a:spLocks noEditPoints="1"/>
            </p:cNvSpPr>
            <p:nvPr/>
          </p:nvSpPr>
          <p:spPr>
            <a:xfrm>
              <a:off x="6600825" y="5562600"/>
              <a:ext cx="468313" cy="468313"/>
            </a:xfrm>
            <a:custGeom>
              <a:avLst/>
              <a:gdLst/>
              <a:ahLst/>
              <a:cxnLst>
                <a:cxn ang="0">
                  <a:pos x="235112" y="468313"/>
                </a:cxn>
                <a:cxn ang="0">
                  <a:pos x="468313" y="233200"/>
                </a:cxn>
                <a:cxn ang="0">
                  <a:pos x="235112" y="0"/>
                </a:cxn>
                <a:cxn ang="0">
                  <a:pos x="235112" y="9557"/>
                </a:cxn>
                <a:cxn ang="0">
                  <a:pos x="458755" y="233200"/>
                </a:cxn>
                <a:cxn ang="0">
                  <a:pos x="235112" y="456844"/>
                </a:cxn>
                <a:cxn ang="0">
                  <a:pos x="235112" y="468313"/>
                </a:cxn>
                <a:cxn ang="0">
                  <a:pos x="235112" y="0"/>
                </a:cxn>
                <a:cxn ang="0">
                  <a:pos x="0" y="233200"/>
                </a:cxn>
                <a:cxn ang="0">
                  <a:pos x="235112" y="468313"/>
                </a:cxn>
                <a:cxn ang="0">
                  <a:pos x="235112" y="468313"/>
                </a:cxn>
                <a:cxn ang="0">
                  <a:pos x="235112" y="456844"/>
                </a:cxn>
                <a:cxn ang="0">
                  <a:pos x="235112" y="456844"/>
                </a:cxn>
                <a:cxn ang="0">
                  <a:pos x="235112" y="456844"/>
                </a:cxn>
                <a:cxn ang="0">
                  <a:pos x="11468" y="233200"/>
                </a:cxn>
                <a:cxn ang="0">
                  <a:pos x="235112" y="9557"/>
                </a:cxn>
                <a:cxn ang="0">
                  <a:pos x="235112" y="9557"/>
                </a:cxn>
                <a:cxn ang="0">
                  <a:pos x="235112" y="0"/>
                </a:cxn>
              </a:cxnLst>
              <a:rect l="0" t="0" r="0" b="0"/>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w="9525">
              <a:noFill/>
            </a:ln>
          </p:spPr>
          <p:txBody>
            <a:bodyPr/>
            <a:lstStyle/>
            <a:p>
              <a:endParaRPr lang="zh-CN" altLang="en-US"/>
            </a:p>
          </p:txBody>
        </p:sp>
        <p:sp>
          <p:nvSpPr>
            <p:cNvPr id="7189" name="Freeform 183"/>
            <p:cNvSpPr/>
            <p:nvPr/>
          </p:nvSpPr>
          <p:spPr>
            <a:xfrm>
              <a:off x="6588125" y="5570538"/>
              <a:ext cx="527050" cy="460375"/>
            </a:xfrm>
            <a:custGeom>
              <a:avLst/>
              <a:gdLst/>
              <a:ahLst/>
              <a:cxnLst>
                <a:cxn ang="0">
                  <a:pos x="152768" y="36295"/>
                </a:cxn>
                <a:cxn ang="0">
                  <a:pos x="143220" y="55397"/>
                </a:cxn>
                <a:cxn ang="0">
                  <a:pos x="133672" y="68769"/>
                </a:cxn>
                <a:cxn ang="0">
                  <a:pos x="126033" y="61128"/>
                </a:cxn>
                <a:cxn ang="0">
                  <a:pos x="122214" y="76410"/>
                </a:cxn>
                <a:cxn ang="0">
                  <a:pos x="99299" y="80231"/>
                </a:cxn>
                <a:cxn ang="0">
                  <a:pos x="84022" y="95513"/>
                </a:cxn>
                <a:cxn ang="0">
                  <a:pos x="63016" y="124167"/>
                </a:cxn>
                <a:cxn ang="0">
                  <a:pos x="51559" y="143270"/>
                </a:cxn>
                <a:cxn ang="0">
                  <a:pos x="63016" y="154731"/>
                </a:cxn>
                <a:cxn ang="0">
                  <a:pos x="63016" y="162372"/>
                </a:cxn>
                <a:cxn ang="0">
                  <a:pos x="53468" y="152821"/>
                </a:cxn>
                <a:cxn ang="0">
                  <a:pos x="43920" y="139449"/>
                </a:cxn>
                <a:cxn ang="0">
                  <a:pos x="40101" y="160462"/>
                </a:cxn>
                <a:cxn ang="0">
                  <a:pos x="42011" y="192937"/>
                </a:cxn>
                <a:cxn ang="0">
                  <a:pos x="57288" y="185296"/>
                </a:cxn>
                <a:cxn ang="0">
                  <a:pos x="74474" y="204398"/>
                </a:cxn>
                <a:cxn ang="0">
                  <a:pos x="95480" y="227322"/>
                </a:cxn>
                <a:cxn ang="0">
                  <a:pos x="116485" y="244514"/>
                </a:cxn>
                <a:cxn ang="0">
                  <a:pos x="143220" y="271258"/>
                </a:cxn>
                <a:cxn ang="0">
                  <a:pos x="133672" y="311373"/>
                </a:cxn>
                <a:cxn ang="0">
                  <a:pos x="114576" y="359130"/>
                </a:cxn>
                <a:cxn ang="0">
                  <a:pos x="120304" y="393515"/>
                </a:cxn>
                <a:cxn ang="0">
                  <a:pos x="106937" y="395425"/>
                </a:cxn>
                <a:cxn ang="0">
                  <a:pos x="74474" y="341938"/>
                </a:cxn>
                <a:cxn ang="0">
                  <a:pos x="40101" y="261706"/>
                </a:cxn>
                <a:cxn ang="0">
                  <a:pos x="28644" y="202488"/>
                </a:cxn>
                <a:cxn ang="0">
                  <a:pos x="171864" y="424079"/>
                </a:cxn>
                <a:cxn ang="0">
                  <a:pos x="208146" y="418349"/>
                </a:cxn>
                <a:cxn ang="0">
                  <a:pos x="255886" y="412618"/>
                </a:cxn>
                <a:cxn ang="0">
                  <a:pos x="252067" y="431720"/>
                </a:cxn>
                <a:cxn ang="0">
                  <a:pos x="280711" y="429810"/>
                </a:cxn>
                <a:cxn ang="0">
                  <a:pos x="320813" y="425990"/>
                </a:cxn>
                <a:cxn ang="0">
                  <a:pos x="316993" y="7641"/>
                </a:cxn>
                <a:cxn ang="0">
                  <a:pos x="454485" y="149001"/>
                </a:cxn>
                <a:cxn ang="0">
                  <a:pos x="437298" y="135629"/>
                </a:cxn>
                <a:cxn ang="0">
                  <a:pos x="420112" y="173834"/>
                </a:cxn>
                <a:cxn ang="0">
                  <a:pos x="393377" y="139449"/>
                </a:cxn>
                <a:cxn ang="0">
                  <a:pos x="402925" y="173834"/>
                </a:cxn>
                <a:cxn ang="0">
                  <a:pos x="429660" y="183385"/>
                </a:cxn>
                <a:cxn ang="0">
                  <a:pos x="420112" y="233052"/>
                </a:cxn>
                <a:cxn ang="0">
                  <a:pos x="406745" y="284630"/>
                </a:cxn>
                <a:cxn ang="0">
                  <a:pos x="389558" y="317104"/>
                </a:cxn>
                <a:cxn ang="0">
                  <a:pos x="339909" y="357220"/>
                </a:cxn>
                <a:cxn ang="0">
                  <a:pos x="328451" y="322835"/>
                </a:cxn>
                <a:cxn ang="0">
                  <a:pos x="330361" y="278899"/>
                </a:cxn>
                <a:cxn ang="0">
                  <a:pos x="311265" y="234963"/>
                </a:cxn>
                <a:cxn ang="0">
                  <a:pos x="290259" y="208219"/>
                </a:cxn>
                <a:cxn ang="0">
                  <a:pos x="229152" y="210129"/>
                </a:cxn>
                <a:cxn ang="0">
                  <a:pos x="208146" y="177655"/>
                </a:cxn>
                <a:cxn ang="0">
                  <a:pos x="232971" y="114616"/>
                </a:cxn>
                <a:cxn ang="0">
                  <a:pos x="274982" y="97423"/>
                </a:cxn>
                <a:cxn ang="0">
                  <a:pos x="301717" y="108885"/>
                </a:cxn>
                <a:cxn ang="0">
                  <a:pos x="337999" y="108885"/>
                </a:cxn>
                <a:cxn ang="0">
                  <a:pos x="374281" y="103154"/>
                </a:cxn>
                <a:cxn ang="0">
                  <a:pos x="341818" y="87872"/>
                </a:cxn>
                <a:cxn ang="0">
                  <a:pos x="337999" y="74500"/>
                </a:cxn>
                <a:cxn ang="0">
                  <a:pos x="294078" y="76410"/>
                </a:cxn>
                <a:cxn ang="0">
                  <a:pos x="255886" y="87872"/>
                </a:cxn>
                <a:cxn ang="0">
                  <a:pos x="250157" y="49667"/>
                </a:cxn>
                <a:cxn ang="0">
                  <a:pos x="221513" y="26743"/>
                </a:cxn>
                <a:cxn ang="0">
                  <a:pos x="252067" y="7641"/>
                </a:cxn>
              </a:cxnLst>
              <a:rect l="0" t="0" r="0" b="0"/>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w="9525">
              <a:noFill/>
            </a:ln>
          </p:spPr>
          <p:txBody>
            <a:bodyPr/>
            <a:lstStyle/>
            <a:p>
              <a:endParaRPr lang="zh-CN" altLang="en-US"/>
            </a:p>
          </p:txBody>
        </p:sp>
        <p:sp>
          <p:nvSpPr>
            <p:cNvPr id="7190" name="Freeform 184"/>
            <p:cNvSpPr/>
            <p:nvPr/>
          </p:nvSpPr>
          <p:spPr>
            <a:xfrm>
              <a:off x="6713538" y="6070600"/>
              <a:ext cx="152400" cy="174625"/>
            </a:xfrm>
            <a:custGeom>
              <a:avLst/>
              <a:gdLst/>
              <a:ahLst/>
              <a:cxnLst>
                <a:cxn ang="0">
                  <a:pos x="104172" y="9490"/>
                </a:cxn>
                <a:cxn ang="0">
                  <a:pos x="104172" y="64535"/>
                </a:cxn>
                <a:cxn ang="0">
                  <a:pos x="59802" y="100599"/>
                </a:cxn>
                <a:cxn ang="0">
                  <a:pos x="1929" y="144255"/>
                </a:cxn>
                <a:cxn ang="0">
                  <a:pos x="152400" y="174625"/>
                </a:cxn>
                <a:cxn ang="0">
                  <a:pos x="152400" y="0"/>
                </a:cxn>
                <a:cxn ang="0">
                  <a:pos x="104172" y="9490"/>
                </a:cxn>
              </a:cxnLst>
              <a:rect l="0" t="0" r="0" b="0"/>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w="9525">
              <a:noFill/>
            </a:ln>
          </p:spPr>
          <p:txBody>
            <a:bodyPr/>
            <a:lstStyle/>
            <a:p>
              <a:endParaRPr lang="zh-CN" altLang="en-US"/>
            </a:p>
          </p:txBody>
        </p:sp>
        <p:sp>
          <p:nvSpPr>
            <p:cNvPr id="7191" name="Freeform 185"/>
            <p:cNvSpPr/>
            <p:nvPr/>
          </p:nvSpPr>
          <p:spPr>
            <a:xfrm>
              <a:off x="6850063" y="6070600"/>
              <a:ext cx="141288" cy="174625"/>
            </a:xfrm>
            <a:custGeom>
              <a:avLst/>
              <a:gdLst/>
              <a:ahLst/>
              <a:cxnLst>
                <a:cxn ang="0">
                  <a:pos x="30548" y="9490"/>
                </a:cxn>
                <a:cxn ang="0">
                  <a:pos x="30548" y="64535"/>
                </a:cxn>
                <a:cxn ang="0">
                  <a:pos x="72553" y="100599"/>
                </a:cxn>
                <a:cxn ang="0">
                  <a:pos x="137469" y="144255"/>
                </a:cxn>
                <a:cxn ang="0">
                  <a:pos x="0" y="174625"/>
                </a:cxn>
                <a:cxn ang="0">
                  <a:pos x="0" y="0"/>
                </a:cxn>
                <a:cxn ang="0">
                  <a:pos x="30548" y="9490"/>
                </a:cxn>
              </a:cxnLst>
              <a:rect l="0" t="0" r="0" b="0"/>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w="9525">
              <a:noFill/>
            </a:ln>
          </p:spPr>
          <p:txBody>
            <a:bodyPr/>
            <a:lstStyle/>
            <a:p>
              <a:endParaRPr lang="zh-CN" altLang="en-US"/>
            </a:p>
          </p:txBody>
        </p:sp>
        <p:sp>
          <p:nvSpPr>
            <p:cNvPr id="7192" name="Freeform 186"/>
            <p:cNvSpPr/>
            <p:nvPr/>
          </p:nvSpPr>
          <p:spPr>
            <a:xfrm>
              <a:off x="6597650" y="5553075"/>
              <a:ext cx="530225" cy="533400"/>
            </a:xfrm>
            <a:custGeom>
              <a:avLst/>
              <a:gdLst/>
              <a:ahLst/>
              <a:cxnLst>
                <a:cxn ang="0">
                  <a:pos x="390490" y="26765"/>
                </a:cxn>
                <a:cxn ang="0">
                  <a:pos x="495769" y="237066"/>
                </a:cxn>
                <a:cxn ang="0">
                  <a:pos x="235442" y="498987"/>
                </a:cxn>
                <a:cxn ang="0">
                  <a:pos x="26798" y="395748"/>
                </a:cxn>
                <a:cxn ang="0">
                  <a:pos x="0" y="416778"/>
                </a:cxn>
                <a:cxn ang="0">
                  <a:pos x="235442" y="533400"/>
                </a:cxn>
                <a:cxn ang="0">
                  <a:pos x="530225" y="237066"/>
                </a:cxn>
                <a:cxn ang="0">
                  <a:pos x="409632" y="0"/>
                </a:cxn>
                <a:cxn ang="0">
                  <a:pos x="390490" y="26765"/>
                </a:cxn>
              </a:cxnLst>
              <a:rect l="0" t="0" r="0" b="0"/>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w="9525">
              <a:noFill/>
            </a:ln>
          </p:spPr>
          <p:txBody>
            <a:bodyPr/>
            <a:lstStyle/>
            <a:p>
              <a:endParaRPr lang="zh-CN" altLang="en-US"/>
            </a:p>
          </p:txBody>
        </p:sp>
        <p:sp>
          <p:nvSpPr>
            <p:cNvPr id="7193" name="Freeform 187"/>
            <p:cNvSpPr>
              <a:spLocks noEditPoints="1"/>
            </p:cNvSpPr>
            <p:nvPr/>
          </p:nvSpPr>
          <p:spPr>
            <a:xfrm>
              <a:off x="6600825" y="5562600"/>
              <a:ext cx="468313" cy="468313"/>
            </a:xfrm>
            <a:custGeom>
              <a:avLst/>
              <a:gdLst/>
              <a:ahLst/>
              <a:cxnLst>
                <a:cxn ang="0">
                  <a:pos x="235112" y="468313"/>
                </a:cxn>
                <a:cxn ang="0">
                  <a:pos x="468313" y="233200"/>
                </a:cxn>
                <a:cxn ang="0">
                  <a:pos x="235112" y="0"/>
                </a:cxn>
                <a:cxn ang="0">
                  <a:pos x="235112" y="9557"/>
                </a:cxn>
                <a:cxn ang="0">
                  <a:pos x="458755" y="233200"/>
                </a:cxn>
                <a:cxn ang="0">
                  <a:pos x="235112" y="456844"/>
                </a:cxn>
                <a:cxn ang="0">
                  <a:pos x="235112" y="468313"/>
                </a:cxn>
                <a:cxn ang="0">
                  <a:pos x="235112" y="0"/>
                </a:cxn>
                <a:cxn ang="0">
                  <a:pos x="0" y="233200"/>
                </a:cxn>
                <a:cxn ang="0">
                  <a:pos x="235112" y="468313"/>
                </a:cxn>
                <a:cxn ang="0">
                  <a:pos x="235112" y="468313"/>
                </a:cxn>
                <a:cxn ang="0">
                  <a:pos x="235112" y="456844"/>
                </a:cxn>
                <a:cxn ang="0">
                  <a:pos x="235112" y="456844"/>
                </a:cxn>
                <a:cxn ang="0">
                  <a:pos x="235112" y="456844"/>
                </a:cxn>
                <a:cxn ang="0">
                  <a:pos x="11468" y="233200"/>
                </a:cxn>
                <a:cxn ang="0">
                  <a:pos x="235112" y="9557"/>
                </a:cxn>
                <a:cxn ang="0">
                  <a:pos x="235112" y="9557"/>
                </a:cxn>
                <a:cxn ang="0">
                  <a:pos x="235112" y="0"/>
                </a:cxn>
              </a:cxnLst>
              <a:rect l="0" t="0" r="0" b="0"/>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w="9525">
              <a:noFill/>
            </a:ln>
          </p:spPr>
          <p:txBody>
            <a:bodyPr/>
            <a:lstStyle/>
            <a:p>
              <a:endParaRPr lang="zh-CN" altLang="en-US"/>
            </a:p>
          </p:txBody>
        </p:sp>
        <p:sp>
          <p:nvSpPr>
            <p:cNvPr id="7194" name="Freeform 188"/>
            <p:cNvSpPr/>
            <p:nvPr/>
          </p:nvSpPr>
          <p:spPr>
            <a:xfrm>
              <a:off x="6588125" y="5570538"/>
              <a:ext cx="527050" cy="460375"/>
            </a:xfrm>
            <a:custGeom>
              <a:avLst/>
              <a:gdLst/>
              <a:ahLst/>
              <a:cxnLst>
                <a:cxn ang="0">
                  <a:pos x="152768" y="36295"/>
                </a:cxn>
                <a:cxn ang="0">
                  <a:pos x="143220" y="55397"/>
                </a:cxn>
                <a:cxn ang="0">
                  <a:pos x="133672" y="68769"/>
                </a:cxn>
                <a:cxn ang="0">
                  <a:pos x="126033" y="61128"/>
                </a:cxn>
                <a:cxn ang="0">
                  <a:pos x="122214" y="76410"/>
                </a:cxn>
                <a:cxn ang="0">
                  <a:pos x="99299" y="80231"/>
                </a:cxn>
                <a:cxn ang="0">
                  <a:pos x="84022" y="95513"/>
                </a:cxn>
                <a:cxn ang="0">
                  <a:pos x="63016" y="124167"/>
                </a:cxn>
                <a:cxn ang="0">
                  <a:pos x="51559" y="143270"/>
                </a:cxn>
                <a:cxn ang="0">
                  <a:pos x="63016" y="154731"/>
                </a:cxn>
                <a:cxn ang="0">
                  <a:pos x="63016" y="162372"/>
                </a:cxn>
                <a:cxn ang="0">
                  <a:pos x="53468" y="152821"/>
                </a:cxn>
                <a:cxn ang="0">
                  <a:pos x="43920" y="139449"/>
                </a:cxn>
                <a:cxn ang="0">
                  <a:pos x="40101" y="160462"/>
                </a:cxn>
                <a:cxn ang="0">
                  <a:pos x="42011" y="192937"/>
                </a:cxn>
                <a:cxn ang="0">
                  <a:pos x="57288" y="185296"/>
                </a:cxn>
                <a:cxn ang="0">
                  <a:pos x="74474" y="204398"/>
                </a:cxn>
                <a:cxn ang="0">
                  <a:pos x="95480" y="227322"/>
                </a:cxn>
                <a:cxn ang="0">
                  <a:pos x="116485" y="244514"/>
                </a:cxn>
                <a:cxn ang="0">
                  <a:pos x="143220" y="271258"/>
                </a:cxn>
                <a:cxn ang="0">
                  <a:pos x="133672" y="311373"/>
                </a:cxn>
                <a:cxn ang="0">
                  <a:pos x="114576" y="359130"/>
                </a:cxn>
                <a:cxn ang="0">
                  <a:pos x="120304" y="393515"/>
                </a:cxn>
                <a:cxn ang="0">
                  <a:pos x="106937" y="395425"/>
                </a:cxn>
                <a:cxn ang="0">
                  <a:pos x="74474" y="341938"/>
                </a:cxn>
                <a:cxn ang="0">
                  <a:pos x="40101" y="261706"/>
                </a:cxn>
                <a:cxn ang="0">
                  <a:pos x="28644" y="202488"/>
                </a:cxn>
                <a:cxn ang="0">
                  <a:pos x="171864" y="424079"/>
                </a:cxn>
                <a:cxn ang="0">
                  <a:pos x="208146" y="418349"/>
                </a:cxn>
                <a:cxn ang="0">
                  <a:pos x="255886" y="412618"/>
                </a:cxn>
                <a:cxn ang="0">
                  <a:pos x="252067" y="431720"/>
                </a:cxn>
                <a:cxn ang="0">
                  <a:pos x="280711" y="429810"/>
                </a:cxn>
                <a:cxn ang="0">
                  <a:pos x="320813" y="425990"/>
                </a:cxn>
                <a:cxn ang="0">
                  <a:pos x="316993" y="7641"/>
                </a:cxn>
                <a:cxn ang="0">
                  <a:pos x="454485" y="149001"/>
                </a:cxn>
                <a:cxn ang="0">
                  <a:pos x="437298" y="135629"/>
                </a:cxn>
                <a:cxn ang="0">
                  <a:pos x="420112" y="173834"/>
                </a:cxn>
                <a:cxn ang="0">
                  <a:pos x="393377" y="139449"/>
                </a:cxn>
                <a:cxn ang="0">
                  <a:pos x="402925" y="173834"/>
                </a:cxn>
                <a:cxn ang="0">
                  <a:pos x="429660" y="183385"/>
                </a:cxn>
                <a:cxn ang="0">
                  <a:pos x="420112" y="233052"/>
                </a:cxn>
                <a:cxn ang="0">
                  <a:pos x="406745" y="284630"/>
                </a:cxn>
                <a:cxn ang="0">
                  <a:pos x="389558" y="317104"/>
                </a:cxn>
                <a:cxn ang="0">
                  <a:pos x="339909" y="357220"/>
                </a:cxn>
                <a:cxn ang="0">
                  <a:pos x="328451" y="322835"/>
                </a:cxn>
                <a:cxn ang="0">
                  <a:pos x="330361" y="278899"/>
                </a:cxn>
                <a:cxn ang="0">
                  <a:pos x="311265" y="234963"/>
                </a:cxn>
                <a:cxn ang="0">
                  <a:pos x="290259" y="208219"/>
                </a:cxn>
                <a:cxn ang="0">
                  <a:pos x="229152" y="210129"/>
                </a:cxn>
                <a:cxn ang="0">
                  <a:pos x="208146" y="177655"/>
                </a:cxn>
                <a:cxn ang="0">
                  <a:pos x="232971" y="114616"/>
                </a:cxn>
                <a:cxn ang="0">
                  <a:pos x="274982" y="97423"/>
                </a:cxn>
                <a:cxn ang="0">
                  <a:pos x="301717" y="108885"/>
                </a:cxn>
                <a:cxn ang="0">
                  <a:pos x="337999" y="108885"/>
                </a:cxn>
                <a:cxn ang="0">
                  <a:pos x="374281" y="103154"/>
                </a:cxn>
                <a:cxn ang="0">
                  <a:pos x="341818" y="87872"/>
                </a:cxn>
                <a:cxn ang="0">
                  <a:pos x="337999" y="74500"/>
                </a:cxn>
                <a:cxn ang="0">
                  <a:pos x="294078" y="76410"/>
                </a:cxn>
                <a:cxn ang="0">
                  <a:pos x="255886" y="87872"/>
                </a:cxn>
                <a:cxn ang="0">
                  <a:pos x="250157" y="49667"/>
                </a:cxn>
                <a:cxn ang="0">
                  <a:pos x="221513" y="26743"/>
                </a:cxn>
                <a:cxn ang="0">
                  <a:pos x="252067" y="7641"/>
                </a:cxn>
              </a:cxnLst>
              <a:rect l="0" t="0" r="0" b="0"/>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w="9525">
              <a:noFill/>
            </a:ln>
          </p:spPr>
          <p:txBody>
            <a:bodyPr/>
            <a:lstStyle/>
            <a:p>
              <a:endParaRPr lang="zh-CN" altLang="en-US"/>
            </a:p>
          </p:txBody>
        </p:sp>
        <p:sp>
          <p:nvSpPr>
            <p:cNvPr id="7195" name="Freeform 189"/>
            <p:cNvSpPr>
              <a:spLocks noEditPoints="1"/>
            </p:cNvSpPr>
            <p:nvPr/>
          </p:nvSpPr>
          <p:spPr>
            <a:xfrm>
              <a:off x="7035800" y="4852988"/>
              <a:ext cx="450850" cy="415925"/>
            </a:xfrm>
            <a:custGeom>
              <a:avLst/>
              <a:gdLst/>
              <a:ahLst/>
              <a:cxnLst>
                <a:cxn ang="0">
                  <a:pos x="267453" y="5750"/>
                </a:cxn>
                <a:cxn ang="0">
                  <a:pos x="225425" y="0"/>
                </a:cxn>
                <a:cxn ang="0">
                  <a:pos x="225425" y="38334"/>
                </a:cxn>
                <a:cxn ang="0">
                  <a:pos x="259811" y="42167"/>
                </a:cxn>
                <a:cxn ang="0">
                  <a:pos x="389717" y="243421"/>
                </a:cxn>
                <a:cxn ang="0">
                  <a:pos x="225425" y="377590"/>
                </a:cxn>
                <a:cxn ang="0">
                  <a:pos x="225425" y="415925"/>
                </a:cxn>
                <a:cxn ang="0">
                  <a:pos x="427925" y="251088"/>
                </a:cxn>
                <a:cxn ang="0">
                  <a:pos x="267453" y="5750"/>
                </a:cxn>
                <a:cxn ang="0">
                  <a:pos x="225425" y="0"/>
                </a:cxn>
                <a:cxn ang="0">
                  <a:pos x="22924" y="164836"/>
                </a:cxn>
                <a:cxn ang="0">
                  <a:pos x="183396" y="412091"/>
                </a:cxn>
                <a:cxn ang="0">
                  <a:pos x="225425" y="415925"/>
                </a:cxn>
                <a:cxn ang="0">
                  <a:pos x="225425" y="377590"/>
                </a:cxn>
                <a:cxn ang="0">
                  <a:pos x="191038" y="373757"/>
                </a:cxn>
                <a:cxn ang="0">
                  <a:pos x="191038" y="373757"/>
                </a:cxn>
                <a:cxn ang="0">
                  <a:pos x="61132" y="172503"/>
                </a:cxn>
                <a:cxn ang="0">
                  <a:pos x="225425" y="38334"/>
                </a:cxn>
                <a:cxn ang="0">
                  <a:pos x="225425" y="0"/>
                </a:cxn>
              </a:cxnLst>
              <a:rect l="0" t="0" r="0" b="0"/>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w="9525">
              <a:noFill/>
            </a:ln>
          </p:spPr>
          <p:txBody>
            <a:bodyPr/>
            <a:lstStyle/>
            <a:p>
              <a:endParaRPr lang="zh-CN" altLang="en-US"/>
            </a:p>
          </p:txBody>
        </p:sp>
        <p:sp>
          <p:nvSpPr>
            <p:cNvPr id="7196" name="Freeform 190"/>
            <p:cNvSpPr/>
            <p:nvPr/>
          </p:nvSpPr>
          <p:spPr>
            <a:xfrm>
              <a:off x="7153275" y="5235575"/>
              <a:ext cx="96838" cy="209550"/>
            </a:xfrm>
            <a:custGeom>
              <a:avLst/>
              <a:gdLst/>
              <a:ahLst/>
              <a:cxnLst>
                <a:cxn ang="0">
                  <a:pos x="55562" y="209550"/>
                </a:cxn>
                <a:cxn ang="0">
                  <a:pos x="0" y="196850"/>
                </a:cxn>
                <a:cxn ang="0">
                  <a:pos x="42862" y="0"/>
                </a:cxn>
                <a:cxn ang="0">
                  <a:pos x="96838" y="11112"/>
                </a:cxn>
                <a:cxn ang="0">
                  <a:pos x="55562" y="209550"/>
                </a:cxn>
              </a:cxnLst>
              <a:rect l="0" t="0" r="0" b="0"/>
              <a:pathLst>
                <a:path w="61" h="132">
                  <a:moveTo>
                    <a:pt x="35" y="132"/>
                  </a:moveTo>
                  <a:lnTo>
                    <a:pt x="0" y="124"/>
                  </a:lnTo>
                  <a:lnTo>
                    <a:pt x="27" y="0"/>
                  </a:lnTo>
                  <a:lnTo>
                    <a:pt x="61" y="7"/>
                  </a:lnTo>
                  <a:lnTo>
                    <a:pt x="35" y="132"/>
                  </a:lnTo>
                  <a:close/>
                </a:path>
              </a:pathLst>
            </a:custGeom>
            <a:solidFill>
              <a:srgbClr val="C5C5C9"/>
            </a:solidFill>
            <a:ln w="9525">
              <a:noFill/>
            </a:ln>
          </p:spPr>
          <p:txBody>
            <a:bodyPr/>
            <a:lstStyle/>
            <a:p>
              <a:endParaRPr lang="zh-CN" altLang="en-US"/>
            </a:p>
          </p:txBody>
        </p:sp>
        <p:sp>
          <p:nvSpPr>
            <p:cNvPr id="7197" name="Freeform 191"/>
            <p:cNvSpPr/>
            <p:nvPr/>
          </p:nvSpPr>
          <p:spPr>
            <a:xfrm>
              <a:off x="7112000" y="5299075"/>
              <a:ext cx="138113" cy="284163"/>
            </a:xfrm>
            <a:custGeom>
              <a:avLst/>
              <a:gdLst/>
              <a:ahLst/>
              <a:cxnLst>
                <a:cxn ang="0">
                  <a:pos x="93993" y="244113"/>
                </a:cxn>
                <a:cxn ang="0">
                  <a:pos x="40282" y="278441"/>
                </a:cxn>
                <a:cxn ang="0">
                  <a:pos x="5754" y="225041"/>
                </a:cxn>
                <a:cxn ang="0">
                  <a:pos x="44119" y="40049"/>
                </a:cxn>
                <a:cxn ang="0">
                  <a:pos x="97830" y="5721"/>
                </a:cxn>
                <a:cxn ang="0">
                  <a:pos x="132358" y="57214"/>
                </a:cxn>
                <a:cxn ang="0">
                  <a:pos x="93993" y="244113"/>
                </a:cxn>
              </a:cxnLst>
              <a:rect l="0" t="0" r="0" b="0"/>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w="9525">
              <a:noFill/>
            </a:ln>
          </p:spPr>
          <p:txBody>
            <a:bodyPr/>
            <a:lstStyle/>
            <a:p>
              <a:endParaRPr lang="zh-CN" altLang="en-US"/>
            </a:p>
          </p:txBody>
        </p:sp>
        <p:sp>
          <p:nvSpPr>
            <p:cNvPr id="7198" name="Freeform 192"/>
            <p:cNvSpPr>
              <a:spLocks noEditPoints="1"/>
            </p:cNvSpPr>
            <p:nvPr/>
          </p:nvSpPr>
          <p:spPr>
            <a:xfrm>
              <a:off x="5684838" y="4935538"/>
              <a:ext cx="677863" cy="558800"/>
            </a:xfrm>
            <a:custGeom>
              <a:avLst/>
              <a:gdLst/>
              <a:ahLst/>
              <a:cxnLst>
                <a:cxn ang="0">
                  <a:pos x="461483" y="443978"/>
                </a:cxn>
                <a:cxn ang="0">
                  <a:pos x="507439" y="472683"/>
                </a:cxn>
                <a:cxn ang="0">
                  <a:pos x="507439" y="491820"/>
                </a:cxn>
                <a:cxn ang="0">
                  <a:pos x="461483" y="491820"/>
                </a:cxn>
                <a:cxn ang="0">
                  <a:pos x="507439" y="558800"/>
                </a:cxn>
                <a:cxn ang="0">
                  <a:pos x="561056" y="497561"/>
                </a:cxn>
                <a:cxn ang="0">
                  <a:pos x="461483" y="392308"/>
                </a:cxn>
                <a:cxn ang="0">
                  <a:pos x="677863" y="338724"/>
                </a:cxn>
                <a:cxn ang="0">
                  <a:pos x="624246" y="0"/>
                </a:cxn>
                <a:cxn ang="0">
                  <a:pos x="461483" y="36360"/>
                </a:cxn>
                <a:cxn ang="0">
                  <a:pos x="637650" y="80375"/>
                </a:cxn>
                <a:cxn ang="0">
                  <a:pos x="593608" y="355947"/>
                </a:cxn>
                <a:cxn ang="0">
                  <a:pos x="461483" y="392308"/>
                </a:cxn>
                <a:cxn ang="0">
                  <a:pos x="405951" y="443978"/>
                </a:cxn>
                <a:cxn ang="0">
                  <a:pos x="461483" y="392308"/>
                </a:cxn>
                <a:cxn ang="0">
                  <a:pos x="338931" y="355947"/>
                </a:cxn>
                <a:cxn ang="0">
                  <a:pos x="461483" y="558800"/>
                </a:cxn>
                <a:cxn ang="0">
                  <a:pos x="415526" y="491820"/>
                </a:cxn>
                <a:cxn ang="0">
                  <a:pos x="415526" y="472683"/>
                </a:cxn>
                <a:cxn ang="0">
                  <a:pos x="461483" y="443978"/>
                </a:cxn>
                <a:cxn ang="0">
                  <a:pos x="338931" y="0"/>
                </a:cxn>
                <a:cxn ang="0">
                  <a:pos x="461483" y="36360"/>
                </a:cxn>
                <a:cxn ang="0">
                  <a:pos x="338931" y="0"/>
                </a:cxn>
                <a:cxn ang="0">
                  <a:pos x="0" y="53583"/>
                </a:cxn>
                <a:cxn ang="0">
                  <a:pos x="55531" y="392308"/>
                </a:cxn>
                <a:cxn ang="0">
                  <a:pos x="271911" y="443978"/>
                </a:cxn>
                <a:cxn ang="0">
                  <a:pos x="120636" y="497561"/>
                </a:cxn>
                <a:cxn ang="0">
                  <a:pos x="174252" y="558800"/>
                </a:cxn>
                <a:cxn ang="0">
                  <a:pos x="338931" y="355947"/>
                </a:cxn>
                <a:cxn ang="0">
                  <a:pos x="86169" y="355947"/>
                </a:cxn>
                <a:cxn ang="0">
                  <a:pos x="42127" y="80375"/>
                </a:cxn>
                <a:cxn ang="0">
                  <a:pos x="338931" y="36360"/>
                </a:cxn>
              </a:cxnLst>
              <a:rect l="0" t="0" r="0" b="0"/>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w="9525">
              <a:noFill/>
            </a:ln>
          </p:spPr>
          <p:txBody>
            <a:bodyPr/>
            <a:lstStyle/>
            <a:p>
              <a:endParaRPr lang="zh-CN" altLang="en-US"/>
            </a:p>
          </p:txBody>
        </p:sp>
        <p:sp>
          <p:nvSpPr>
            <p:cNvPr id="7199" name="Freeform 193"/>
            <p:cNvSpPr>
              <a:spLocks noEditPoints="1"/>
            </p:cNvSpPr>
            <p:nvPr/>
          </p:nvSpPr>
          <p:spPr>
            <a:xfrm>
              <a:off x="6881813" y="4202113"/>
              <a:ext cx="538163" cy="628650"/>
            </a:xfrm>
            <a:custGeom>
              <a:avLst/>
              <a:gdLst/>
              <a:ahLst/>
              <a:cxnLst>
                <a:cxn ang="0">
                  <a:pos x="538163" y="63248"/>
                </a:cxn>
                <a:cxn ang="0">
                  <a:pos x="465386" y="47915"/>
                </a:cxn>
                <a:cxn ang="0">
                  <a:pos x="478792" y="78581"/>
                </a:cxn>
                <a:cxn ang="0">
                  <a:pos x="465386" y="86247"/>
                </a:cxn>
                <a:cxn ang="0">
                  <a:pos x="388779" y="90080"/>
                </a:cxn>
                <a:cxn ang="0">
                  <a:pos x="434743" y="141829"/>
                </a:cxn>
                <a:cxn ang="0">
                  <a:pos x="367712" y="116913"/>
                </a:cxn>
                <a:cxn ang="0">
                  <a:pos x="388779" y="147579"/>
                </a:cxn>
                <a:cxn ang="0">
                  <a:pos x="344730" y="143746"/>
                </a:cxn>
                <a:cxn ang="0">
                  <a:pos x="365797" y="174412"/>
                </a:cxn>
                <a:cxn ang="0">
                  <a:pos x="323663" y="170578"/>
                </a:cxn>
                <a:cxn ang="0">
                  <a:pos x="344730" y="201244"/>
                </a:cxn>
                <a:cxn ang="0">
                  <a:pos x="302596" y="197411"/>
                </a:cxn>
                <a:cxn ang="0">
                  <a:pos x="346645" y="249160"/>
                </a:cxn>
                <a:cxn ang="0">
                  <a:pos x="279614" y="226160"/>
                </a:cxn>
                <a:cxn ang="0">
                  <a:pos x="300681" y="256826"/>
                </a:cxn>
                <a:cxn ang="0">
                  <a:pos x="258548" y="252993"/>
                </a:cxn>
                <a:cxn ang="0">
                  <a:pos x="279614" y="283659"/>
                </a:cxn>
                <a:cxn ang="0">
                  <a:pos x="235566" y="279825"/>
                </a:cxn>
                <a:cxn ang="0">
                  <a:pos x="256632" y="310491"/>
                </a:cxn>
                <a:cxn ang="0">
                  <a:pos x="214499" y="306658"/>
                </a:cxn>
                <a:cxn ang="0">
                  <a:pos x="258548" y="356490"/>
                </a:cxn>
                <a:cxn ang="0">
                  <a:pos x="191517" y="333491"/>
                </a:cxn>
                <a:cxn ang="0">
                  <a:pos x="212583" y="364157"/>
                </a:cxn>
                <a:cxn ang="0">
                  <a:pos x="170450" y="360323"/>
                </a:cxn>
                <a:cxn ang="0">
                  <a:pos x="191517" y="390989"/>
                </a:cxn>
                <a:cxn ang="0">
                  <a:pos x="147468" y="387156"/>
                </a:cxn>
                <a:cxn ang="0">
                  <a:pos x="168535" y="417822"/>
                </a:cxn>
                <a:cxn ang="0">
                  <a:pos x="126401" y="413989"/>
                </a:cxn>
                <a:cxn ang="0">
                  <a:pos x="172365" y="463821"/>
                </a:cxn>
                <a:cxn ang="0">
                  <a:pos x="103419" y="440821"/>
                </a:cxn>
                <a:cxn ang="0">
                  <a:pos x="124486" y="471487"/>
                </a:cxn>
                <a:cxn ang="0">
                  <a:pos x="82352" y="467654"/>
                </a:cxn>
                <a:cxn ang="0">
                  <a:pos x="103419" y="498320"/>
                </a:cxn>
                <a:cxn ang="0">
                  <a:pos x="59370" y="494486"/>
                </a:cxn>
                <a:cxn ang="0">
                  <a:pos x="80437" y="525152"/>
                </a:cxn>
                <a:cxn ang="0">
                  <a:pos x="38303" y="521319"/>
                </a:cxn>
                <a:cxn ang="0">
                  <a:pos x="84267" y="571151"/>
                </a:cxn>
                <a:cxn ang="0">
                  <a:pos x="0" y="567318"/>
                </a:cxn>
                <a:cxn ang="0">
                  <a:pos x="465386" y="153329"/>
                </a:cxn>
                <a:cxn ang="0">
                  <a:pos x="451980" y="82414"/>
                </a:cxn>
                <a:cxn ang="0">
                  <a:pos x="465386" y="47915"/>
                </a:cxn>
                <a:cxn ang="0">
                  <a:pos x="463471" y="0"/>
                </a:cxn>
              </a:cxnLst>
              <a:rect l="0" t="0" r="0" b="0"/>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w="9525">
              <a:noFill/>
            </a:ln>
          </p:spPr>
          <p:txBody>
            <a:bodyPr/>
            <a:lstStyle/>
            <a:p>
              <a:endParaRPr lang="zh-CN" altLang="en-US"/>
            </a:p>
          </p:txBody>
        </p:sp>
        <p:sp>
          <p:nvSpPr>
            <p:cNvPr id="7200" name="Freeform 194"/>
            <p:cNvSpPr>
              <a:spLocks noEditPoints="1"/>
            </p:cNvSpPr>
            <p:nvPr/>
          </p:nvSpPr>
          <p:spPr>
            <a:xfrm>
              <a:off x="7513638" y="4340225"/>
              <a:ext cx="288925" cy="566738"/>
            </a:xfrm>
            <a:custGeom>
              <a:avLst/>
              <a:gdLst/>
              <a:ahLst/>
              <a:cxnLst>
                <a:cxn ang="0">
                  <a:pos x="216215" y="254649"/>
                </a:cxn>
                <a:cxn ang="0">
                  <a:pos x="227695" y="243161"/>
                </a:cxn>
                <a:cxn ang="0">
                  <a:pos x="267877" y="141684"/>
                </a:cxn>
                <a:cxn ang="0">
                  <a:pos x="260223" y="120623"/>
                </a:cxn>
                <a:cxn ang="0">
                  <a:pos x="277444" y="80415"/>
                </a:cxn>
                <a:cxn ang="0">
                  <a:pos x="243003" y="3829"/>
                </a:cxn>
                <a:cxn ang="0">
                  <a:pos x="216215" y="0"/>
                </a:cxn>
                <a:cxn ang="0">
                  <a:pos x="216215" y="101476"/>
                </a:cxn>
                <a:cxn ang="0">
                  <a:pos x="223869" y="107220"/>
                </a:cxn>
                <a:cxn ang="0">
                  <a:pos x="216215" y="103391"/>
                </a:cxn>
                <a:cxn ang="0">
                  <a:pos x="216215" y="149343"/>
                </a:cxn>
                <a:cxn ang="0">
                  <a:pos x="223869" y="132111"/>
                </a:cxn>
                <a:cxn ang="0">
                  <a:pos x="220042" y="114879"/>
                </a:cxn>
                <a:cxn ang="0">
                  <a:pos x="246829" y="126367"/>
                </a:cxn>
                <a:cxn ang="0">
                  <a:pos x="256397" y="145513"/>
                </a:cxn>
                <a:cxn ang="0">
                  <a:pos x="221955" y="233587"/>
                </a:cxn>
                <a:cxn ang="0">
                  <a:pos x="216215" y="241246"/>
                </a:cxn>
                <a:cxn ang="0">
                  <a:pos x="216215" y="254649"/>
                </a:cxn>
                <a:cxn ang="0">
                  <a:pos x="118631" y="503554"/>
                </a:cxn>
                <a:cxn ang="0">
                  <a:pos x="214301" y="254649"/>
                </a:cxn>
                <a:cxn ang="0">
                  <a:pos x="216215" y="254649"/>
                </a:cxn>
                <a:cxn ang="0">
                  <a:pos x="216215" y="241246"/>
                </a:cxn>
                <a:cxn ang="0">
                  <a:pos x="202821" y="241246"/>
                </a:cxn>
                <a:cxn ang="0">
                  <a:pos x="174120" y="229758"/>
                </a:cxn>
                <a:cxn ang="0">
                  <a:pos x="174120" y="229758"/>
                </a:cxn>
                <a:cxn ang="0">
                  <a:pos x="189427" y="220185"/>
                </a:cxn>
                <a:cxn ang="0">
                  <a:pos x="216215" y="149343"/>
                </a:cxn>
                <a:cxn ang="0">
                  <a:pos x="216215" y="103391"/>
                </a:cxn>
                <a:cxn ang="0">
                  <a:pos x="151159" y="78500"/>
                </a:cxn>
                <a:cxn ang="0">
                  <a:pos x="133938" y="89988"/>
                </a:cxn>
                <a:cxn ang="0">
                  <a:pos x="93757" y="191465"/>
                </a:cxn>
                <a:cxn ang="0">
                  <a:pos x="95670" y="208697"/>
                </a:cxn>
                <a:cxn ang="0">
                  <a:pos x="61229" y="296771"/>
                </a:cxn>
                <a:cxn ang="0">
                  <a:pos x="61229" y="455687"/>
                </a:cxn>
                <a:cxn ang="0">
                  <a:pos x="68882" y="455687"/>
                </a:cxn>
                <a:cxn ang="0">
                  <a:pos x="80363" y="476749"/>
                </a:cxn>
                <a:cxn ang="0">
                  <a:pos x="103324" y="469090"/>
                </a:cxn>
                <a:cxn ang="0">
                  <a:pos x="114804" y="493981"/>
                </a:cxn>
                <a:cxn ang="0">
                  <a:pos x="110977" y="497810"/>
                </a:cxn>
                <a:cxn ang="0">
                  <a:pos x="61229" y="532274"/>
                </a:cxn>
                <a:cxn ang="0">
                  <a:pos x="61229" y="541847"/>
                </a:cxn>
                <a:cxn ang="0">
                  <a:pos x="118631" y="503554"/>
                </a:cxn>
                <a:cxn ang="0">
                  <a:pos x="216215" y="0"/>
                </a:cxn>
                <a:cxn ang="0">
                  <a:pos x="216215" y="101476"/>
                </a:cxn>
                <a:cxn ang="0">
                  <a:pos x="156899" y="63183"/>
                </a:cxn>
                <a:cxn ang="0">
                  <a:pos x="166466" y="38293"/>
                </a:cxn>
                <a:cxn ang="0">
                  <a:pos x="216215" y="0"/>
                </a:cxn>
                <a:cxn ang="0">
                  <a:pos x="61229" y="296771"/>
                </a:cxn>
                <a:cxn ang="0">
                  <a:pos x="0" y="457602"/>
                </a:cxn>
                <a:cxn ang="0">
                  <a:pos x="26787" y="566738"/>
                </a:cxn>
                <a:cxn ang="0">
                  <a:pos x="61229" y="541847"/>
                </a:cxn>
                <a:cxn ang="0">
                  <a:pos x="61229" y="532274"/>
                </a:cxn>
                <a:cxn ang="0">
                  <a:pos x="59315" y="534188"/>
                </a:cxn>
                <a:cxn ang="0">
                  <a:pos x="24874" y="520786"/>
                </a:cxn>
                <a:cxn ang="0">
                  <a:pos x="9567" y="459517"/>
                </a:cxn>
                <a:cxn ang="0">
                  <a:pos x="9567" y="459517"/>
                </a:cxn>
                <a:cxn ang="0">
                  <a:pos x="11480" y="453773"/>
                </a:cxn>
                <a:cxn ang="0">
                  <a:pos x="34441" y="442285"/>
                </a:cxn>
                <a:cxn ang="0">
                  <a:pos x="45921" y="463346"/>
                </a:cxn>
                <a:cxn ang="0">
                  <a:pos x="61229" y="455687"/>
                </a:cxn>
                <a:cxn ang="0">
                  <a:pos x="61229" y="296771"/>
                </a:cxn>
              </a:cxnLst>
              <a:rect l="0" t="0" r="0" b="0"/>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w="9525">
              <a:noFill/>
            </a:ln>
          </p:spPr>
          <p:txBody>
            <a:bodyPr/>
            <a:lstStyle/>
            <a:p>
              <a:endParaRPr lang="zh-CN" altLang="en-US"/>
            </a:p>
          </p:txBody>
        </p:sp>
        <p:sp>
          <p:nvSpPr>
            <p:cNvPr id="7201" name="Freeform 195"/>
            <p:cNvSpPr>
              <a:spLocks noEditPoints="1"/>
            </p:cNvSpPr>
            <p:nvPr/>
          </p:nvSpPr>
          <p:spPr>
            <a:xfrm>
              <a:off x="6232525" y="4208463"/>
              <a:ext cx="615950" cy="615950"/>
            </a:xfrm>
            <a:custGeom>
              <a:avLst/>
              <a:gdLst/>
              <a:ahLst/>
              <a:cxnLst>
                <a:cxn ang="0">
                  <a:pos x="307975" y="0"/>
                </a:cxn>
                <a:cxn ang="0">
                  <a:pos x="307975" y="0"/>
                </a:cxn>
                <a:cxn ang="0">
                  <a:pos x="307975" y="80341"/>
                </a:cxn>
                <a:cxn ang="0">
                  <a:pos x="344319" y="55473"/>
                </a:cxn>
                <a:cxn ang="0">
                  <a:pos x="558563" y="269717"/>
                </a:cxn>
                <a:cxn ang="0">
                  <a:pos x="533695" y="307975"/>
                </a:cxn>
                <a:cxn ang="0">
                  <a:pos x="558563" y="344319"/>
                </a:cxn>
                <a:cxn ang="0">
                  <a:pos x="344319" y="560476"/>
                </a:cxn>
                <a:cxn ang="0">
                  <a:pos x="344319" y="560476"/>
                </a:cxn>
                <a:cxn ang="0">
                  <a:pos x="307975" y="533695"/>
                </a:cxn>
                <a:cxn ang="0">
                  <a:pos x="307975" y="615950"/>
                </a:cxn>
                <a:cxn ang="0">
                  <a:pos x="307975" y="615950"/>
                </a:cxn>
                <a:cxn ang="0">
                  <a:pos x="615950" y="307975"/>
                </a:cxn>
                <a:cxn ang="0">
                  <a:pos x="307975" y="0"/>
                </a:cxn>
                <a:cxn ang="0">
                  <a:pos x="307975" y="0"/>
                </a:cxn>
                <a:cxn ang="0">
                  <a:pos x="307975" y="0"/>
                </a:cxn>
                <a:cxn ang="0">
                  <a:pos x="0" y="307975"/>
                </a:cxn>
                <a:cxn ang="0">
                  <a:pos x="307975" y="615950"/>
                </a:cxn>
                <a:cxn ang="0">
                  <a:pos x="307975" y="615950"/>
                </a:cxn>
                <a:cxn ang="0">
                  <a:pos x="307975" y="533695"/>
                </a:cxn>
                <a:cxn ang="0">
                  <a:pos x="307975" y="533695"/>
                </a:cxn>
                <a:cxn ang="0">
                  <a:pos x="269717" y="560476"/>
                </a:cxn>
                <a:cxn ang="0">
                  <a:pos x="55473" y="344319"/>
                </a:cxn>
                <a:cxn ang="0">
                  <a:pos x="80341" y="307975"/>
                </a:cxn>
                <a:cxn ang="0">
                  <a:pos x="55473" y="269717"/>
                </a:cxn>
                <a:cxn ang="0">
                  <a:pos x="269717" y="55473"/>
                </a:cxn>
                <a:cxn ang="0">
                  <a:pos x="307975" y="80341"/>
                </a:cxn>
                <a:cxn ang="0">
                  <a:pos x="307975" y="80341"/>
                </a:cxn>
                <a:cxn ang="0">
                  <a:pos x="307975" y="0"/>
                </a:cxn>
              </a:cxnLst>
              <a:rect l="0" t="0" r="0" b="0"/>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w="9525">
              <a:noFill/>
            </a:ln>
          </p:spPr>
          <p:txBody>
            <a:bodyPr/>
            <a:lstStyle/>
            <a:p>
              <a:endParaRPr lang="zh-CN" altLang="en-US"/>
            </a:p>
          </p:txBody>
        </p:sp>
        <p:sp>
          <p:nvSpPr>
            <p:cNvPr id="7202" name="Freeform 196"/>
            <p:cNvSpPr/>
            <p:nvPr/>
          </p:nvSpPr>
          <p:spPr>
            <a:xfrm>
              <a:off x="6345238" y="4402138"/>
              <a:ext cx="307975" cy="161925"/>
            </a:xfrm>
            <a:custGeom>
              <a:avLst/>
              <a:gdLst/>
              <a:ahLst/>
              <a:cxnLst>
                <a:cxn ang="0">
                  <a:pos x="286933" y="0"/>
                </a:cxn>
                <a:cxn ang="0">
                  <a:pos x="216156" y="70485"/>
                </a:cxn>
                <a:cxn ang="0">
                  <a:pos x="195114" y="66675"/>
                </a:cxn>
                <a:cxn ang="0">
                  <a:pos x="149205" y="99060"/>
                </a:cxn>
                <a:cxn ang="0">
                  <a:pos x="0" y="99060"/>
                </a:cxn>
                <a:cxn ang="0">
                  <a:pos x="0" y="129540"/>
                </a:cxn>
                <a:cxn ang="0">
                  <a:pos x="149205" y="129540"/>
                </a:cxn>
                <a:cxn ang="0">
                  <a:pos x="195114" y="161925"/>
                </a:cxn>
                <a:cxn ang="0">
                  <a:pos x="242936" y="114300"/>
                </a:cxn>
                <a:cxn ang="0">
                  <a:pos x="237198" y="93345"/>
                </a:cxn>
                <a:cxn ang="0">
                  <a:pos x="307975" y="22860"/>
                </a:cxn>
                <a:cxn ang="0">
                  <a:pos x="286933" y="0"/>
                </a:cxn>
              </a:cxnLst>
              <a:rect l="0" t="0" r="0" b="0"/>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w="9525">
              <a:noFill/>
            </a:ln>
          </p:spPr>
          <p:txBody>
            <a:bodyPr/>
            <a:lstStyle/>
            <a:p>
              <a:endParaRPr lang="zh-CN" altLang="en-US"/>
            </a:p>
          </p:txBody>
        </p:sp>
        <p:sp>
          <p:nvSpPr>
            <p:cNvPr id="7203" name="Freeform 197"/>
            <p:cNvSpPr/>
            <p:nvPr/>
          </p:nvSpPr>
          <p:spPr>
            <a:xfrm>
              <a:off x="6478588" y="5094288"/>
              <a:ext cx="481013" cy="361950"/>
            </a:xfrm>
            <a:custGeom>
              <a:avLst/>
              <a:gdLst/>
              <a:ahLst/>
              <a:cxnLst>
                <a:cxn ang="0">
                  <a:pos x="337284" y="0"/>
                </a:cxn>
                <a:cxn ang="0">
                  <a:pos x="239548" y="34471"/>
                </a:cxn>
                <a:cxn ang="0">
                  <a:pos x="143728" y="0"/>
                </a:cxn>
                <a:cxn ang="0">
                  <a:pos x="0" y="139800"/>
                </a:cxn>
                <a:cxn ang="0">
                  <a:pos x="247213" y="361950"/>
                </a:cxn>
                <a:cxn ang="0">
                  <a:pos x="481013" y="139800"/>
                </a:cxn>
                <a:cxn ang="0">
                  <a:pos x="337284" y="0"/>
                </a:cxn>
              </a:cxnLst>
              <a:rect l="0" t="0" r="0" b="0"/>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w="9525">
              <a:noFill/>
            </a:ln>
          </p:spPr>
          <p:txBody>
            <a:bodyPr/>
            <a:lstStyle/>
            <a:p>
              <a:endParaRPr lang="zh-CN" altLang="en-US"/>
            </a:p>
          </p:txBody>
        </p:sp>
        <p:sp>
          <p:nvSpPr>
            <p:cNvPr id="7204" name="Freeform 198"/>
            <p:cNvSpPr/>
            <p:nvPr/>
          </p:nvSpPr>
          <p:spPr>
            <a:xfrm>
              <a:off x="6692900" y="5000625"/>
              <a:ext cx="130175" cy="166688"/>
            </a:xfrm>
            <a:custGeom>
              <a:avLst/>
              <a:gdLst/>
              <a:ahLst/>
              <a:cxnLst>
                <a:cxn ang="0">
                  <a:pos x="28715" y="166688"/>
                </a:cxn>
                <a:cxn ang="0">
                  <a:pos x="63173" y="0"/>
                </a:cxn>
                <a:cxn ang="0">
                  <a:pos x="130175" y="11495"/>
                </a:cxn>
                <a:cxn ang="0">
                  <a:pos x="28715" y="166688"/>
                </a:cxn>
              </a:cxnLst>
              <a:rect l="0" t="0" r="0" b="0"/>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w="9525">
              <a:noFill/>
            </a:ln>
          </p:spPr>
          <p:txBody>
            <a:bodyPr/>
            <a:lstStyle/>
            <a:p>
              <a:endParaRPr lang="zh-CN" altLang="en-US"/>
            </a:p>
          </p:txBody>
        </p:sp>
        <p:sp>
          <p:nvSpPr>
            <p:cNvPr id="7205" name="Freeform 199"/>
            <p:cNvSpPr>
              <a:spLocks noEditPoints="1"/>
            </p:cNvSpPr>
            <p:nvPr/>
          </p:nvSpPr>
          <p:spPr>
            <a:xfrm>
              <a:off x="4441825" y="4087813"/>
              <a:ext cx="571500" cy="633413"/>
            </a:xfrm>
            <a:custGeom>
              <a:avLst/>
              <a:gdLst/>
              <a:ahLst/>
              <a:cxnLst>
                <a:cxn ang="0">
                  <a:pos x="441526" y="329145"/>
                </a:cxn>
                <a:cxn ang="0">
                  <a:pos x="409033" y="392295"/>
                </a:cxn>
                <a:cxn ang="0">
                  <a:pos x="391831" y="451617"/>
                </a:cxn>
                <a:cxn ang="0">
                  <a:pos x="401387" y="459272"/>
                </a:cxn>
                <a:cxn ang="0">
                  <a:pos x="431969" y="543472"/>
                </a:cxn>
                <a:cxn ang="0">
                  <a:pos x="382274" y="486063"/>
                </a:cxn>
                <a:cxn ang="0">
                  <a:pos x="472108" y="162658"/>
                </a:cxn>
                <a:cxn ang="0">
                  <a:pos x="542829" y="141608"/>
                </a:cxn>
                <a:cxn ang="0">
                  <a:pos x="474020" y="197104"/>
                </a:cxn>
                <a:cxn ang="0">
                  <a:pos x="462551" y="199017"/>
                </a:cxn>
                <a:cxn ang="0">
                  <a:pos x="560031" y="346367"/>
                </a:cxn>
                <a:cxn ang="0">
                  <a:pos x="470197" y="336799"/>
                </a:cxn>
                <a:cxn ang="0">
                  <a:pos x="552386" y="375072"/>
                </a:cxn>
                <a:cxn ang="0">
                  <a:pos x="560031" y="346367"/>
                </a:cxn>
                <a:cxn ang="0">
                  <a:pos x="204516" y="621931"/>
                </a:cxn>
                <a:cxn ang="0">
                  <a:pos x="338312" y="440135"/>
                </a:cxn>
                <a:cxn ang="0">
                  <a:pos x="445349" y="258340"/>
                </a:cxn>
                <a:cxn ang="0">
                  <a:pos x="319198" y="160745"/>
                </a:cxn>
                <a:cxn ang="0">
                  <a:pos x="409033" y="319576"/>
                </a:cxn>
                <a:cxn ang="0">
                  <a:pos x="319198" y="409517"/>
                </a:cxn>
                <a:cxn ang="0">
                  <a:pos x="288617" y="493717"/>
                </a:cxn>
                <a:cxn ang="0">
                  <a:pos x="193048" y="618103"/>
                </a:cxn>
                <a:cxn ang="0">
                  <a:pos x="462551" y="199017"/>
                </a:cxn>
                <a:cxn ang="0">
                  <a:pos x="458729" y="170313"/>
                </a:cxn>
                <a:cxn ang="0">
                  <a:pos x="391831" y="451617"/>
                </a:cxn>
                <a:cxn ang="0">
                  <a:pos x="374628" y="472667"/>
                </a:cxn>
                <a:cxn ang="0">
                  <a:pos x="391831" y="451617"/>
                </a:cxn>
                <a:cxn ang="0">
                  <a:pos x="365071" y="1913"/>
                </a:cxn>
                <a:cxn ang="0">
                  <a:pos x="376540" y="21049"/>
                </a:cxn>
                <a:cxn ang="0">
                  <a:pos x="338312" y="101422"/>
                </a:cxn>
                <a:cxn ang="0">
                  <a:pos x="336401" y="101422"/>
                </a:cxn>
                <a:cxn ang="0">
                  <a:pos x="164377" y="177968"/>
                </a:cxn>
                <a:cxn ang="0">
                  <a:pos x="162466" y="392295"/>
                </a:cxn>
                <a:cxn ang="0">
                  <a:pos x="185403" y="616190"/>
                </a:cxn>
                <a:cxn ang="0">
                  <a:pos x="231275" y="478408"/>
                </a:cxn>
                <a:cxn ang="0">
                  <a:pos x="198782" y="392295"/>
                </a:cxn>
                <a:cxn ang="0">
                  <a:pos x="160555" y="250686"/>
                </a:cxn>
                <a:cxn ang="0">
                  <a:pos x="319198" y="160745"/>
                </a:cxn>
                <a:cxn ang="0">
                  <a:pos x="328755" y="128213"/>
                </a:cxn>
                <a:cxn ang="0">
                  <a:pos x="365071" y="1913"/>
                </a:cxn>
                <a:cxn ang="0">
                  <a:pos x="326844" y="82286"/>
                </a:cxn>
                <a:cxn ang="0">
                  <a:pos x="365071" y="1913"/>
                </a:cxn>
                <a:cxn ang="0">
                  <a:pos x="108948" y="373158"/>
                </a:cxn>
                <a:cxn ang="0">
                  <a:pos x="114682" y="401863"/>
                </a:cxn>
                <a:cxn ang="0">
                  <a:pos x="179668" y="120558"/>
                </a:cxn>
                <a:cxn ang="0">
                  <a:pos x="198782" y="97595"/>
                </a:cxn>
                <a:cxn ang="0">
                  <a:pos x="179668" y="120558"/>
                </a:cxn>
                <a:cxn ang="0">
                  <a:pos x="128061" y="241117"/>
                </a:cxn>
                <a:cxn ang="0">
                  <a:pos x="164377" y="177968"/>
                </a:cxn>
                <a:cxn ang="0">
                  <a:pos x="179668" y="120558"/>
                </a:cxn>
                <a:cxn ang="0">
                  <a:pos x="172023" y="112904"/>
                </a:cxn>
                <a:cxn ang="0">
                  <a:pos x="141441" y="28704"/>
                </a:cxn>
                <a:cxn ang="0">
                  <a:pos x="189225" y="84199"/>
                </a:cxn>
                <a:cxn ang="0">
                  <a:pos x="99391" y="409517"/>
                </a:cxn>
                <a:cxn ang="0">
                  <a:pos x="30581" y="430567"/>
                </a:cxn>
                <a:cxn ang="0">
                  <a:pos x="99391" y="375072"/>
                </a:cxn>
                <a:cxn ang="0">
                  <a:pos x="108948" y="373158"/>
                </a:cxn>
                <a:cxn ang="0">
                  <a:pos x="101302" y="235377"/>
                </a:cxn>
                <a:cxn ang="0">
                  <a:pos x="21025" y="197104"/>
                </a:cxn>
                <a:cxn ang="0">
                  <a:pos x="13379" y="225808"/>
                </a:cxn>
                <a:cxn ang="0">
                  <a:pos x="101302" y="235377"/>
                </a:cxn>
              </a:cxnLst>
              <a:rect l="0" t="0" r="0" b="0"/>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w="9525">
              <a:noFill/>
            </a:ln>
          </p:spPr>
          <p:txBody>
            <a:bodyPr/>
            <a:lstStyle/>
            <a:p>
              <a:endParaRPr lang="zh-CN" altLang="en-US"/>
            </a:p>
          </p:txBody>
        </p:sp>
        <p:sp>
          <p:nvSpPr>
            <p:cNvPr id="7206" name="Freeform 200"/>
            <p:cNvSpPr>
              <a:spLocks noEditPoints="1"/>
            </p:cNvSpPr>
            <p:nvPr/>
          </p:nvSpPr>
          <p:spPr>
            <a:xfrm>
              <a:off x="4713288" y="4679950"/>
              <a:ext cx="542925" cy="552450"/>
            </a:xfrm>
            <a:custGeom>
              <a:avLst/>
              <a:gdLst/>
              <a:ahLst/>
              <a:cxnLst>
                <a:cxn ang="0">
                  <a:pos x="435869" y="139546"/>
                </a:cxn>
                <a:cxn ang="0">
                  <a:pos x="451163" y="281003"/>
                </a:cxn>
                <a:cxn ang="0">
                  <a:pos x="456898" y="315412"/>
                </a:cxn>
                <a:cxn ang="0">
                  <a:pos x="479838" y="363202"/>
                </a:cxn>
                <a:cxn ang="0">
                  <a:pos x="435869" y="449224"/>
                </a:cxn>
                <a:cxn ang="0">
                  <a:pos x="388076" y="359379"/>
                </a:cxn>
                <a:cxn ang="0">
                  <a:pos x="388076" y="179689"/>
                </a:cxn>
                <a:cxn ang="0">
                  <a:pos x="420575" y="212186"/>
                </a:cxn>
                <a:cxn ang="0">
                  <a:pos x="424399" y="246595"/>
                </a:cxn>
                <a:cxn ang="0">
                  <a:pos x="435869" y="324970"/>
                </a:cxn>
                <a:cxn ang="0">
                  <a:pos x="435869" y="300119"/>
                </a:cxn>
                <a:cxn ang="0">
                  <a:pos x="386164" y="357467"/>
                </a:cxn>
                <a:cxn ang="0">
                  <a:pos x="368959" y="319235"/>
                </a:cxn>
                <a:cxn ang="0">
                  <a:pos x="380429" y="397611"/>
                </a:cxn>
                <a:cxn ang="0">
                  <a:pos x="388076" y="36320"/>
                </a:cxn>
                <a:cxn ang="0">
                  <a:pos x="376606" y="114695"/>
                </a:cxn>
                <a:cxn ang="0">
                  <a:pos x="388076" y="179689"/>
                </a:cxn>
                <a:cxn ang="0">
                  <a:pos x="367047" y="273357"/>
                </a:cxn>
                <a:cxn ang="0">
                  <a:pos x="367047" y="481721"/>
                </a:cxn>
                <a:cxn ang="0">
                  <a:pos x="367047" y="11469"/>
                </a:cxn>
                <a:cxn ang="0">
                  <a:pos x="367047" y="93667"/>
                </a:cxn>
                <a:cxn ang="0">
                  <a:pos x="330725" y="206451"/>
                </a:cxn>
                <a:cxn ang="0">
                  <a:pos x="367047" y="248506"/>
                </a:cxn>
                <a:cxn ang="0">
                  <a:pos x="367047" y="313501"/>
                </a:cxn>
                <a:cxn ang="0">
                  <a:pos x="330725" y="374671"/>
                </a:cxn>
                <a:cxn ang="0">
                  <a:pos x="347930" y="328793"/>
                </a:cxn>
                <a:cxn ang="0">
                  <a:pos x="336460" y="250418"/>
                </a:cxn>
                <a:cxn ang="0">
                  <a:pos x="282932" y="15292"/>
                </a:cxn>
                <a:cxn ang="0">
                  <a:pos x="330725" y="0"/>
                </a:cxn>
                <a:cxn ang="0">
                  <a:pos x="330725" y="432019"/>
                </a:cxn>
                <a:cxn ang="0">
                  <a:pos x="282932" y="519952"/>
                </a:cxn>
                <a:cxn ang="0">
                  <a:pos x="323078" y="221744"/>
                </a:cxn>
                <a:cxn ang="0">
                  <a:pos x="282932" y="311589"/>
                </a:cxn>
                <a:cxn ang="0">
                  <a:pos x="315431" y="261888"/>
                </a:cxn>
                <a:cxn ang="0">
                  <a:pos x="282932" y="189247"/>
                </a:cxn>
                <a:cxn ang="0">
                  <a:pos x="286756" y="393787"/>
                </a:cxn>
                <a:cxn ang="0">
                  <a:pos x="282932" y="15292"/>
                </a:cxn>
                <a:cxn ang="0">
                  <a:pos x="282932" y="15292"/>
                </a:cxn>
                <a:cxn ang="0">
                  <a:pos x="282932" y="407169"/>
                </a:cxn>
                <a:cxn ang="0">
                  <a:pos x="277197" y="372760"/>
                </a:cxn>
                <a:cxn ang="0">
                  <a:pos x="282932" y="311589"/>
                </a:cxn>
                <a:cxn ang="0">
                  <a:pos x="227493" y="286738"/>
                </a:cxn>
                <a:cxn ang="0">
                  <a:pos x="242786" y="378495"/>
                </a:cxn>
                <a:cxn ang="0">
                  <a:pos x="248522" y="412903"/>
                </a:cxn>
                <a:cxn ang="0">
                  <a:pos x="271462" y="460693"/>
                </a:cxn>
                <a:cxn ang="0">
                  <a:pos x="282932" y="229391"/>
                </a:cxn>
                <a:cxn ang="0">
                  <a:pos x="227493" y="42055"/>
                </a:cxn>
                <a:cxn ang="0">
                  <a:pos x="227493" y="42055"/>
                </a:cxn>
                <a:cxn ang="0">
                  <a:pos x="204552" y="491279"/>
                </a:cxn>
                <a:cxn ang="0">
                  <a:pos x="227493" y="422461"/>
                </a:cxn>
                <a:cxn ang="0">
                  <a:pos x="162495" y="523776"/>
                </a:cxn>
                <a:cxn ang="0">
                  <a:pos x="219846" y="269534"/>
                </a:cxn>
                <a:cxn ang="0">
                  <a:pos x="162495" y="368937"/>
                </a:cxn>
                <a:cxn ang="0">
                  <a:pos x="210287" y="309677"/>
                </a:cxn>
                <a:cxn ang="0">
                  <a:pos x="162495" y="246595"/>
                </a:cxn>
                <a:cxn ang="0">
                  <a:pos x="13381" y="210275"/>
                </a:cxn>
                <a:cxn ang="0">
                  <a:pos x="160583" y="416726"/>
                </a:cxn>
                <a:cxn ang="0">
                  <a:pos x="162495" y="344086"/>
                </a:cxn>
                <a:cxn ang="0">
                  <a:pos x="118525" y="305854"/>
                </a:cxn>
                <a:cxn ang="0">
                  <a:pos x="80291" y="252330"/>
                </a:cxn>
                <a:cxn ang="0">
                  <a:pos x="162495" y="72640"/>
                </a:cxn>
              </a:cxnLst>
              <a:rect l="0" t="0" r="0" b="0"/>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w="9525">
              <a:noFill/>
            </a:ln>
          </p:spPr>
          <p:txBody>
            <a:bodyPr/>
            <a:lstStyle/>
            <a:p>
              <a:endParaRPr lang="zh-CN" altLang="en-US"/>
            </a:p>
          </p:txBody>
        </p:sp>
        <p:sp>
          <p:nvSpPr>
            <p:cNvPr id="7207" name="Freeform 201"/>
            <p:cNvSpPr>
              <a:spLocks noEditPoints="1"/>
            </p:cNvSpPr>
            <p:nvPr/>
          </p:nvSpPr>
          <p:spPr>
            <a:xfrm>
              <a:off x="6884988" y="4130675"/>
              <a:ext cx="198438" cy="347663"/>
            </a:xfrm>
            <a:custGeom>
              <a:avLst/>
              <a:gdLst/>
              <a:ahLst/>
              <a:cxnLst>
                <a:cxn ang="0">
                  <a:pos x="85862" y="294176"/>
                </a:cxn>
                <a:cxn ang="0">
                  <a:pos x="80138" y="294176"/>
                </a:cxn>
                <a:cxn ang="0">
                  <a:pos x="80138" y="347663"/>
                </a:cxn>
                <a:cxn ang="0">
                  <a:pos x="104943" y="326650"/>
                </a:cxn>
                <a:cxn ang="0">
                  <a:pos x="85862" y="294176"/>
                </a:cxn>
                <a:cxn ang="0">
                  <a:pos x="80138" y="271253"/>
                </a:cxn>
                <a:cxn ang="0">
                  <a:pos x="80138" y="118434"/>
                </a:cxn>
                <a:cxn ang="0">
                  <a:pos x="118299" y="106973"/>
                </a:cxn>
                <a:cxn ang="0">
                  <a:pos x="141196" y="17192"/>
                </a:cxn>
                <a:cxn ang="0">
                  <a:pos x="166001" y="3820"/>
                </a:cxn>
                <a:cxn ang="0">
                  <a:pos x="181265" y="28653"/>
                </a:cxn>
                <a:cxn ang="0">
                  <a:pos x="158368" y="116524"/>
                </a:cxn>
                <a:cxn ang="0">
                  <a:pos x="188897" y="194844"/>
                </a:cxn>
                <a:cxn ang="0">
                  <a:pos x="177449" y="238779"/>
                </a:cxn>
                <a:cxn ang="0">
                  <a:pos x="177449" y="238779"/>
                </a:cxn>
                <a:cxn ang="0">
                  <a:pos x="198438" y="271253"/>
                </a:cxn>
                <a:cxn ang="0">
                  <a:pos x="190805" y="299907"/>
                </a:cxn>
                <a:cxn ang="0">
                  <a:pos x="80138" y="271253"/>
                </a:cxn>
                <a:cxn ang="0">
                  <a:pos x="80138" y="294176"/>
                </a:cxn>
                <a:cxn ang="0">
                  <a:pos x="53425" y="313278"/>
                </a:cxn>
                <a:cxn ang="0">
                  <a:pos x="72506" y="345752"/>
                </a:cxn>
                <a:cxn ang="0">
                  <a:pos x="80138" y="347663"/>
                </a:cxn>
                <a:cxn ang="0">
                  <a:pos x="80138" y="294176"/>
                </a:cxn>
                <a:cxn ang="0">
                  <a:pos x="80138" y="118434"/>
                </a:cxn>
                <a:cxn ang="0">
                  <a:pos x="80138" y="271253"/>
                </a:cxn>
                <a:cxn ang="0">
                  <a:pos x="0" y="250240"/>
                </a:cxn>
                <a:cxn ang="0">
                  <a:pos x="7632" y="221587"/>
                </a:cxn>
                <a:cxn ang="0">
                  <a:pos x="41977" y="202485"/>
                </a:cxn>
                <a:cxn ang="0">
                  <a:pos x="53425" y="158549"/>
                </a:cxn>
                <a:cxn ang="0">
                  <a:pos x="80138" y="118434"/>
                </a:cxn>
              </a:cxnLst>
              <a:rect l="0" t="0" r="0" b="0"/>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w="9525">
              <a:noFill/>
            </a:ln>
          </p:spPr>
          <p:txBody>
            <a:bodyPr/>
            <a:lstStyle/>
            <a:p>
              <a:endParaRPr lang="zh-CN" altLang="en-US"/>
            </a:p>
          </p:txBody>
        </p:sp>
        <p:sp>
          <p:nvSpPr>
            <p:cNvPr id="7208" name="Freeform 202"/>
            <p:cNvSpPr>
              <a:spLocks noEditPoints="1"/>
            </p:cNvSpPr>
            <p:nvPr/>
          </p:nvSpPr>
          <p:spPr>
            <a:xfrm>
              <a:off x="5316538" y="4235450"/>
              <a:ext cx="681038" cy="517525"/>
            </a:xfrm>
            <a:custGeom>
              <a:avLst/>
              <a:gdLst/>
              <a:ahLst/>
              <a:cxnLst>
                <a:cxn ang="0">
                  <a:pos x="627473" y="0"/>
                </a:cxn>
                <a:cxn ang="0">
                  <a:pos x="640864" y="82116"/>
                </a:cxn>
                <a:cxn ang="0">
                  <a:pos x="518430" y="517525"/>
                </a:cxn>
                <a:cxn ang="0">
                  <a:pos x="573908" y="435408"/>
                </a:cxn>
                <a:cxn ang="0">
                  <a:pos x="575821" y="68748"/>
                </a:cxn>
                <a:cxn ang="0">
                  <a:pos x="518430" y="448776"/>
                </a:cxn>
                <a:cxn ang="0">
                  <a:pos x="518430" y="38193"/>
                </a:cxn>
                <a:cxn ang="0">
                  <a:pos x="518430" y="481240"/>
                </a:cxn>
                <a:cxn ang="0">
                  <a:pos x="518430" y="414401"/>
                </a:cxn>
                <a:cxn ang="0">
                  <a:pos x="518430" y="448776"/>
                </a:cxn>
                <a:cxn ang="0">
                  <a:pos x="464865" y="296001"/>
                </a:cxn>
                <a:cxn ang="0">
                  <a:pos x="468691" y="227252"/>
                </a:cxn>
                <a:cxn ang="0">
                  <a:pos x="451474" y="156594"/>
                </a:cxn>
                <a:cxn ang="0">
                  <a:pos x="432344" y="296001"/>
                </a:cxn>
                <a:cxn ang="0">
                  <a:pos x="432344" y="232981"/>
                </a:cxn>
                <a:cxn ang="0">
                  <a:pos x="438083" y="173781"/>
                </a:cxn>
                <a:cxn ang="0">
                  <a:pos x="432344" y="0"/>
                </a:cxn>
                <a:cxn ang="0">
                  <a:pos x="432344" y="0"/>
                </a:cxn>
                <a:cxn ang="0">
                  <a:pos x="340519" y="481240"/>
                </a:cxn>
                <a:cxn ang="0">
                  <a:pos x="420866" y="154684"/>
                </a:cxn>
                <a:cxn ang="0">
                  <a:pos x="388344" y="252078"/>
                </a:cxn>
                <a:cxn ang="0">
                  <a:pos x="432344" y="448776"/>
                </a:cxn>
                <a:cxn ang="0">
                  <a:pos x="342432" y="290272"/>
                </a:cxn>
                <a:cxn ang="0">
                  <a:pos x="340519" y="246349"/>
                </a:cxn>
                <a:cxn ang="0">
                  <a:pos x="424692" y="164233"/>
                </a:cxn>
                <a:cxn ang="0">
                  <a:pos x="432344" y="210065"/>
                </a:cxn>
                <a:cxn ang="0">
                  <a:pos x="415127" y="269265"/>
                </a:cxn>
                <a:cxn ang="0">
                  <a:pos x="432344" y="232981"/>
                </a:cxn>
                <a:cxn ang="0">
                  <a:pos x="340519" y="38193"/>
                </a:cxn>
                <a:cxn ang="0">
                  <a:pos x="340519" y="481240"/>
                </a:cxn>
                <a:cxn ang="0">
                  <a:pos x="340519" y="246349"/>
                </a:cxn>
                <a:cxn ang="0">
                  <a:pos x="292693" y="278814"/>
                </a:cxn>
                <a:cxn ang="0">
                  <a:pos x="340519" y="317007"/>
                </a:cxn>
                <a:cxn ang="0">
                  <a:pos x="237215" y="362840"/>
                </a:cxn>
                <a:cxn ang="0">
                  <a:pos x="252519" y="261627"/>
                </a:cxn>
                <a:cxn ang="0">
                  <a:pos x="233389" y="215794"/>
                </a:cxn>
                <a:cxn ang="0">
                  <a:pos x="256345" y="223433"/>
                </a:cxn>
                <a:cxn ang="0">
                  <a:pos x="229563" y="204336"/>
                </a:cxn>
                <a:cxn ang="0">
                  <a:pos x="235302" y="345653"/>
                </a:cxn>
                <a:cxn ang="0">
                  <a:pos x="229563" y="284543"/>
                </a:cxn>
                <a:cxn ang="0">
                  <a:pos x="0" y="55380"/>
                </a:cxn>
                <a:cxn ang="0">
                  <a:pos x="229563" y="481240"/>
                </a:cxn>
                <a:cxn ang="0">
                  <a:pos x="40173" y="82116"/>
                </a:cxn>
                <a:cxn ang="0">
                  <a:pos x="229563" y="68748"/>
                </a:cxn>
                <a:cxn ang="0">
                  <a:pos x="181737" y="297911"/>
                </a:cxn>
                <a:cxn ang="0">
                  <a:pos x="229563" y="362840"/>
                </a:cxn>
                <a:cxn ang="0">
                  <a:pos x="70782" y="105032"/>
                </a:cxn>
                <a:cxn ang="0">
                  <a:pos x="229563" y="265446"/>
                </a:cxn>
                <a:cxn ang="0">
                  <a:pos x="229563" y="284543"/>
                </a:cxn>
                <a:cxn ang="0">
                  <a:pos x="212346" y="307459"/>
                </a:cxn>
              </a:cxnLst>
              <a:rect l="0" t="0" r="0" b="0"/>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w="9525">
              <a:noFill/>
            </a:ln>
          </p:spPr>
          <p:txBody>
            <a:bodyPr/>
            <a:lstStyle/>
            <a:p>
              <a:endParaRPr lang="zh-CN" altLang="en-US"/>
            </a:p>
          </p:txBody>
        </p:sp>
        <p:sp>
          <p:nvSpPr>
            <p:cNvPr id="7209" name="Freeform 203"/>
            <p:cNvSpPr>
              <a:spLocks noEditPoints="1"/>
            </p:cNvSpPr>
            <p:nvPr/>
          </p:nvSpPr>
          <p:spPr>
            <a:xfrm>
              <a:off x="5362575" y="4852988"/>
              <a:ext cx="236538" cy="331788"/>
            </a:xfrm>
            <a:custGeom>
              <a:avLst/>
              <a:gdLst/>
              <a:ahLst/>
              <a:cxnLst>
                <a:cxn ang="0">
                  <a:pos x="200294" y="205209"/>
                </a:cxn>
                <a:cxn ang="0">
                  <a:pos x="236538" y="258909"/>
                </a:cxn>
                <a:cxn ang="0">
                  <a:pos x="236538" y="331788"/>
                </a:cxn>
                <a:cxn ang="0">
                  <a:pos x="200294" y="316445"/>
                </a:cxn>
                <a:cxn ang="0">
                  <a:pos x="200294" y="310691"/>
                </a:cxn>
                <a:cxn ang="0">
                  <a:pos x="211739" y="316445"/>
                </a:cxn>
                <a:cxn ang="0">
                  <a:pos x="230815" y="303020"/>
                </a:cxn>
                <a:cxn ang="0">
                  <a:pos x="232722" y="260827"/>
                </a:cxn>
                <a:cxn ang="0">
                  <a:pos x="232722" y="260827"/>
                </a:cxn>
                <a:cxn ang="0">
                  <a:pos x="230815" y="258909"/>
                </a:cxn>
                <a:cxn ang="0">
                  <a:pos x="213647" y="255074"/>
                </a:cxn>
                <a:cxn ang="0">
                  <a:pos x="209832" y="268498"/>
                </a:cxn>
                <a:cxn ang="0">
                  <a:pos x="200294" y="266581"/>
                </a:cxn>
                <a:cxn ang="0">
                  <a:pos x="200294" y="205209"/>
                </a:cxn>
                <a:cxn ang="0">
                  <a:pos x="169773" y="304938"/>
                </a:cxn>
                <a:cxn ang="0">
                  <a:pos x="74395" y="163017"/>
                </a:cxn>
                <a:cxn ang="0">
                  <a:pos x="64857" y="157263"/>
                </a:cxn>
                <a:cxn ang="0">
                  <a:pos x="64857" y="157263"/>
                </a:cxn>
                <a:cxn ang="0">
                  <a:pos x="64857" y="145756"/>
                </a:cxn>
                <a:cxn ang="0">
                  <a:pos x="66764" y="149592"/>
                </a:cxn>
                <a:cxn ang="0">
                  <a:pos x="80117" y="153427"/>
                </a:cxn>
                <a:cxn ang="0">
                  <a:pos x="97285" y="141920"/>
                </a:cxn>
                <a:cxn ang="0">
                  <a:pos x="97285" y="141920"/>
                </a:cxn>
                <a:cxn ang="0">
                  <a:pos x="85840" y="138085"/>
                </a:cxn>
                <a:cxn ang="0">
                  <a:pos x="64857" y="105481"/>
                </a:cxn>
                <a:cxn ang="0">
                  <a:pos x="64857" y="61371"/>
                </a:cxn>
                <a:cxn ang="0">
                  <a:pos x="89655" y="44110"/>
                </a:cxn>
                <a:cxn ang="0">
                  <a:pos x="103008" y="47946"/>
                </a:cxn>
                <a:cxn ang="0">
                  <a:pos x="141159" y="105481"/>
                </a:cxn>
                <a:cxn ang="0">
                  <a:pos x="143067" y="116988"/>
                </a:cxn>
                <a:cxn ang="0">
                  <a:pos x="200294" y="205209"/>
                </a:cxn>
                <a:cxn ang="0">
                  <a:pos x="200294" y="266581"/>
                </a:cxn>
                <a:cxn ang="0">
                  <a:pos x="194571" y="268498"/>
                </a:cxn>
                <a:cxn ang="0">
                  <a:pos x="188848" y="281923"/>
                </a:cxn>
                <a:cxn ang="0">
                  <a:pos x="175495" y="281923"/>
                </a:cxn>
                <a:cxn ang="0">
                  <a:pos x="171680" y="297266"/>
                </a:cxn>
                <a:cxn ang="0">
                  <a:pos x="173588" y="301102"/>
                </a:cxn>
                <a:cxn ang="0">
                  <a:pos x="200294" y="310691"/>
                </a:cxn>
                <a:cxn ang="0">
                  <a:pos x="200294" y="316445"/>
                </a:cxn>
                <a:cxn ang="0">
                  <a:pos x="169773" y="304938"/>
                </a:cxn>
                <a:cxn ang="0">
                  <a:pos x="64857" y="9589"/>
                </a:cxn>
                <a:cxn ang="0">
                  <a:pos x="64857" y="55617"/>
                </a:cxn>
                <a:cxn ang="0">
                  <a:pos x="83932" y="34521"/>
                </a:cxn>
                <a:cxn ang="0">
                  <a:pos x="74395" y="19178"/>
                </a:cxn>
                <a:cxn ang="0">
                  <a:pos x="64857" y="9589"/>
                </a:cxn>
                <a:cxn ang="0">
                  <a:pos x="64857" y="157263"/>
                </a:cxn>
                <a:cxn ang="0">
                  <a:pos x="26705" y="99728"/>
                </a:cxn>
                <a:cxn ang="0">
                  <a:pos x="26705" y="86303"/>
                </a:cxn>
                <a:cxn ang="0">
                  <a:pos x="11445" y="61371"/>
                </a:cxn>
                <a:cxn ang="0">
                  <a:pos x="22890" y="9589"/>
                </a:cxn>
                <a:cxn ang="0">
                  <a:pos x="64857" y="9589"/>
                </a:cxn>
                <a:cxn ang="0">
                  <a:pos x="64857" y="55617"/>
                </a:cxn>
                <a:cxn ang="0">
                  <a:pos x="47689" y="70960"/>
                </a:cxn>
                <a:cxn ang="0">
                  <a:pos x="64857" y="61371"/>
                </a:cxn>
                <a:cxn ang="0">
                  <a:pos x="64857" y="105481"/>
                </a:cxn>
                <a:cxn ang="0">
                  <a:pos x="53411" y="86303"/>
                </a:cxn>
                <a:cxn ang="0">
                  <a:pos x="53411" y="76713"/>
                </a:cxn>
                <a:cxn ang="0">
                  <a:pos x="36243" y="86303"/>
                </a:cxn>
                <a:cxn ang="0">
                  <a:pos x="34336" y="99728"/>
                </a:cxn>
                <a:cxn ang="0">
                  <a:pos x="64857" y="145756"/>
                </a:cxn>
                <a:cxn ang="0">
                  <a:pos x="64857" y="157263"/>
                </a:cxn>
              </a:cxnLst>
              <a:rect l="0" t="0" r="0" b="0"/>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w="9525">
              <a:noFill/>
            </a:ln>
          </p:spPr>
          <p:txBody>
            <a:bodyPr/>
            <a:lstStyle/>
            <a:p>
              <a:endParaRPr lang="zh-CN" altLang="en-US"/>
            </a:p>
          </p:txBody>
        </p:sp>
        <p:sp>
          <p:nvSpPr>
            <p:cNvPr id="7210" name="Freeform 204"/>
            <p:cNvSpPr/>
            <p:nvPr/>
          </p:nvSpPr>
          <p:spPr>
            <a:xfrm>
              <a:off x="7262813" y="4430713"/>
              <a:ext cx="260350" cy="334963"/>
            </a:xfrm>
            <a:custGeom>
              <a:avLst/>
              <a:gdLst/>
              <a:ahLst/>
              <a:cxnLst>
                <a:cxn ang="0">
                  <a:pos x="260350" y="57422"/>
                </a:cxn>
                <a:cxn ang="0">
                  <a:pos x="248863" y="51680"/>
                </a:cxn>
                <a:cxn ang="0">
                  <a:pos x="97631" y="294767"/>
                </a:cxn>
                <a:cxn ang="0">
                  <a:pos x="42115" y="306251"/>
                </a:cxn>
                <a:cxn ang="0">
                  <a:pos x="26800" y="252657"/>
                </a:cxn>
                <a:cxn ang="0">
                  <a:pos x="178033" y="7656"/>
                </a:cxn>
                <a:cxn ang="0">
                  <a:pos x="166547" y="0"/>
                </a:cxn>
                <a:cxn ang="0">
                  <a:pos x="13400" y="248829"/>
                </a:cxn>
                <a:cxn ang="0">
                  <a:pos x="34458" y="319650"/>
                </a:cxn>
                <a:cxn ang="0">
                  <a:pos x="107202" y="306251"/>
                </a:cxn>
                <a:cxn ang="0">
                  <a:pos x="260350" y="57422"/>
                </a:cxn>
              </a:cxnLst>
              <a:rect l="0" t="0" r="0" b="0"/>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w="9525">
              <a:noFill/>
            </a:ln>
          </p:spPr>
          <p:txBody>
            <a:bodyPr/>
            <a:lstStyle/>
            <a:p>
              <a:endParaRPr lang="zh-CN" altLang="en-US"/>
            </a:p>
          </p:txBody>
        </p:sp>
        <p:sp>
          <p:nvSpPr>
            <p:cNvPr id="7211" name="Freeform 205"/>
            <p:cNvSpPr/>
            <p:nvPr/>
          </p:nvSpPr>
          <p:spPr>
            <a:xfrm>
              <a:off x="7410450" y="4419600"/>
              <a:ext cx="125413" cy="87313"/>
            </a:xfrm>
            <a:custGeom>
              <a:avLst/>
              <a:gdLst/>
              <a:ahLst/>
              <a:cxnLst>
                <a:cxn ang="0">
                  <a:pos x="123512" y="81618"/>
                </a:cxn>
                <a:cxn ang="0">
                  <a:pos x="110211" y="83516"/>
                </a:cxn>
                <a:cxn ang="0">
                  <a:pos x="5700" y="20879"/>
                </a:cxn>
                <a:cxn ang="0">
                  <a:pos x="3800" y="7592"/>
                </a:cxn>
                <a:cxn ang="0">
                  <a:pos x="17101" y="3796"/>
                </a:cxn>
                <a:cxn ang="0">
                  <a:pos x="119712" y="68331"/>
                </a:cxn>
                <a:cxn ang="0">
                  <a:pos x="123512" y="81618"/>
                </a:cxn>
              </a:cxnLst>
              <a:rect l="0" t="0" r="0" b="0"/>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w="9525">
              <a:noFill/>
            </a:ln>
          </p:spPr>
          <p:txBody>
            <a:bodyPr/>
            <a:lstStyle/>
            <a:p>
              <a:endParaRPr lang="zh-CN" altLang="en-US"/>
            </a:p>
          </p:txBody>
        </p:sp>
        <p:sp>
          <p:nvSpPr>
            <p:cNvPr id="7212" name="Freeform 206"/>
            <p:cNvSpPr/>
            <p:nvPr/>
          </p:nvSpPr>
          <p:spPr>
            <a:xfrm>
              <a:off x="7312025" y="4489450"/>
              <a:ext cx="174625" cy="239713"/>
            </a:xfrm>
            <a:custGeom>
              <a:avLst/>
              <a:gdLst/>
              <a:ahLst/>
              <a:cxnLst>
                <a:cxn ang="0">
                  <a:pos x="174625" y="7670"/>
                </a:cxn>
                <a:cxn ang="0">
                  <a:pos x="159273" y="0"/>
                </a:cxn>
                <a:cxn ang="0">
                  <a:pos x="23027" y="218618"/>
                </a:cxn>
                <a:cxn ang="0">
                  <a:pos x="0" y="230124"/>
                </a:cxn>
                <a:cxn ang="0">
                  <a:pos x="1918" y="232042"/>
                </a:cxn>
                <a:cxn ang="0">
                  <a:pos x="40298" y="224371"/>
                </a:cxn>
                <a:cxn ang="0">
                  <a:pos x="174625" y="7670"/>
                </a:cxn>
              </a:cxnLst>
              <a:rect l="0" t="0" r="0" b="0"/>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w="9525">
              <a:noFill/>
            </a:ln>
          </p:spPr>
          <p:txBody>
            <a:bodyPr/>
            <a:lstStyle/>
            <a:p>
              <a:endParaRPr lang="zh-CN" altLang="en-US"/>
            </a:p>
          </p:txBody>
        </p:sp>
        <p:sp>
          <p:nvSpPr>
            <p:cNvPr id="7213" name="Freeform 207"/>
            <p:cNvSpPr/>
            <p:nvPr/>
          </p:nvSpPr>
          <p:spPr>
            <a:xfrm>
              <a:off x="5075238" y="4303713"/>
              <a:ext cx="222250" cy="284163"/>
            </a:xfrm>
            <a:custGeom>
              <a:avLst/>
              <a:gdLst/>
              <a:ahLst/>
              <a:cxnLst>
                <a:cxn ang="0">
                  <a:pos x="0" y="49920"/>
                </a:cxn>
                <a:cxn ang="0">
                  <a:pos x="11495" y="42240"/>
                </a:cxn>
                <a:cxn ang="0">
                  <a:pos x="139864" y="251522"/>
                </a:cxn>
                <a:cxn ang="0">
                  <a:pos x="185846" y="259202"/>
                </a:cxn>
                <a:cxn ang="0">
                  <a:pos x="199258" y="215042"/>
                </a:cxn>
                <a:cxn ang="0">
                  <a:pos x="70890" y="5760"/>
                </a:cxn>
                <a:cxn ang="0">
                  <a:pos x="80469" y="0"/>
                </a:cxn>
                <a:cxn ang="0">
                  <a:pos x="210754" y="211202"/>
                </a:cxn>
                <a:cxn ang="0">
                  <a:pos x="193510" y="270722"/>
                </a:cxn>
                <a:cxn ang="0">
                  <a:pos x="130284" y="259202"/>
                </a:cxn>
                <a:cxn ang="0">
                  <a:pos x="0" y="49920"/>
                </a:cxn>
              </a:cxnLst>
              <a:rect l="0" t="0" r="0" b="0"/>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w="9525">
              <a:noFill/>
            </a:ln>
          </p:spPr>
          <p:txBody>
            <a:bodyPr/>
            <a:lstStyle/>
            <a:p>
              <a:endParaRPr lang="zh-CN" altLang="en-US"/>
            </a:p>
          </p:txBody>
        </p:sp>
        <p:sp>
          <p:nvSpPr>
            <p:cNvPr id="7214" name="Freeform 208"/>
            <p:cNvSpPr/>
            <p:nvPr/>
          </p:nvSpPr>
          <p:spPr>
            <a:xfrm>
              <a:off x="5064125" y="4294188"/>
              <a:ext cx="106363" cy="74613"/>
            </a:xfrm>
            <a:custGeom>
              <a:avLst/>
              <a:gdLst/>
              <a:ahLst/>
              <a:cxnLst>
                <a:cxn ang="0">
                  <a:pos x="1899" y="68873"/>
                </a:cxn>
                <a:cxn ang="0">
                  <a:pos x="13295" y="70786"/>
                </a:cxn>
                <a:cxn ang="0">
                  <a:pos x="100664" y="17218"/>
                </a:cxn>
                <a:cxn ang="0">
                  <a:pos x="104463" y="5739"/>
                </a:cxn>
                <a:cxn ang="0">
                  <a:pos x="93067" y="1913"/>
                </a:cxn>
                <a:cxn ang="0">
                  <a:pos x="5698" y="57394"/>
                </a:cxn>
                <a:cxn ang="0">
                  <a:pos x="1899" y="68873"/>
                </a:cxn>
              </a:cxnLst>
              <a:rect l="0" t="0" r="0" b="0"/>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w="9525">
              <a:noFill/>
            </a:ln>
          </p:spPr>
          <p:txBody>
            <a:bodyPr/>
            <a:lstStyle/>
            <a:p>
              <a:endParaRPr lang="zh-CN" altLang="en-US"/>
            </a:p>
          </p:txBody>
        </p:sp>
        <p:sp>
          <p:nvSpPr>
            <p:cNvPr id="7215" name="Freeform 209"/>
            <p:cNvSpPr/>
            <p:nvPr/>
          </p:nvSpPr>
          <p:spPr>
            <a:xfrm>
              <a:off x="5108575" y="4354513"/>
              <a:ext cx="144463" cy="201613"/>
            </a:xfrm>
            <a:custGeom>
              <a:avLst/>
              <a:gdLst/>
              <a:ahLst/>
              <a:cxnLst>
                <a:cxn ang="0">
                  <a:pos x="0" y="7608"/>
                </a:cxn>
                <a:cxn ang="0">
                  <a:pos x="11404" y="0"/>
                </a:cxn>
                <a:cxn ang="0">
                  <a:pos x="125454" y="184494"/>
                </a:cxn>
                <a:cxn ang="0">
                  <a:pos x="144463" y="194004"/>
                </a:cxn>
                <a:cxn ang="0">
                  <a:pos x="144463" y="195906"/>
                </a:cxn>
                <a:cxn ang="0">
                  <a:pos x="112148" y="190200"/>
                </a:cxn>
                <a:cxn ang="0">
                  <a:pos x="0" y="7608"/>
                </a:cxn>
              </a:cxnLst>
              <a:rect l="0" t="0" r="0" b="0"/>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w="9525">
              <a:noFill/>
            </a:ln>
          </p:spPr>
          <p:txBody>
            <a:bodyPr/>
            <a:lstStyle/>
            <a:p>
              <a:endParaRPr lang="zh-CN" altLang="en-US"/>
            </a:p>
          </p:txBody>
        </p:sp>
        <p:sp>
          <p:nvSpPr>
            <p:cNvPr id="7216" name="Freeform 210"/>
            <p:cNvSpPr>
              <a:spLocks noEditPoints="1"/>
            </p:cNvSpPr>
            <p:nvPr/>
          </p:nvSpPr>
          <p:spPr>
            <a:xfrm>
              <a:off x="6384925" y="5992813"/>
              <a:ext cx="233363" cy="252413"/>
            </a:xfrm>
            <a:custGeom>
              <a:avLst/>
              <a:gdLst/>
              <a:ahLst/>
              <a:cxnLst>
                <a:cxn ang="0">
                  <a:pos x="181717" y="116645"/>
                </a:cxn>
                <a:cxn ang="0">
                  <a:pos x="175978" y="143416"/>
                </a:cxn>
                <a:cxn ang="0">
                  <a:pos x="175978" y="168275"/>
                </a:cxn>
                <a:cxn ang="0">
                  <a:pos x="179804" y="170187"/>
                </a:cxn>
                <a:cxn ang="0">
                  <a:pos x="198932" y="198870"/>
                </a:cxn>
                <a:cxn ang="0">
                  <a:pos x="175978" y="183573"/>
                </a:cxn>
                <a:cxn ang="0">
                  <a:pos x="175978" y="49717"/>
                </a:cxn>
                <a:cxn ang="0">
                  <a:pos x="198932" y="34419"/>
                </a:cxn>
                <a:cxn ang="0">
                  <a:pos x="179804" y="63103"/>
                </a:cxn>
                <a:cxn ang="0">
                  <a:pos x="175978" y="65015"/>
                </a:cxn>
                <a:cxn ang="0">
                  <a:pos x="227624" y="110908"/>
                </a:cxn>
                <a:cxn ang="0">
                  <a:pos x="193193" y="116645"/>
                </a:cxn>
                <a:cxn ang="0">
                  <a:pos x="227624" y="122382"/>
                </a:cxn>
                <a:cxn ang="0">
                  <a:pos x="227624" y="110908"/>
                </a:cxn>
                <a:cxn ang="0">
                  <a:pos x="120507" y="252413"/>
                </a:cxn>
                <a:cxn ang="0">
                  <a:pos x="153024" y="170187"/>
                </a:cxn>
                <a:cxn ang="0">
                  <a:pos x="175978" y="89874"/>
                </a:cxn>
                <a:cxn ang="0">
                  <a:pos x="116681" y="65015"/>
                </a:cxn>
                <a:cxn ang="0">
                  <a:pos x="168327" y="116645"/>
                </a:cxn>
                <a:cxn ang="0">
                  <a:pos x="143460" y="160626"/>
                </a:cxn>
                <a:cxn ang="0">
                  <a:pos x="139635" y="195046"/>
                </a:cxn>
                <a:cxn ang="0">
                  <a:pos x="116681" y="252413"/>
                </a:cxn>
                <a:cxn ang="0">
                  <a:pos x="175978" y="65015"/>
                </a:cxn>
                <a:cxn ang="0">
                  <a:pos x="170240" y="55454"/>
                </a:cxn>
                <a:cxn ang="0">
                  <a:pos x="175978" y="168275"/>
                </a:cxn>
                <a:cxn ang="0">
                  <a:pos x="170240" y="177836"/>
                </a:cxn>
                <a:cxn ang="0">
                  <a:pos x="175978" y="168275"/>
                </a:cxn>
                <a:cxn ang="0">
                  <a:pos x="116681" y="0"/>
                </a:cxn>
                <a:cxn ang="0">
                  <a:pos x="122419" y="5736"/>
                </a:cxn>
                <a:cxn ang="0">
                  <a:pos x="116681" y="40156"/>
                </a:cxn>
                <a:cxn ang="0">
                  <a:pos x="116681" y="51629"/>
                </a:cxn>
                <a:cxn ang="0">
                  <a:pos x="59297" y="145328"/>
                </a:cxn>
                <a:cxn ang="0">
                  <a:pos x="82250" y="221817"/>
                </a:cxn>
                <a:cxn ang="0">
                  <a:pos x="116681" y="252413"/>
                </a:cxn>
                <a:cxn ang="0">
                  <a:pos x="95640" y="195046"/>
                </a:cxn>
                <a:cxn ang="0">
                  <a:pos x="91814" y="160626"/>
                </a:cxn>
                <a:cxn ang="0">
                  <a:pos x="80338" y="80313"/>
                </a:cxn>
                <a:cxn ang="0">
                  <a:pos x="116681" y="51629"/>
                </a:cxn>
                <a:cxn ang="0">
                  <a:pos x="116681" y="40156"/>
                </a:cxn>
                <a:cxn ang="0">
                  <a:pos x="110943" y="5736"/>
                </a:cxn>
                <a:cxn ang="0">
                  <a:pos x="59297" y="183573"/>
                </a:cxn>
                <a:cxn ang="0">
                  <a:pos x="63122" y="170187"/>
                </a:cxn>
                <a:cxn ang="0">
                  <a:pos x="59297" y="183573"/>
                </a:cxn>
                <a:cxn ang="0">
                  <a:pos x="59297" y="49717"/>
                </a:cxn>
                <a:cxn ang="0">
                  <a:pos x="63122" y="63103"/>
                </a:cxn>
                <a:cxn ang="0">
                  <a:pos x="59297" y="87962"/>
                </a:cxn>
                <a:cxn ang="0">
                  <a:pos x="59297" y="145328"/>
                </a:cxn>
                <a:cxn ang="0">
                  <a:pos x="59297" y="49717"/>
                </a:cxn>
                <a:cxn ang="0">
                  <a:pos x="55471" y="63103"/>
                </a:cxn>
                <a:cxn ang="0">
                  <a:pos x="34430" y="42068"/>
                </a:cxn>
                <a:cxn ang="0">
                  <a:pos x="43994" y="34419"/>
                </a:cxn>
                <a:cxn ang="0">
                  <a:pos x="59297" y="168275"/>
                </a:cxn>
                <a:cxn ang="0">
                  <a:pos x="43994" y="198870"/>
                </a:cxn>
                <a:cxn ang="0">
                  <a:pos x="34430" y="191221"/>
                </a:cxn>
                <a:cxn ang="0">
                  <a:pos x="55471" y="170187"/>
                </a:cxn>
                <a:cxn ang="0">
                  <a:pos x="42081" y="116645"/>
                </a:cxn>
                <a:cxn ang="0">
                  <a:pos x="36343" y="110908"/>
                </a:cxn>
                <a:cxn ang="0">
                  <a:pos x="0" y="116645"/>
                </a:cxn>
                <a:cxn ang="0">
                  <a:pos x="36343" y="122382"/>
                </a:cxn>
              </a:cxnLst>
              <a:rect l="0" t="0" r="0" b="0"/>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w="9525">
              <a:noFill/>
            </a:ln>
          </p:spPr>
          <p:txBody>
            <a:bodyPr/>
            <a:lstStyle/>
            <a:p>
              <a:endParaRPr lang="zh-CN" altLang="en-US"/>
            </a:p>
          </p:txBody>
        </p:sp>
        <p:sp>
          <p:nvSpPr>
            <p:cNvPr id="7217" name="Freeform 211"/>
            <p:cNvSpPr/>
            <p:nvPr/>
          </p:nvSpPr>
          <p:spPr>
            <a:xfrm>
              <a:off x="6108700" y="4316413"/>
              <a:ext cx="65088" cy="66675"/>
            </a:xfrm>
            <a:custGeom>
              <a:avLst/>
              <a:gdLst/>
              <a:ahLst/>
              <a:cxnLst>
                <a:cxn ang="0">
                  <a:pos x="63173" y="38100"/>
                </a:cxn>
                <a:cxn ang="0">
                  <a:pos x="26800" y="62865"/>
                </a:cxn>
                <a:cxn ang="0">
                  <a:pos x="1914" y="28575"/>
                </a:cxn>
                <a:cxn ang="0">
                  <a:pos x="38287" y="3810"/>
                </a:cxn>
                <a:cxn ang="0">
                  <a:pos x="63173" y="38100"/>
                </a:cxn>
              </a:cxnLst>
              <a:rect l="0" t="0" r="0" b="0"/>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w="9525">
              <a:noFill/>
            </a:ln>
          </p:spPr>
          <p:txBody>
            <a:bodyPr/>
            <a:lstStyle/>
            <a:p>
              <a:endParaRPr lang="zh-CN" altLang="en-US"/>
            </a:p>
          </p:txBody>
        </p:sp>
        <p:sp>
          <p:nvSpPr>
            <p:cNvPr id="7218" name="Freeform 212"/>
            <p:cNvSpPr/>
            <p:nvPr/>
          </p:nvSpPr>
          <p:spPr>
            <a:xfrm>
              <a:off x="6091238" y="4122738"/>
              <a:ext cx="60325" cy="209550"/>
            </a:xfrm>
            <a:custGeom>
              <a:avLst/>
              <a:gdLst/>
              <a:ahLst/>
              <a:cxnLst>
                <a:cxn ang="0">
                  <a:pos x="60325" y="207645"/>
                </a:cxn>
                <a:cxn ang="0">
                  <a:pos x="26392" y="34290"/>
                </a:cxn>
                <a:cxn ang="0">
                  <a:pos x="3770" y="1905"/>
                </a:cxn>
                <a:cxn ang="0">
                  <a:pos x="39588" y="209550"/>
                </a:cxn>
                <a:cxn ang="0">
                  <a:pos x="60325" y="207645"/>
                </a:cxn>
              </a:cxnLst>
              <a:rect l="0" t="0" r="0" b="0"/>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w="9525">
              <a:noFill/>
            </a:ln>
          </p:spPr>
          <p:txBody>
            <a:bodyPr/>
            <a:lstStyle/>
            <a:p>
              <a:endParaRPr lang="zh-CN" altLang="en-US"/>
            </a:p>
          </p:txBody>
        </p:sp>
        <p:sp>
          <p:nvSpPr>
            <p:cNvPr id="7219" name="Freeform 213"/>
            <p:cNvSpPr/>
            <p:nvPr/>
          </p:nvSpPr>
          <p:spPr>
            <a:xfrm>
              <a:off x="6134100" y="4157663"/>
              <a:ext cx="134938" cy="179388"/>
            </a:xfrm>
            <a:custGeom>
              <a:avLst/>
              <a:gdLst/>
              <a:ahLst/>
              <a:cxnLst>
                <a:cxn ang="0">
                  <a:pos x="3175" y="168275"/>
                </a:cxn>
                <a:cxn ang="0">
                  <a:pos x="101600" y="22225"/>
                </a:cxn>
                <a:cxn ang="0">
                  <a:pos x="134938" y="0"/>
                </a:cxn>
                <a:cxn ang="0">
                  <a:pos x="119062" y="34925"/>
                </a:cxn>
                <a:cxn ang="0">
                  <a:pos x="22225" y="179388"/>
                </a:cxn>
                <a:cxn ang="0">
                  <a:pos x="0" y="169862"/>
                </a:cxn>
                <a:cxn ang="0">
                  <a:pos x="3175" y="168275"/>
                </a:cxn>
              </a:cxnLst>
              <a:rect l="0" t="0" r="0" b="0"/>
              <a:pathLst>
                <a:path w="85" h="113">
                  <a:moveTo>
                    <a:pt x="2" y="106"/>
                  </a:moveTo>
                  <a:lnTo>
                    <a:pt x="64" y="14"/>
                  </a:lnTo>
                  <a:lnTo>
                    <a:pt x="85" y="0"/>
                  </a:lnTo>
                  <a:lnTo>
                    <a:pt x="75" y="22"/>
                  </a:lnTo>
                  <a:lnTo>
                    <a:pt x="14" y="113"/>
                  </a:lnTo>
                  <a:lnTo>
                    <a:pt x="0" y="107"/>
                  </a:lnTo>
                  <a:lnTo>
                    <a:pt x="2" y="106"/>
                  </a:lnTo>
                  <a:close/>
                </a:path>
              </a:pathLst>
            </a:custGeom>
            <a:solidFill>
              <a:srgbClr val="C5C5C9"/>
            </a:solidFill>
            <a:ln w="9525">
              <a:noFill/>
            </a:ln>
          </p:spPr>
          <p:txBody>
            <a:bodyPr/>
            <a:lstStyle/>
            <a:p>
              <a:endParaRPr lang="zh-CN" altLang="en-US"/>
            </a:p>
          </p:txBody>
        </p:sp>
        <p:sp>
          <p:nvSpPr>
            <p:cNvPr id="7220" name="Freeform 214"/>
            <p:cNvSpPr/>
            <p:nvPr/>
          </p:nvSpPr>
          <p:spPr>
            <a:xfrm>
              <a:off x="6122988" y="4367213"/>
              <a:ext cx="17463" cy="34925"/>
            </a:xfrm>
            <a:custGeom>
              <a:avLst/>
              <a:gdLst/>
              <a:ahLst/>
              <a:cxnLst>
                <a:cxn ang="0">
                  <a:pos x="5821" y="3880"/>
                </a:cxn>
                <a:cxn ang="0">
                  <a:pos x="11642" y="0"/>
                </a:cxn>
                <a:cxn ang="0">
                  <a:pos x="15522" y="5820"/>
                </a:cxn>
                <a:cxn ang="0">
                  <a:pos x="11642" y="29104"/>
                </a:cxn>
                <a:cxn ang="0">
                  <a:pos x="5821" y="32984"/>
                </a:cxn>
                <a:cxn ang="0">
                  <a:pos x="1940" y="27163"/>
                </a:cxn>
                <a:cxn ang="0">
                  <a:pos x="5821" y="3880"/>
                </a:cxn>
              </a:cxnLst>
              <a:rect l="0" t="0" r="0" b="0"/>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w="9525">
              <a:noFill/>
            </a:ln>
          </p:spPr>
          <p:txBody>
            <a:bodyPr/>
            <a:lstStyle/>
            <a:p>
              <a:endParaRPr lang="zh-CN" altLang="en-US"/>
            </a:p>
          </p:txBody>
        </p:sp>
        <p:sp>
          <p:nvSpPr>
            <p:cNvPr id="7221" name="Freeform 215"/>
            <p:cNvSpPr>
              <a:spLocks noEditPoints="1"/>
            </p:cNvSpPr>
            <p:nvPr/>
          </p:nvSpPr>
          <p:spPr>
            <a:xfrm>
              <a:off x="4022725" y="1728788"/>
              <a:ext cx="601663" cy="633413"/>
            </a:xfrm>
            <a:custGeom>
              <a:avLst/>
              <a:gdLst/>
              <a:ahLst/>
              <a:cxnLst>
                <a:cxn ang="0">
                  <a:pos x="461785" y="614276"/>
                </a:cxn>
                <a:cxn ang="0">
                  <a:pos x="542263" y="579831"/>
                </a:cxn>
                <a:cxn ang="0">
                  <a:pos x="461785" y="361676"/>
                </a:cxn>
                <a:cxn ang="0">
                  <a:pos x="461785" y="411431"/>
                </a:cxn>
                <a:cxn ang="0">
                  <a:pos x="528850" y="518594"/>
                </a:cxn>
                <a:cxn ang="0">
                  <a:pos x="461785" y="574090"/>
                </a:cxn>
                <a:cxn ang="0">
                  <a:pos x="461785" y="614276"/>
                </a:cxn>
                <a:cxn ang="0">
                  <a:pos x="461785" y="556867"/>
                </a:cxn>
                <a:cxn ang="0">
                  <a:pos x="461785" y="428654"/>
                </a:cxn>
                <a:cxn ang="0">
                  <a:pos x="496276" y="512854"/>
                </a:cxn>
                <a:cxn ang="0">
                  <a:pos x="461785" y="556867"/>
                </a:cxn>
                <a:cxn ang="0">
                  <a:pos x="400469" y="304267"/>
                </a:cxn>
                <a:cxn ang="0">
                  <a:pos x="387057" y="267908"/>
                </a:cxn>
                <a:cxn ang="0">
                  <a:pos x="387057" y="120558"/>
                </a:cxn>
                <a:cxn ang="0">
                  <a:pos x="402386" y="101422"/>
                </a:cxn>
                <a:cxn ang="0">
                  <a:pos x="404302" y="101422"/>
                </a:cxn>
                <a:cxn ang="0">
                  <a:pos x="404302" y="36359"/>
                </a:cxn>
                <a:cxn ang="0">
                  <a:pos x="402386" y="36359"/>
                </a:cxn>
                <a:cxn ang="0">
                  <a:pos x="402386" y="34445"/>
                </a:cxn>
                <a:cxn ang="0">
                  <a:pos x="312328" y="0"/>
                </a:cxn>
                <a:cxn ang="0">
                  <a:pos x="220354" y="34445"/>
                </a:cxn>
                <a:cxn ang="0">
                  <a:pos x="222270" y="36359"/>
                </a:cxn>
                <a:cxn ang="0">
                  <a:pos x="220354" y="36359"/>
                </a:cxn>
                <a:cxn ang="0">
                  <a:pos x="220354" y="101422"/>
                </a:cxn>
                <a:cxn ang="0">
                  <a:pos x="222270" y="101422"/>
                </a:cxn>
                <a:cxn ang="0">
                  <a:pos x="247180" y="122472"/>
                </a:cxn>
                <a:cxn ang="0">
                  <a:pos x="247180" y="267908"/>
                </a:cxn>
                <a:cxn ang="0">
                  <a:pos x="228018" y="304267"/>
                </a:cxn>
                <a:cxn ang="0">
                  <a:pos x="84309" y="579831"/>
                </a:cxn>
                <a:cxn ang="0">
                  <a:pos x="312328" y="629585"/>
                </a:cxn>
                <a:cxn ang="0">
                  <a:pos x="461785" y="614276"/>
                </a:cxn>
                <a:cxn ang="0">
                  <a:pos x="461785" y="574090"/>
                </a:cxn>
                <a:cxn ang="0">
                  <a:pos x="396637" y="581744"/>
                </a:cxn>
                <a:cxn ang="0">
                  <a:pos x="396637" y="581744"/>
                </a:cxn>
                <a:cxn ang="0">
                  <a:pos x="461785" y="556867"/>
                </a:cxn>
                <a:cxn ang="0">
                  <a:pos x="461785" y="428654"/>
                </a:cxn>
                <a:cxn ang="0">
                  <a:pos x="410050" y="365504"/>
                </a:cxn>
                <a:cxn ang="0">
                  <a:pos x="461785" y="411431"/>
                </a:cxn>
                <a:cxn ang="0">
                  <a:pos x="461785" y="361676"/>
                </a:cxn>
                <a:cxn ang="0">
                  <a:pos x="400469" y="304267"/>
                </a:cxn>
              </a:cxnLst>
              <a:rect l="0" t="0" r="0" b="0"/>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w="9525">
              <a:noFill/>
            </a:ln>
          </p:spPr>
          <p:txBody>
            <a:bodyPr/>
            <a:lstStyle/>
            <a:p>
              <a:endParaRPr lang="zh-CN" altLang="en-US"/>
            </a:p>
          </p:txBody>
        </p:sp>
        <p:sp>
          <p:nvSpPr>
            <p:cNvPr id="7222" name="Oval 216"/>
            <p:cNvSpPr/>
            <p:nvPr/>
          </p:nvSpPr>
          <p:spPr>
            <a:xfrm>
              <a:off x="7862888" y="1579563"/>
              <a:ext cx="180975" cy="177800"/>
            </a:xfrm>
            <a:prstGeom prst="ellipse">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23" name="Freeform 217"/>
            <p:cNvSpPr/>
            <p:nvPr/>
          </p:nvSpPr>
          <p:spPr>
            <a:xfrm>
              <a:off x="7926388" y="1712913"/>
              <a:ext cx="280988" cy="582613"/>
            </a:xfrm>
            <a:custGeom>
              <a:avLst/>
              <a:gdLst/>
              <a:ahLst/>
              <a:cxnLst>
                <a:cxn ang="0">
                  <a:pos x="0" y="15281"/>
                </a:cxn>
                <a:cxn ang="0">
                  <a:pos x="187325" y="502384"/>
                </a:cxn>
                <a:cxn ang="0">
                  <a:pos x="271430" y="582613"/>
                </a:cxn>
                <a:cxn ang="0">
                  <a:pos x="61167" y="0"/>
                </a:cxn>
                <a:cxn ang="0">
                  <a:pos x="0" y="15281"/>
                </a:cxn>
              </a:cxnLst>
              <a:rect l="0" t="0" r="0" b="0"/>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w="9525">
              <a:noFill/>
            </a:ln>
          </p:spPr>
          <p:txBody>
            <a:bodyPr/>
            <a:lstStyle/>
            <a:p>
              <a:endParaRPr lang="zh-CN" altLang="en-US"/>
            </a:p>
          </p:txBody>
        </p:sp>
        <p:sp>
          <p:nvSpPr>
            <p:cNvPr id="7224" name="Freeform 218"/>
            <p:cNvSpPr/>
            <p:nvPr/>
          </p:nvSpPr>
          <p:spPr>
            <a:xfrm>
              <a:off x="7681913" y="1712913"/>
              <a:ext cx="300038" cy="573088"/>
            </a:xfrm>
            <a:custGeom>
              <a:avLst/>
              <a:gdLst/>
              <a:ahLst/>
              <a:cxnLst>
                <a:cxn ang="0">
                  <a:pos x="296862" y="25400"/>
                </a:cxn>
                <a:cxn ang="0">
                  <a:pos x="77787" y="495300"/>
                </a:cxn>
                <a:cxn ang="0">
                  <a:pos x="0" y="573088"/>
                </a:cxn>
                <a:cxn ang="0">
                  <a:pos x="22225" y="463550"/>
                </a:cxn>
                <a:cxn ang="0">
                  <a:pos x="233362" y="0"/>
                </a:cxn>
                <a:cxn ang="0">
                  <a:pos x="300038" y="20637"/>
                </a:cxn>
                <a:cxn ang="0">
                  <a:pos x="296862" y="25400"/>
                </a:cxn>
              </a:cxnLst>
              <a:rect l="0" t="0" r="0" b="0"/>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w="9525">
              <a:noFill/>
            </a:ln>
          </p:spPr>
          <p:txBody>
            <a:bodyPr/>
            <a:lstStyle/>
            <a:p>
              <a:endParaRPr lang="zh-CN" altLang="en-US"/>
            </a:p>
          </p:txBody>
        </p:sp>
        <p:sp>
          <p:nvSpPr>
            <p:cNvPr id="7225" name="Freeform 219"/>
            <p:cNvSpPr/>
            <p:nvPr/>
          </p:nvSpPr>
          <p:spPr>
            <a:xfrm>
              <a:off x="7943850" y="1517650"/>
              <a:ext cx="31750" cy="96838"/>
            </a:xfrm>
            <a:custGeom>
              <a:avLst/>
              <a:gdLst/>
              <a:ahLst/>
              <a:cxnLst>
                <a:cxn ang="0">
                  <a:pos x="31750" y="81647"/>
                </a:cxn>
                <a:cxn ang="0">
                  <a:pos x="16808" y="96838"/>
                </a:cxn>
                <a:cxn ang="0">
                  <a:pos x="0" y="81647"/>
                </a:cxn>
                <a:cxn ang="0">
                  <a:pos x="0" y="17089"/>
                </a:cxn>
                <a:cxn ang="0">
                  <a:pos x="16808" y="0"/>
                </a:cxn>
                <a:cxn ang="0">
                  <a:pos x="31750" y="17089"/>
                </a:cxn>
                <a:cxn ang="0">
                  <a:pos x="31750" y="81647"/>
                </a:cxn>
              </a:cxnLst>
              <a:rect l="0" t="0" r="0" b="0"/>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w="9525">
              <a:noFill/>
            </a:ln>
          </p:spPr>
          <p:txBody>
            <a:bodyPr/>
            <a:lstStyle/>
            <a:p>
              <a:endParaRPr lang="zh-CN" altLang="en-US"/>
            </a:p>
          </p:txBody>
        </p:sp>
        <p:sp>
          <p:nvSpPr>
            <p:cNvPr id="7226" name="Freeform 220"/>
            <p:cNvSpPr>
              <a:spLocks noEditPoints="1"/>
            </p:cNvSpPr>
            <p:nvPr/>
          </p:nvSpPr>
          <p:spPr>
            <a:xfrm>
              <a:off x="6511925" y="1084263"/>
              <a:ext cx="282575" cy="769938"/>
            </a:xfrm>
            <a:custGeom>
              <a:avLst/>
              <a:gdLst/>
              <a:ahLst/>
              <a:cxnLst>
                <a:cxn ang="0">
                  <a:pos x="141287" y="769938"/>
                </a:cxn>
                <a:cxn ang="0">
                  <a:pos x="282575" y="384969"/>
                </a:cxn>
                <a:cxn ang="0">
                  <a:pos x="141287" y="0"/>
                </a:cxn>
                <a:cxn ang="0">
                  <a:pos x="141287" y="61288"/>
                </a:cxn>
                <a:cxn ang="0">
                  <a:pos x="259663" y="384969"/>
                </a:cxn>
                <a:cxn ang="0">
                  <a:pos x="141287" y="706734"/>
                </a:cxn>
                <a:cxn ang="0">
                  <a:pos x="141287" y="769938"/>
                </a:cxn>
                <a:cxn ang="0">
                  <a:pos x="141287" y="0"/>
                </a:cxn>
                <a:cxn ang="0">
                  <a:pos x="0" y="384969"/>
                </a:cxn>
                <a:cxn ang="0">
                  <a:pos x="141287" y="769938"/>
                </a:cxn>
                <a:cxn ang="0">
                  <a:pos x="141287" y="769938"/>
                </a:cxn>
                <a:cxn ang="0">
                  <a:pos x="141287" y="706734"/>
                </a:cxn>
                <a:cxn ang="0">
                  <a:pos x="141287" y="706734"/>
                </a:cxn>
                <a:cxn ang="0">
                  <a:pos x="141287" y="706734"/>
                </a:cxn>
                <a:cxn ang="0">
                  <a:pos x="22911" y="384969"/>
                </a:cxn>
                <a:cxn ang="0">
                  <a:pos x="141287" y="61288"/>
                </a:cxn>
                <a:cxn ang="0">
                  <a:pos x="141287" y="61288"/>
                </a:cxn>
                <a:cxn ang="0">
                  <a:pos x="141287" y="0"/>
                </a:cxn>
              </a:cxnLst>
              <a:rect l="0" t="0" r="0" b="0"/>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w="9525">
              <a:noFill/>
            </a:ln>
          </p:spPr>
          <p:txBody>
            <a:bodyPr/>
            <a:lstStyle/>
            <a:p>
              <a:endParaRPr lang="zh-CN" altLang="en-US"/>
            </a:p>
          </p:txBody>
        </p:sp>
        <p:sp>
          <p:nvSpPr>
            <p:cNvPr id="7227" name="Freeform 221"/>
            <p:cNvSpPr>
              <a:spLocks noEditPoints="1"/>
            </p:cNvSpPr>
            <p:nvPr/>
          </p:nvSpPr>
          <p:spPr>
            <a:xfrm>
              <a:off x="6269038" y="1327150"/>
              <a:ext cx="768350" cy="284163"/>
            </a:xfrm>
            <a:custGeom>
              <a:avLst/>
              <a:gdLst/>
              <a:ahLst/>
              <a:cxnLst>
                <a:cxn ang="0">
                  <a:pos x="768350" y="142081"/>
                </a:cxn>
                <a:cxn ang="0">
                  <a:pos x="384175" y="0"/>
                </a:cxn>
                <a:cxn ang="0">
                  <a:pos x="384175" y="23040"/>
                </a:cxn>
                <a:cxn ang="0">
                  <a:pos x="705276" y="142081"/>
                </a:cxn>
                <a:cxn ang="0">
                  <a:pos x="384175" y="261122"/>
                </a:cxn>
                <a:cxn ang="0">
                  <a:pos x="384175" y="284163"/>
                </a:cxn>
                <a:cxn ang="0">
                  <a:pos x="768350" y="142081"/>
                </a:cxn>
                <a:cxn ang="0">
                  <a:pos x="384175" y="0"/>
                </a:cxn>
                <a:cxn ang="0">
                  <a:pos x="384175" y="0"/>
                </a:cxn>
                <a:cxn ang="0">
                  <a:pos x="0" y="142081"/>
                </a:cxn>
                <a:cxn ang="0">
                  <a:pos x="384175" y="284163"/>
                </a:cxn>
                <a:cxn ang="0">
                  <a:pos x="384175" y="284163"/>
                </a:cxn>
                <a:cxn ang="0">
                  <a:pos x="384175" y="261122"/>
                </a:cxn>
                <a:cxn ang="0">
                  <a:pos x="384175" y="261122"/>
                </a:cxn>
                <a:cxn ang="0">
                  <a:pos x="63073" y="142081"/>
                </a:cxn>
                <a:cxn ang="0">
                  <a:pos x="63073" y="142081"/>
                </a:cxn>
                <a:cxn ang="0">
                  <a:pos x="384175" y="23040"/>
                </a:cxn>
                <a:cxn ang="0">
                  <a:pos x="384175" y="23040"/>
                </a:cxn>
                <a:cxn ang="0">
                  <a:pos x="384175" y="0"/>
                </a:cxn>
              </a:cxnLst>
              <a:rect l="0" t="0" r="0" b="0"/>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w="9525">
              <a:noFill/>
            </a:ln>
          </p:spPr>
          <p:txBody>
            <a:bodyPr/>
            <a:lstStyle/>
            <a:p>
              <a:endParaRPr lang="zh-CN" altLang="en-US"/>
            </a:p>
          </p:txBody>
        </p:sp>
        <p:sp>
          <p:nvSpPr>
            <p:cNvPr id="7228" name="Freeform 222"/>
            <p:cNvSpPr>
              <a:spLocks noEditPoints="1"/>
            </p:cNvSpPr>
            <p:nvPr/>
          </p:nvSpPr>
          <p:spPr>
            <a:xfrm>
              <a:off x="6326188" y="1154113"/>
              <a:ext cx="654050" cy="628650"/>
            </a:xfrm>
            <a:custGeom>
              <a:avLst/>
              <a:gdLst/>
              <a:ahLst/>
              <a:cxnLst>
                <a:cxn ang="0">
                  <a:pos x="598589" y="43948"/>
                </a:cxn>
                <a:cxn ang="0">
                  <a:pos x="327025" y="126112"/>
                </a:cxn>
                <a:cxn ang="0">
                  <a:pos x="327025" y="156684"/>
                </a:cxn>
                <a:cxn ang="0">
                  <a:pos x="554603" y="87896"/>
                </a:cxn>
                <a:cxn ang="0">
                  <a:pos x="411171" y="397444"/>
                </a:cxn>
                <a:cxn ang="0">
                  <a:pos x="327025" y="471965"/>
                </a:cxn>
                <a:cxn ang="0">
                  <a:pos x="327025" y="502537"/>
                </a:cxn>
                <a:cxn ang="0">
                  <a:pos x="426471" y="414641"/>
                </a:cxn>
                <a:cxn ang="0">
                  <a:pos x="598589" y="43948"/>
                </a:cxn>
                <a:cxn ang="0">
                  <a:pos x="327025" y="126112"/>
                </a:cxn>
                <a:cxn ang="0">
                  <a:pos x="227578" y="214008"/>
                </a:cxn>
                <a:cxn ang="0">
                  <a:pos x="55460" y="586612"/>
                </a:cxn>
                <a:cxn ang="0">
                  <a:pos x="327025" y="502537"/>
                </a:cxn>
                <a:cxn ang="0">
                  <a:pos x="327025" y="471965"/>
                </a:cxn>
                <a:cxn ang="0">
                  <a:pos x="99446" y="542664"/>
                </a:cxn>
                <a:cxn ang="0">
                  <a:pos x="99446" y="542664"/>
                </a:cxn>
                <a:cxn ang="0">
                  <a:pos x="242878" y="231205"/>
                </a:cxn>
                <a:cxn ang="0">
                  <a:pos x="327025" y="156684"/>
                </a:cxn>
                <a:cxn ang="0">
                  <a:pos x="327025" y="126112"/>
                </a:cxn>
              </a:cxnLst>
              <a:rect l="0" t="0" r="0" b="0"/>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w="9525">
              <a:noFill/>
            </a:ln>
          </p:spPr>
          <p:txBody>
            <a:bodyPr/>
            <a:lstStyle/>
            <a:p>
              <a:endParaRPr lang="zh-CN" altLang="en-US"/>
            </a:p>
          </p:txBody>
        </p:sp>
        <p:sp>
          <p:nvSpPr>
            <p:cNvPr id="7229" name="Freeform 223"/>
            <p:cNvSpPr>
              <a:spLocks noEditPoints="1"/>
            </p:cNvSpPr>
            <p:nvPr/>
          </p:nvSpPr>
          <p:spPr>
            <a:xfrm>
              <a:off x="6326188" y="1154113"/>
              <a:ext cx="654050" cy="628650"/>
            </a:xfrm>
            <a:custGeom>
              <a:avLst/>
              <a:gdLst/>
              <a:ahLst/>
              <a:cxnLst>
                <a:cxn ang="0">
                  <a:pos x="598589" y="586612"/>
                </a:cxn>
                <a:cxn ang="0">
                  <a:pos x="426471" y="214008"/>
                </a:cxn>
                <a:cxn ang="0">
                  <a:pos x="327025" y="126112"/>
                </a:cxn>
                <a:cxn ang="0">
                  <a:pos x="327025" y="156684"/>
                </a:cxn>
                <a:cxn ang="0">
                  <a:pos x="411171" y="231205"/>
                </a:cxn>
                <a:cxn ang="0">
                  <a:pos x="554603" y="542664"/>
                </a:cxn>
                <a:cxn ang="0">
                  <a:pos x="327025" y="471965"/>
                </a:cxn>
                <a:cxn ang="0">
                  <a:pos x="327025" y="502537"/>
                </a:cxn>
                <a:cxn ang="0">
                  <a:pos x="598589" y="586612"/>
                </a:cxn>
                <a:cxn ang="0">
                  <a:pos x="327025" y="126112"/>
                </a:cxn>
                <a:cxn ang="0">
                  <a:pos x="55460" y="43948"/>
                </a:cxn>
                <a:cxn ang="0">
                  <a:pos x="227578" y="414641"/>
                </a:cxn>
                <a:cxn ang="0">
                  <a:pos x="327025" y="502537"/>
                </a:cxn>
                <a:cxn ang="0">
                  <a:pos x="327025" y="471965"/>
                </a:cxn>
                <a:cxn ang="0">
                  <a:pos x="242878" y="397444"/>
                </a:cxn>
                <a:cxn ang="0">
                  <a:pos x="99446" y="87896"/>
                </a:cxn>
                <a:cxn ang="0">
                  <a:pos x="99446" y="87896"/>
                </a:cxn>
                <a:cxn ang="0">
                  <a:pos x="327025" y="156684"/>
                </a:cxn>
                <a:cxn ang="0">
                  <a:pos x="327025" y="126112"/>
                </a:cxn>
              </a:cxnLst>
              <a:rect l="0" t="0" r="0" b="0"/>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w="9525">
              <a:noFill/>
            </a:ln>
          </p:spPr>
          <p:txBody>
            <a:bodyPr/>
            <a:lstStyle/>
            <a:p>
              <a:endParaRPr lang="zh-CN" altLang="en-US"/>
            </a:p>
          </p:txBody>
        </p:sp>
        <p:sp>
          <p:nvSpPr>
            <p:cNvPr id="7230" name="Oval 224"/>
            <p:cNvSpPr/>
            <p:nvPr/>
          </p:nvSpPr>
          <p:spPr>
            <a:xfrm>
              <a:off x="6594475" y="1409700"/>
              <a:ext cx="117475" cy="119063"/>
            </a:xfrm>
            <a:prstGeom prst="ellipse">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31" name="Freeform 225"/>
            <p:cNvSpPr>
              <a:spLocks noEditPoints="1"/>
            </p:cNvSpPr>
            <p:nvPr/>
          </p:nvSpPr>
          <p:spPr>
            <a:xfrm>
              <a:off x="7502525" y="868363"/>
              <a:ext cx="322263" cy="612775"/>
            </a:xfrm>
            <a:custGeom>
              <a:avLst/>
              <a:gdLst/>
              <a:ahLst/>
              <a:cxnLst>
                <a:cxn ang="0">
                  <a:pos x="133350" y="612775"/>
                </a:cxn>
                <a:cxn ang="0">
                  <a:pos x="322263" y="612775"/>
                </a:cxn>
                <a:cxn ang="0">
                  <a:pos x="133350" y="252412"/>
                </a:cxn>
                <a:cxn ang="0">
                  <a:pos x="133350" y="384175"/>
                </a:cxn>
                <a:cxn ang="0">
                  <a:pos x="217487" y="531812"/>
                </a:cxn>
                <a:cxn ang="0">
                  <a:pos x="133350" y="531812"/>
                </a:cxn>
                <a:cxn ang="0">
                  <a:pos x="133350" y="612775"/>
                </a:cxn>
                <a:cxn ang="0">
                  <a:pos x="0" y="0"/>
                </a:cxn>
                <a:cxn ang="0">
                  <a:pos x="0" y="612775"/>
                </a:cxn>
                <a:cxn ang="0">
                  <a:pos x="133350" y="612775"/>
                </a:cxn>
                <a:cxn ang="0">
                  <a:pos x="133350" y="531812"/>
                </a:cxn>
                <a:cxn ang="0">
                  <a:pos x="49212" y="531812"/>
                </a:cxn>
                <a:cxn ang="0">
                  <a:pos x="49212" y="238125"/>
                </a:cxn>
                <a:cxn ang="0">
                  <a:pos x="49212" y="238125"/>
                </a:cxn>
                <a:cxn ang="0">
                  <a:pos x="133350" y="384175"/>
                </a:cxn>
                <a:cxn ang="0">
                  <a:pos x="133350" y="252412"/>
                </a:cxn>
                <a:cxn ang="0">
                  <a:pos x="0" y="0"/>
                </a:cxn>
              </a:cxnLst>
              <a:rect l="0" t="0" r="0" b="0"/>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w="9525">
              <a:noFill/>
            </a:ln>
          </p:spPr>
          <p:txBody>
            <a:bodyPr/>
            <a:lstStyle/>
            <a:p>
              <a:endParaRPr lang="zh-CN" altLang="en-US"/>
            </a:p>
          </p:txBody>
        </p:sp>
        <p:sp>
          <p:nvSpPr>
            <p:cNvPr id="7232" name="Rectangle 226"/>
            <p:cNvSpPr/>
            <p:nvPr/>
          </p:nvSpPr>
          <p:spPr>
            <a:xfrm>
              <a:off x="7339013" y="865188"/>
              <a:ext cx="82550" cy="600075"/>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33" name="Freeform 227"/>
            <p:cNvSpPr/>
            <p:nvPr/>
          </p:nvSpPr>
          <p:spPr>
            <a:xfrm>
              <a:off x="5797550" y="306388"/>
              <a:ext cx="658813" cy="606425"/>
            </a:xfrm>
            <a:custGeom>
              <a:avLst/>
              <a:gdLst/>
              <a:ahLst/>
              <a:cxnLst>
                <a:cxn ang="0">
                  <a:pos x="323661" y="606425"/>
                </a:cxn>
                <a:cxn ang="0">
                  <a:pos x="0" y="602598"/>
                </a:cxn>
                <a:cxn ang="0">
                  <a:pos x="0" y="122432"/>
                </a:cxn>
                <a:cxn ang="0">
                  <a:pos x="329406" y="122432"/>
                </a:cxn>
                <a:cxn ang="0">
                  <a:pos x="658813" y="122432"/>
                </a:cxn>
                <a:cxn ang="0">
                  <a:pos x="658813" y="604511"/>
                </a:cxn>
                <a:cxn ang="0">
                  <a:pos x="323661" y="606425"/>
                </a:cxn>
              </a:cxnLst>
              <a:rect l="0" t="0" r="0" b="0"/>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w="9525">
              <a:noFill/>
            </a:ln>
          </p:spPr>
          <p:txBody>
            <a:bodyPr/>
            <a:lstStyle/>
            <a:p>
              <a:endParaRPr lang="zh-CN" altLang="en-US"/>
            </a:p>
          </p:txBody>
        </p:sp>
        <p:sp>
          <p:nvSpPr>
            <p:cNvPr id="7234" name="Freeform 228"/>
            <p:cNvSpPr/>
            <p:nvPr/>
          </p:nvSpPr>
          <p:spPr>
            <a:xfrm>
              <a:off x="4776788" y="501650"/>
              <a:ext cx="857250" cy="693738"/>
            </a:xfrm>
            <a:custGeom>
              <a:avLst/>
              <a:gdLst/>
              <a:ahLst/>
              <a:cxnLst>
                <a:cxn ang="0">
                  <a:pos x="857250" y="235068"/>
                </a:cxn>
                <a:cxn ang="0">
                  <a:pos x="838114" y="206401"/>
                </a:cxn>
                <a:cxn ang="0">
                  <a:pos x="216226" y="621115"/>
                </a:cxn>
                <a:cxn ang="0">
                  <a:pos x="76540" y="584803"/>
                </a:cxn>
                <a:cxn ang="0">
                  <a:pos x="97588" y="443380"/>
                </a:cxn>
                <a:cxn ang="0">
                  <a:pos x="719477" y="28666"/>
                </a:cxn>
                <a:cxn ang="0">
                  <a:pos x="700342" y="0"/>
                </a:cxn>
                <a:cxn ang="0">
                  <a:pos x="70799" y="418536"/>
                </a:cxn>
                <a:cxn ang="0">
                  <a:pos x="42097" y="607737"/>
                </a:cxn>
                <a:cxn ang="0">
                  <a:pos x="227707" y="655515"/>
                </a:cxn>
                <a:cxn ang="0">
                  <a:pos x="857250" y="235068"/>
                </a:cxn>
              </a:cxnLst>
              <a:rect l="0" t="0" r="0" b="0"/>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w="9525">
              <a:noFill/>
            </a:ln>
          </p:spPr>
          <p:txBody>
            <a:bodyPr/>
            <a:lstStyle/>
            <a:p>
              <a:endParaRPr lang="zh-CN" altLang="en-US"/>
            </a:p>
          </p:txBody>
        </p:sp>
        <p:sp>
          <p:nvSpPr>
            <p:cNvPr id="7235" name="Freeform 229"/>
            <p:cNvSpPr/>
            <p:nvPr/>
          </p:nvSpPr>
          <p:spPr>
            <a:xfrm>
              <a:off x="5429250" y="463550"/>
              <a:ext cx="234950" cy="322263"/>
            </a:xfrm>
            <a:custGeom>
              <a:avLst/>
              <a:gdLst/>
              <a:ahLst/>
              <a:cxnLst>
                <a:cxn ang="0">
                  <a:pos x="219668" y="314635"/>
                </a:cxn>
                <a:cxn ang="0">
                  <a:pos x="183375" y="307007"/>
                </a:cxn>
                <a:cxn ang="0">
                  <a:pos x="7640" y="43858"/>
                </a:cxn>
                <a:cxn ang="0">
                  <a:pos x="15281" y="7627"/>
                </a:cxn>
                <a:cxn ang="0">
                  <a:pos x="49664" y="15255"/>
                </a:cxn>
                <a:cxn ang="0">
                  <a:pos x="227309" y="278404"/>
                </a:cxn>
                <a:cxn ang="0">
                  <a:pos x="219668" y="314635"/>
                </a:cxn>
              </a:cxnLst>
              <a:rect l="0" t="0" r="0" b="0"/>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w="9525">
              <a:noFill/>
            </a:ln>
          </p:spPr>
          <p:txBody>
            <a:bodyPr/>
            <a:lstStyle/>
            <a:p>
              <a:endParaRPr lang="zh-CN" altLang="en-US"/>
            </a:p>
          </p:txBody>
        </p:sp>
        <p:sp>
          <p:nvSpPr>
            <p:cNvPr id="7236" name="Freeform 230"/>
            <p:cNvSpPr/>
            <p:nvPr/>
          </p:nvSpPr>
          <p:spPr>
            <a:xfrm>
              <a:off x="4889500" y="684213"/>
              <a:ext cx="646113" cy="423863"/>
            </a:xfrm>
            <a:custGeom>
              <a:avLst/>
              <a:gdLst/>
              <a:ahLst/>
              <a:cxnLst>
                <a:cxn ang="0">
                  <a:pos x="646113" y="34522"/>
                </a:cxn>
                <a:cxn ang="0">
                  <a:pos x="623174" y="0"/>
                </a:cxn>
                <a:cxn ang="0">
                  <a:pos x="68816" y="370160"/>
                </a:cxn>
                <a:cxn ang="0">
                  <a:pos x="0" y="373996"/>
                </a:cxn>
                <a:cxn ang="0">
                  <a:pos x="1911" y="377832"/>
                </a:cxn>
                <a:cxn ang="0">
                  <a:pos x="99402" y="402765"/>
                </a:cxn>
                <a:cxn ang="0">
                  <a:pos x="646113" y="34522"/>
                </a:cxn>
              </a:cxnLst>
              <a:rect l="0" t="0" r="0" b="0"/>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w="9525">
              <a:noFill/>
            </a:ln>
          </p:spPr>
          <p:txBody>
            <a:bodyPr/>
            <a:lstStyle/>
            <a:p>
              <a:endParaRPr lang="zh-CN" altLang="en-US"/>
            </a:p>
          </p:txBody>
        </p:sp>
        <p:sp>
          <p:nvSpPr>
            <p:cNvPr id="7237" name="Freeform 231"/>
            <p:cNvSpPr>
              <a:spLocks noEditPoints="1"/>
            </p:cNvSpPr>
            <p:nvPr/>
          </p:nvSpPr>
          <p:spPr>
            <a:xfrm>
              <a:off x="4362450" y="1055688"/>
              <a:ext cx="374650" cy="657225"/>
            </a:xfrm>
            <a:custGeom>
              <a:avLst/>
              <a:gdLst/>
              <a:ahLst/>
              <a:cxnLst>
                <a:cxn ang="0">
                  <a:pos x="162475" y="557587"/>
                </a:cxn>
                <a:cxn ang="0">
                  <a:pos x="149095" y="555671"/>
                </a:cxn>
                <a:cxn ang="0">
                  <a:pos x="149095" y="657225"/>
                </a:cxn>
                <a:cxn ang="0">
                  <a:pos x="198793" y="618902"/>
                </a:cxn>
                <a:cxn ang="0">
                  <a:pos x="162475" y="557587"/>
                </a:cxn>
                <a:cxn ang="0">
                  <a:pos x="149095" y="513516"/>
                </a:cxn>
                <a:cxn ang="0">
                  <a:pos x="149095" y="226100"/>
                </a:cxn>
                <a:cxn ang="0">
                  <a:pos x="223643" y="201191"/>
                </a:cxn>
                <a:cxn ang="0">
                  <a:pos x="267607" y="34489"/>
                </a:cxn>
                <a:cxn ang="0">
                  <a:pos x="315394" y="5748"/>
                </a:cxn>
                <a:cxn ang="0">
                  <a:pos x="342154" y="53651"/>
                </a:cxn>
                <a:cxn ang="0">
                  <a:pos x="300102" y="220352"/>
                </a:cxn>
                <a:cxn ang="0">
                  <a:pos x="357446" y="365976"/>
                </a:cxn>
                <a:cxn ang="0">
                  <a:pos x="336420" y="450285"/>
                </a:cxn>
                <a:cxn ang="0">
                  <a:pos x="336420" y="450285"/>
                </a:cxn>
                <a:cxn ang="0">
                  <a:pos x="374650" y="511600"/>
                </a:cxn>
                <a:cxn ang="0">
                  <a:pos x="361269" y="569084"/>
                </a:cxn>
                <a:cxn ang="0">
                  <a:pos x="149095" y="513516"/>
                </a:cxn>
                <a:cxn ang="0">
                  <a:pos x="149095" y="555671"/>
                </a:cxn>
                <a:cxn ang="0">
                  <a:pos x="101308" y="593993"/>
                </a:cxn>
                <a:cxn ang="0">
                  <a:pos x="137626" y="655308"/>
                </a:cxn>
                <a:cxn ang="0">
                  <a:pos x="149095" y="657225"/>
                </a:cxn>
                <a:cxn ang="0">
                  <a:pos x="149095" y="555671"/>
                </a:cxn>
                <a:cxn ang="0">
                  <a:pos x="149095" y="226100"/>
                </a:cxn>
                <a:cxn ang="0">
                  <a:pos x="149095" y="513516"/>
                </a:cxn>
                <a:cxn ang="0">
                  <a:pos x="0" y="475194"/>
                </a:cxn>
                <a:cxn ang="0">
                  <a:pos x="15291" y="417711"/>
                </a:cxn>
                <a:cxn ang="0">
                  <a:pos x="80282" y="383221"/>
                </a:cxn>
                <a:cxn ang="0">
                  <a:pos x="101308" y="300828"/>
                </a:cxn>
                <a:cxn ang="0">
                  <a:pos x="149095" y="226100"/>
                </a:cxn>
              </a:cxnLst>
              <a:rect l="0" t="0" r="0" b="0"/>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w="9525">
              <a:noFill/>
            </a:ln>
          </p:spPr>
          <p:txBody>
            <a:bodyPr/>
            <a:lstStyle/>
            <a:p>
              <a:endParaRPr lang="zh-CN" altLang="en-US"/>
            </a:p>
          </p:txBody>
        </p:sp>
        <p:sp>
          <p:nvSpPr>
            <p:cNvPr id="7238" name="Freeform 232"/>
            <p:cNvSpPr>
              <a:spLocks noEditPoints="1"/>
            </p:cNvSpPr>
            <p:nvPr/>
          </p:nvSpPr>
          <p:spPr>
            <a:xfrm>
              <a:off x="6600825" y="458788"/>
              <a:ext cx="669925" cy="652463"/>
            </a:xfrm>
            <a:custGeom>
              <a:avLst/>
              <a:gdLst/>
              <a:ahLst/>
              <a:cxnLst>
                <a:cxn ang="0">
                  <a:pos x="637385" y="254479"/>
                </a:cxn>
                <a:cxn ang="0">
                  <a:pos x="591448" y="227692"/>
                </a:cxn>
                <a:cxn ang="0">
                  <a:pos x="568479" y="195164"/>
                </a:cxn>
                <a:cxn ang="0">
                  <a:pos x="530197" y="225778"/>
                </a:cxn>
                <a:cxn ang="0">
                  <a:pos x="535940" y="176031"/>
                </a:cxn>
                <a:cxn ang="0">
                  <a:pos x="493830" y="174117"/>
                </a:cxn>
                <a:cxn ang="0">
                  <a:pos x="447892" y="149243"/>
                </a:cxn>
                <a:cxn ang="0">
                  <a:pos x="424923" y="114802"/>
                </a:cxn>
                <a:cxn ang="0">
                  <a:pos x="386642" y="145416"/>
                </a:cxn>
                <a:cxn ang="0">
                  <a:pos x="392384" y="97582"/>
                </a:cxn>
                <a:cxn ang="0">
                  <a:pos x="352189" y="95669"/>
                </a:cxn>
                <a:cxn ang="0">
                  <a:pos x="306251" y="70795"/>
                </a:cxn>
                <a:cxn ang="0">
                  <a:pos x="283282" y="36354"/>
                </a:cxn>
                <a:cxn ang="0">
                  <a:pos x="277540" y="61228"/>
                </a:cxn>
                <a:cxn ang="0">
                  <a:pos x="572307" y="352062"/>
                </a:cxn>
                <a:cxn ang="0">
                  <a:pos x="566565" y="363542"/>
                </a:cxn>
                <a:cxn ang="0">
                  <a:pos x="277540" y="202818"/>
                </a:cxn>
                <a:cxn ang="0">
                  <a:pos x="541682" y="409463"/>
                </a:cxn>
                <a:cxn ang="0">
                  <a:pos x="535940" y="420943"/>
                </a:cxn>
                <a:cxn ang="0">
                  <a:pos x="277540" y="279353"/>
                </a:cxn>
                <a:cxn ang="0">
                  <a:pos x="509143" y="468778"/>
                </a:cxn>
                <a:cxn ang="0">
                  <a:pos x="503400" y="478345"/>
                </a:cxn>
                <a:cxn ang="0">
                  <a:pos x="277540" y="353975"/>
                </a:cxn>
                <a:cxn ang="0">
                  <a:pos x="476603" y="526179"/>
                </a:cxn>
                <a:cxn ang="0">
                  <a:pos x="470861" y="535746"/>
                </a:cxn>
                <a:cxn ang="0">
                  <a:pos x="277540" y="430510"/>
                </a:cxn>
                <a:cxn ang="0">
                  <a:pos x="380900" y="635242"/>
                </a:cxn>
                <a:cxn ang="0">
                  <a:pos x="669925" y="250652"/>
                </a:cxn>
                <a:cxn ang="0">
                  <a:pos x="277540" y="61228"/>
                </a:cxn>
                <a:cxn ang="0">
                  <a:pos x="233516" y="30614"/>
                </a:cxn>
                <a:cxn ang="0">
                  <a:pos x="216290" y="0"/>
                </a:cxn>
                <a:cxn ang="0">
                  <a:pos x="44023" y="447731"/>
                </a:cxn>
                <a:cxn ang="0">
                  <a:pos x="277540" y="430510"/>
                </a:cxn>
                <a:cxn ang="0">
                  <a:pos x="76562" y="311881"/>
                </a:cxn>
                <a:cxn ang="0">
                  <a:pos x="277540" y="415203"/>
                </a:cxn>
                <a:cxn ang="0">
                  <a:pos x="111016" y="262133"/>
                </a:cxn>
                <a:cxn ang="0">
                  <a:pos x="116758" y="250652"/>
                </a:cxn>
                <a:cxn ang="0">
                  <a:pos x="277540" y="279353"/>
                </a:cxn>
                <a:cxn ang="0">
                  <a:pos x="141641" y="195164"/>
                </a:cxn>
                <a:cxn ang="0">
                  <a:pos x="277540" y="264046"/>
                </a:cxn>
                <a:cxn ang="0">
                  <a:pos x="176094" y="145416"/>
                </a:cxn>
                <a:cxn ang="0">
                  <a:pos x="181836" y="135850"/>
                </a:cxn>
                <a:cxn ang="0">
                  <a:pos x="277540" y="61228"/>
                </a:cxn>
              </a:cxnLst>
              <a:rect l="0" t="0" r="0" b="0"/>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w="9525">
              <a:noFill/>
            </a:ln>
          </p:spPr>
          <p:txBody>
            <a:bodyPr/>
            <a:lstStyle/>
            <a:p>
              <a:endParaRPr lang="zh-CN" altLang="en-US"/>
            </a:p>
          </p:txBody>
        </p:sp>
        <p:sp>
          <p:nvSpPr>
            <p:cNvPr id="7239" name="Rectangle 233"/>
            <p:cNvSpPr/>
            <p:nvPr/>
          </p:nvSpPr>
          <p:spPr>
            <a:xfrm>
              <a:off x="6765925" y="2565400"/>
              <a:ext cx="788988" cy="41275"/>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40" name="Rectangle 234"/>
            <p:cNvSpPr/>
            <p:nvPr/>
          </p:nvSpPr>
          <p:spPr>
            <a:xfrm>
              <a:off x="6797675" y="2487613"/>
              <a:ext cx="7254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41" name="Rectangle 235"/>
            <p:cNvSpPr/>
            <p:nvPr/>
          </p:nvSpPr>
          <p:spPr>
            <a:xfrm>
              <a:off x="7083425" y="2405063"/>
              <a:ext cx="1539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42" name="Rectangle 236"/>
            <p:cNvSpPr/>
            <p:nvPr/>
          </p:nvSpPr>
          <p:spPr>
            <a:xfrm>
              <a:off x="7112000" y="2109788"/>
              <a:ext cx="96838" cy="322263"/>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43" name="Rectangle 237"/>
            <p:cNvSpPr/>
            <p:nvPr/>
          </p:nvSpPr>
          <p:spPr>
            <a:xfrm>
              <a:off x="7083425" y="2095500"/>
              <a:ext cx="1539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44" name="Rectangle 238"/>
            <p:cNvSpPr/>
            <p:nvPr/>
          </p:nvSpPr>
          <p:spPr>
            <a:xfrm>
              <a:off x="7316788" y="2405063"/>
              <a:ext cx="152400"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45" name="Rectangle 239"/>
            <p:cNvSpPr/>
            <p:nvPr/>
          </p:nvSpPr>
          <p:spPr>
            <a:xfrm>
              <a:off x="7343775" y="2109788"/>
              <a:ext cx="96838" cy="322263"/>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46" name="Rectangle 240"/>
            <p:cNvSpPr/>
            <p:nvPr/>
          </p:nvSpPr>
          <p:spPr>
            <a:xfrm>
              <a:off x="7316788" y="2095500"/>
              <a:ext cx="152400"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47" name="Rectangle 241"/>
            <p:cNvSpPr/>
            <p:nvPr/>
          </p:nvSpPr>
          <p:spPr>
            <a:xfrm>
              <a:off x="6851650" y="2405063"/>
              <a:ext cx="155575"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48" name="Rectangle 242"/>
            <p:cNvSpPr/>
            <p:nvPr/>
          </p:nvSpPr>
          <p:spPr>
            <a:xfrm>
              <a:off x="6880225" y="2109788"/>
              <a:ext cx="98425" cy="322263"/>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49" name="Rectangle 243"/>
            <p:cNvSpPr/>
            <p:nvPr/>
          </p:nvSpPr>
          <p:spPr>
            <a:xfrm>
              <a:off x="6851650" y="2095500"/>
              <a:ext cx="155575"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50" name="Rectangle 244"/>
            <p:cNvSpPr/>
            <p:nvPr/>
          </p:nvSpPr>
          <p:spPr>
            <a:xfrm>
              <a:off x="6797675" y="2006600"/>
              <a:ext cx="7254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7251" name="Freeform 245"/>
            <p:cNvSpPr/>
            <p:nvPr/>
          </p:nvSpPr>
          <p:spPr>
            <a:xfrm>
              <a:off x="6797675" y="1774825"/>
              <a:ext cx="725488" cy="231775"/>
            </a:xfrm>
            <a:custGeom>
              <a:avLst/>
              <a:gdLst/>
              <a:ahLst/>
              <a:cxnLst>
                <a:cxn ang="0">
                  <a:pos x="363537" y="0"/>
                </a:cxn>
                <a:cxn ang="0">
                  <a:pos x="725488" y="231775"/>
                </a:cxn>
                <a:cxn ang="0">
                  <a:pos x="0" y="231775"/>
                </a:cxn>
                <a:cxn ang="0">
                  <a:pos x="363537" y="0"/>
                </a:cxn>
              </a:cxnLst>
              <a:rect l="0" t="0" r="0" b="0"/>
              <a:pathLst>
                <a:path w="457" h="146">
                  <a:moveTo>
                    <a:pt x="229" y="0"/>
                  </a:moveTo>
                  <a:lnTo>
                    <a:pt x="457" y="146"/>
                  </a:lnTo>
                  <a:lnTo>
                    <a:pt x="0" y="146"/>
                  </a:lnTo>
                  <a:lnTo>
                    <a:pt x="229" y="0"/>
                  </a:lnTo>
                  <a:close/>
                </a:path>
              </a:pathLst>
            </a:custGeom>
            <a:solidFill>
              <a:srgbClr val="C5C5C9"/>
            </a:solidFill>
            <a:ln w="9525">
              <a:noFill/>
            </a:ln>
          </p:spPr>
          <p:txBody>
            <a:bodyPr/>
            <a:lstStyle/>
            <a:p>
              <a:endParaRPr lang="zh-CN" altLang="en-US"/>
            </a:p>
          </p:txBody>
        </p:sp>
        <p:sp>
          <p:nvSpPr>
            <p:cNvPr id="7252" name="Freeform 246"/>
            <p:cNvSpPr>
              <a:spLocks noEditPoints="1"/>
            </p:cNvSpPr>
            <p:nvPr/>
          </p:nvSpPr>
          <p:spPr>
            <a:xfrm>
              <a:off x="4802188" y="1984375"/>
              <a:ext cx="1008063" cy="658813"/>
            </a:xfrm>
            <a:custGeom>
              <a:avLst/>
              <a:gdLst/>
              <a:ahLst/>
              <a:cxnLst>
                <a:cxn ang="0">
                  <a:pos x="225714" y="72564"/>
                </a:cxn>
                <a:cxn ang="0">
                  <a:pos x="1008063" y="328451"/>
                </a:cxn>
                <a:cxn ang="0">
                  <a:pos x="225714" y="584338"/>
                </a:cxn>
                <a:cxn ang="0">
                  <a:pos x="225714" y="485039"/>
                </a:cxn>
                <a:cxn ang="0">
                  <a:pos x="348135" y="393378"/>
                </a:cxn>
                <a:cxn ang="0">
                  <a:pos x="348135" y="238700"/>
                </a:cxn>
                <a:cxn ang="0">
                  <a:pos x="380653" y="238700"/>
                </a:cxn>
                <a:cxn ang="0">
                  <a:pos x="380653" y="173773"/>
                </a:cxn>
                <a:cxn ang="0">
                  <a:pos x="348135" y="173773"/>
                </a:cxn>
                <a:cxn ang="0">
                  <a:pos x="281186" y="173773"/>
                </a:cxn>
                <a:cxn ang="0">
                  <a:pos x="248668" y="173773"/>
                </a:cxn>
                <a:cxn ang="0">
                  <a:pos x="248668" y="238700"/>
                </a:cxn>
                <a:cxn ang="0">
                  <a:pos x="281186" y="238700"/>
                </a:cxn>
                <a:cxn ang="0">
                  <a:pos x="281186" y="393378"/>
                </a:cxn>
                <a:cxn ang="0">
                  <a:pos x="225714" y="425841"/>
                </a:cxn>
                <a:cxn ang="0">
                  <a:pos x="225714" y="72564"/>
                </a:cxn>
                <a:cxn ang="0">
                  <a:pos x="0" y="0"/>
                </a:cxn>
                <a:cxn ang="0">
                  <a:pos x="225714" y="72564"/>
                </a:cxn>
                <a:cxn ang="0">
                  <a:pos x="225714" y="425841"/>
                </a:cxn>
                <a:cxn ang="0">
                  <a:pos x="225714" y="425841"/>
                </a:cxn>
                <a:cxn ang="0">
                  <a:pos x="170242" y="393378"/>
                </a:cxn>
                <a:cxn ang="0">
                  <a:pos x="170242" y="238700"/>
                </a:cxn>
                <a:cxn ang="0">
                  <a:pos x="202760" y="238700"/>
                </a:cxn>
                <a:cxn ang="0">
                  <a:pos x="202760" y="173773"/>
                </a:cxn>
                <a:cxn ang="0">
                  <a:pos x="170242" y="173773"/>
                </a:cxn>
                <a:cxn ang="0">
                  <a:pos x="103292" y="173773"/>
                </a:cxn>
                <a:cxn ang="0">
                  <a:pos x="70774" y="173773"/>
                </a:cxn>
                <a:cxn ang="0">
                  <a:pos x="70774" y="238700"/>
                </a:cxn>
                <a:cxn ang="0">
                  <a:pos x="103292" y="238700"/>
                </a:cxn>
                <a:cxn ang="0">
                  <a:pos x="103292" y="393378"/>
                </a:cxn>
                <a:cxn ang="0">
                  <a:pos x="225714" y="485039"/>
                </a:cxn>
                <a:cxn ang="0">
                  <a:pos x="225714" y="485039"/>
                </a:cxn>
                <a:cxn ang="0">
                  <a:pos x="225714" y="584338"/>
                </a:cxn>
                <a:cxn ang="0">
                  <a:pos x="0" y="658813"/>
                </a:cxn>
                <a:cxn ang="0">
                  <a:pos x="0" y="0"/>
                </a:cxn>
              </a:cxnLst>
              <a:rect l="0" t="0" r="0" b="0"/>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w="9525">
              <a:noFill/>
            </a:ln>
          </p:spPr>
          <p:txBody>
            <a:bodyPr/>
            <a:lstStyle/>
            <a:p>
              <a:endParaRPr lang="zh-CN" altLang="en-US"/>
            </a:p>
          </p:txBody>
        </p:sp>
        <p:sp>
          <p:nvSpPr>
            <p:cNvPr id="7253" name="Freeform 247"/>
            <p:cNvSpPr>
              <a:spLocks noEditPoints="1"/>
            </p:cNvSpPr>
            <p:nvPr/>
          </p:nvSpPr>
          <p:spPr>
            <a:xfrm>
              <a:off x="4968875" y="1293813"/>
              <a:ext cx="469900" cy="581025"/>
            </a:xfrm>
            <a:custGeom>
              <a:avLst/>
              <a:gdLst/>
              <a:ahLst/>
              <a:cxnLst>
                <a:cxn ang="0">
                  <a:pos x="469900" y="24846"/>
                </a:cxn>
                <a:cxn ang="0">
                  <a:pos x="328547" y="101297"/>
                </a:cxn>
                <a:cxn ang="0">
                  <a:pos x="389673" y="581025"/>
                </a:cxn>
                <a:cxn ang="0">
                  <a:pos x="338098" y="454881"/>
                </a:cxn>
                <a:cxn ang="0">
                  <a:pos x="357200" y="298157"/>
                </a:cxn>
                <a:cxn ang="0">
                  <a:pos x="328547" y="236997"/>
                </a:cxn>
                <a:cxn ang="0">
                  <a:pos x="351469" y="401365"/>
                </a:cxn>
                <a:cxn ang="0">
                  <a:pos x="347649" y="319181"/>
                </a:cxn>
                <a:cxn ang="0">
                  <a:pos x="328547" y="428123"/>
                </a:cxn>
                <a:cxn ang="0">
                  <a:pos x="328547" y="24846"/>
                </a:cxn>
                <a:cxn ang="0">
                  <a:pos x="267422" y="101297"/>
                </a:cxn>
                <a:cxn ang="0">
                  <a:pos x="299895" y="240819"/>
                </a:cxn>
                <a:cxn ang="0">
                  <a:pos x="273153" y="223618"/>
                </a:cxn>
                <a:cxn ang="0">
                  <a:pos x="328547" y="581025"/>
                </a:cxn>
                <a:cxn ang="0">
                  <a:pos x="275063" y="449147"/>
                </a:cxn>
                <a:cxn ang="0">
                  <a:pos x="328547" y="581025"/>
                </a:cxn>
                <a:cxn ang="0">
                  <a:pos x="309446" y="407099"/>
                </a:cxn>
                <a:cxn ang="0">
                  <a:pos x="328547" y="428123"/>
                </a:cxn>
                <a:cxn ang="0">
                  <a:pos x="267422" y="0"/>
                </a:cxn>
                <a:cxn ang="0">
                  <a:pos x="194836" y="0"/>
                </a:cxn>
                <a:cxn ang="0">
                  <a:pos x="267422" y="221706"/>
                </a:cxn>
                <a:cxn ang="0">
                  <a:pos x="194836" y="101297"/>
                </a:cxn>
                <a:cxn ang="0">
                  <a:pos x="194836" y="456792"/>
                </a:cxn>
                <a:cxn ang="0">
                  <a:pos x="267422" y="387987"/>
                </a:cxn>
                <a:cxn ang="0">
                  <a:pos x="267422" y="439591"/>
                </a:cxn>
                <a:cxn ang="0">
                  <a:pos x="202477" y="342116"/>
                </a:cxn>
                <a:cxn ang="0">
                  <a:pos x="194836" y="324915"/>
                </a:cxn>
                <a:cxn ang="0">
                  <a:pos x="194836" y="269488"/>
                </a:cxn>
                <a:cxn ang="0">
                  <a:pos x="194836" y="0"/>
                </a:cxn>
                <a:cxn ang="0">
                  <a:pos x="164273" y="0"/>
                </a:cxn>
                <a:cxn ang="0">
                  <a:pos x="194836" y="242730"/>
                </a:cxn>
                <a:cxn ang="0">
                  <a:pos x="164273" y="101297"/>
                </a:cxn>
                <a:cxn ang="0">
                  <a:pos x="164273" y="330649"/>
                </a:cxn>
                <a:cxn ang="0">
                  <a:pos x="177645" y="456792"/>
                </a:cxn>
                <a:cxn ang="0">
                  <a:pos x="194836" y="269488"/>
                </a:cxn>
                <a:cxn ang="0">
                  <a:pos x="194836" y="269488"/>
                </a:cxn>
                <a:cxn ang="0">
                  <a:pos x="164273" y="24846"/>
                </a:cxn>
                <a:cxn ang="0">
                  <a:pos x="30562" y="63071"/>
                </a:cxn>
                <a:cxn ang="0">
                  <a:pos x="164273" y="275222"/>
                </a:cxn>
                <a:cxn ang="0">
                  <a:pos x="74496" y="323004"/>
                </a:cxn>
                <a:cxn ang="0">
                  <a:pos x="78316" y="368874"/>
                </a:cxn>
                <a:cxn ang="0">
                  <a:pos x="91687" y="349761"/>
                </a:cxn>
                <a:cxn ang="0">
                  <a:pos x="126070" y="330649"/>
                </a:cxn>
                <a:cxn ang="0">
                  <a:pos x="95508" y="489284"/>
                </a:cxn>
                <a:cxn ang="0">
                  <a:pos x="122250" y="447236"/>
                </a:cxn>
                <a:cxn ang="0">
                  <a:pos x="164273" y="581025"/>
                </a:cxn>
                <a:cxn ang="0">
                  <a:pos x="0" y="80273"/>
                </a:cxn>
              </a:cxnLst>
              <a:rect l="0" t="0" r="0" b="0"/>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w="9525">
              <a:noFill/>
            </a:ln>
          </p:spPr>
          <p:txBody>
            <a:bodyPr/>
            <a:lstStyle/>
            <a:p>
              <a:endParaRPr lang="zh-CN" altLang="en-US"/>
            </a:p>
          </p:txBody>
        </p:sp>
        <p:sp>
          <p:nvSpPr>
            <p:cNvPr id="7254" name="Freeform 248"/>
            <p:cNvSpPr>
              <a:spLocks noEditPoints="1"/>
            </p:cNvSpPr>
            <p:nvPr/>
          </p:nvSpPr>
          <p:spPr>
            <a:xfrm>
              <a:off x="5878513" y="1901825"/>
              <a:ext cx="717550" cy="722313"/>
            </a:xfrm>
            <a:custGeom>
              <a:avLst/>
              <a:gdLst/>
              <a:ahLst/>
              <a:cxnLst>
                <a:cxn ang="0">
                  <a:pos x="685021" y="605749"/>
                </a:cxn>
                <a:cxn ang="0">
                  <a:pos x="717550" y="192998"/>
                </a:cxn>
                <a:cxn ang="0">
                  <a:pos x="685021" y="194909"/>
                </a:cxn>
                <a:cxn ang="0">
                  <a:pos x="685021" y="424215"/>
                </a:cxn>
                <a:cxn ang="0">
                  <a:pos x="621876" y="494918"/>
                </a:cxn>
                <a:cxn ang="0">
                  <a:pos x="575953" y="722313"/>
                </a:cxn>
                <a:cxn ang="0">
                  <a:pos x="575953" y="722313"/>
                </a:cxn>
                <a:cxn ang="0">
                  <a:pos x="575953" y="42039"/>
                </a:cxn>
                <a:cxn ang="0">
                  <a:pos x="556818" y="80257"/>
                </a:cxn>
                <a:cxn ang="0">
                  <a:pos x="575953" y="139494"/>
                </a:cxn>
                <a:cxn ang="0">
                  <a:pos x="552991" y="330582"/>
                </a:cxn>
                <a:cxn ang="0">
                  <a:pos x="575953" y="542690"/>
                </a:cxn>
                <a:cxn ang="0">
                  <a:pos x="575953" y="542690"/>
                </a:cxn>
                <a:cxn ang="0">
                  <a:pos x="533857" y="638234"/>
                </a:cxn>
                <a:cxn ang="0">
                  <a:pos x="463058" y="101276"/>
                </a:cxn>
                <a:cxn ang="0">
                  <a:pos x="533857" y="57326"/>
                </a:cxn>
                <a:cxn ang="0">
                  <a:pos x="533857" y="139494"/>
                </a:cxn>
                <a:cxn ang="0">
                  <a:pos x="533857" y="330582"/>
                </a:cxn>
                <a:cxn ang="0">
                  <a:pos x="463058" y="605749"/>
                </a:cxn>
                <a:cxn ang="0">
                  <a:pos x="528116" y="686006"/>
                </a:cxn>
                <a:cxn ang="0">
                  <a:pos x="463058" y="59237"/>
                </a:cxn>
                <a:cxn ang="0">
                  <a:pos x="463058" y="122296"/>
                </a:cxn>
                <a:cxn ang="0">
                  <a:pos x="371212" y="330582"/>
                </a:cxn>
                <a:cxn ang="0">
                  <a:pos x="459232" y="546511"/>
                </a:cxn>
                <a:cxn ang="0">
                  <a:pos x="459232" y="460522"/>
                </a:cxn>
                <a:cxn ang="0">
                  <a:pos x="355904" y="407017"/>
                </a:cxn>
                <a:cxn ang="0">
                  <a:pos x="256404" y="122296"/>
                </a:cxn>
                <a:cxn ang="0">
                  <a:pos x="355904" y="0"/>
                </a:cxn>
                <a:cxn ang="0">
                  <a:pos x="346337" y="330582"/>
                </a:cxn>
                <a:cxn ang="0">
                  <a:pos x="355904" y="437591"/>
                </a:cxn>
                <a:cxn ang="0">
                  <a:pos x="355904" y="493007"/>
                </a:cxn>
                <a:cxn ang="0">
                  <a:pos x="355904" y="546511"/>
                </a:cxn>
                <a:cxn ang="0">
                  <a:pos x="256404" y="9554"/>
                </a:cxn>
                <a:cxn ang="0">
                  <a:pos x="256404" y="101276"/>
                </a:cxn>
                <a:cxn ang="0">
                  <a:pos x="183692" y="57326"/>
                </a:cxn>
                <a:cxn ang="0">
                  <a:pos x="183692" y="194909"/>
                </a:cxn>
                <a:cxn ang="0">
                  <a:pos x="252577" y="407017"/>
                </a:cxn>
                <a:cxn ang="0">
                  <a:pos x="252577" y="493007"/>
                </a:cxn>
                <a:cxn ang="0">
                  <a:pos x="256404" y="546511"/>
                </a:cxn>
                <a:cxn ang="0">
                  <a:pos x="183692" y="470076"/>
                </a:cxn>
                <a:cxn ang="0">
                  <a:pos x="189433" y="638234"/>
                </a:cxn>
                <a:cxn ang="0">
                  <a:pos x="160731" y="80257"/>
                </a:cxn>
                <a:cxn ang="0">
                  <a:pos x="183692" y="26752"/>
                </a:cxn>
                <a:cxn ang="0">
                  <a:pos x="183692" y="330582"/>
                </a:cxn>
                <a:cxn ang="0">
                  <a:pos x="183692" y="519759"/>
                </a:cxn>
                <a:cxn ang="0">
                  <a:pos x="183692" y="638234"/>
                </a:cxn>
                <a:cxn ang="0">
                  <a:pos x="183692" y="638234"/>
                </a:cxn>
                <a:cxn ang="0">
                  <a:pos x="143510" y="139494"/>
                </a:cxn>
                <a:cxn ang="0">
                  <a:pos x="34442" y="605749"/>
                </a:cxn>
                <a:cxn ang="0">
                  <a:pos x="143510" y="638234"/>
                </a:cxn>
                <a:cxn ang="0">
                  <a:pos x="143510" y="638234"/>
                </a:cxn>
                <a:cxn ang="0">
                  <a:pos x="34442" y="313384"/>
                </a:cxn>
                <a:cxn ang="0">
                  <a:pos x="0" y="288543"/>
                </a:cxn>
                <a:cxn ang="0">
                  <a:pos x="34442" y="424215"/>
                </a:cxn>
              </a:cxnLst>
              <a:rect l="0" t="0" r="0" b="0"/>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w="9525">
              <a:noFill/>
            </a:ln>
          </p:spPr>
          <p:txBody>
            <a:bodyPr/>
            <a:lstStyle/>
            <a:p>
              <a:endParaRPr lang="zh-CN" altLang="en-US"/>
            </a:p>
          </p:txBody>
        </p:sp>
        <p:sp>
          <p:nvSpPr>
            <p:cNvPr id="7255" name="Freeform 249"/>
            <p:cNvSpPr/>
            <p:nvPr/>
          </p:nvSpPr>
          <p:spPr>
            <a:xfrm>
              <a:off x="5516563" y="1931988"/>
              <a:ext cx="269875" cy="203200"/>
            </a:xfrm>
            <a:custGeom>
              <a:avLst/>
              <a:gdLst/>
              <a:ahLst/>
              <a:cxnLst>
                <a:cxn ang="0">
                  <a:pos x="187572" y="0"/>
                </a:cxn>
                <a:cxn ang="0">
                  <a:pos x="133980" y="19169"/>
                </a:cxn>
                <a:cxn ang="0">
                  <a:pos x="80388" y="0"/>
                </a:cxn>
                <a:cxn ang="0">
                  <a:pos x="0" y="78596"/>
                </a:cxn>
                <a:cxn ang="0">
                  <a:pos x="137808" y="203200"/>
                </a:cxn>
                <a:cxn ang="0">
                  <a:pos x="269875" y="78596"/>
                </a:cxn>
                <a:cxn ang="0">
                  <a:pos x="187572" y="0"/>
                </a:cxn>
              </a:cxnLst>
              <a:rect l="0" t="0" r="0" b="0"/>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w="9525">
              <a:noFill/>
            </a:ln>
          </p:spPr>
          <p:txBody>
            <a:bodyPr/>
            <a:lstStyle/>
            <a:p>
              <a:endParaRPr lang="zh-CN" altLang="en-US"/>
            </a:p>
          </p:txBody>
        </p:sp>
        <p:sp>
          <p:nvSpPr>
            <p:cNvPr id="7256" name="Freeform 250"/>
            <p:cNvSpPr/>
            <p:nvPr/>
          </p:nvSpPr>
          <p:spPr>
            <a:xfrm>
              <a:off x="5637213" y="1878013"/>
              <a:ext cx="73025" cy="93663"/>
            </a:xfrm>
            <a:custGeom>
              <a:avLst/>
              <a:gdLst/>
              <a:ahLst/>
              <a:cxnLst>
                <a:cxn ang="0">
                  <a:pos x="15373" y="93663"/>
                </a:cxn>
                <a:cxn ang="0">
                  <a:pos x="34590" y="0"/>
                </a:cxn>
                <a:cxn ang="0">
                  <a:pos x="73025" y="7645"/>
                </a:cxn>
                <a:cxn ang="0">
                  <a:pos x="15373" y="93663"/>
                </a:cxn>
              </a:cxnLst>
              <a:rect l="0" t="0" r="0" b="0"/>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w="9525">
              <a:noFill/>
            </a:ln>
          </p:spPr>
          <p:txBody>
            <a:bodyPr/>
            <a:lstStyle/>
            <a:p>
              <a:endParaRPr lang="zh-CN" altLang="en-US"/>
            </a:p>
          </p:txBody>
        </p:sp>
        <p:sp>
          <p:nvSpPr>
            <p:cNvPr id="7257" name="Freeform 251"/>
            <p:cNvSpPr/>
            <p:nvPr/>
          </p:nvSpPr>
          <p:spPr>
            <a:xfrm>
              <a:off x="4384675" y="2451100"/>
              <a:ext cx="269875" cy="204788"/>
            </a:xfrm>
            <a:custGeom>
              <a:avLst/>
              <a:gdLst/>
              <a:ahLst/>
              <a:cxnLst>
                <a:cxn ang="0">
                  <a:pos x="189486" y="0"/>
                </a:cxn>
                <a:cxn ang="0">
                  <a:pos x="133980" y="21052"/>
                </a:cxn>
                <a:cxn ang="0">
                  <a:pos x="80388" y="0"/>
                </a:cxn>
                <a:cxn ang="0">
                  <a:pos x="0" y="78470"/>
                </a:cxn>
                <a:cxn ang="0">
                  <a:pos x="139722" y="204788"/>
                </a:cxn>
                <a:cxn ang="0">
                  <a:pos x="269875" y="78470"/>
                </a:cxn>
                <a:cxn ang="0">
                  <a:pos x="189486" y="0"/>
                </a:cxn>
              </a:cxnLst>
              <a:rect l="0" t="0" r="0" b="0"/>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w="9525">
              <a:noFill/>
            </a:ln>
          </p:spPr>
          <p:txBody>
            <a:bodyPr/>
            <a:lstStyle/>
            <a:p>
              <a:endParaRPr lang="zh-CN" altLang="en-US"/>
            </a:p>
          </p:txBody>
        </p:sp>
        <p:sp>
          <p:nvSpPr>
            <p:cNvPr id="7258" name="Freeform 252"/>
            <p:cNvSpPr/>
            <p:nvPr/>
          </p:nvSpPr>
          <p:spPr>
            <a:xfrm>
              <a:off x="4505325" y="2398713"/>
              <a:ext cx="73025" cy="93663"/>
            </a:xfrm>
            <a:custGeom>
              <a:avLst/>
              <a:gdLst/>
              <a:ahLst/>
              <a:cxnLst>
                <a:cxn ang="0">
                  <a:pos x="15373" y="93663"/>
                </a:cxn>
                <a:cxn ang="0">
                  <a:pos x="34590" y="0"/>
                </a:cxn>
                <a:cxn ang="0">
                  <a:pos x="73025" y="7645"/>
                </a:cxn>
                <a:cxn ang="0">
                  <a:pos x="15373" y="93663"/>
                </a:cxn>
              </a:cxnLst>
              <a:rect l="0" t="0" r="0" b="0"/>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w="9525">
              <a:noFill/>
            </a:ln>
          </p:spPr>
          <p:txBody>
            <a:bodyPr/>
            <a:lstStyle/>
            <a:p>
              <a:endParaRPr lang="zh-CN" altLang="en-US"/>
            </a:p>
          </p:txBody>
        </p:sp>
        <p:sp>
          <p:nvSpPr>
            <p:cNvPr id="7259" name="Freeform 253"/>
            <p:cNvSpPr>
              <a:spLocks noEditPoints="1"/>
            </p:cNvSpPr>
            <p:nvPr/>
          </p:nvSpPr>
          <p:spPr>
            <a:xfrm>
              <a:off x="7394575" y="1543050"/>
              <a:ext cx="360363" cy="390525"/>
            </a:xfrm>
            <a:custGeom>
              <a:avLst/>
              <a:gdLst/>
              <a:ahLst/>
              <a:cxnLst>
                <a:cxn ang="0">
                  <a:pos x="279856" y="179947"/>
                </a:cxn>
                <a:cxn ang="0">
                  <a:pos x="270272" y="222063"/>
                </a:cxn>
                <a:cxn ang="0">
                  <a:pos x="270272" y="260350"/>
                </a:cxn>
                <a:cxn ang="0">
                  <a:pos x="276022" y="262264"/>
                </a:cxn>
                <a:cxn ang="0">
                  <a:pos x="306691" y="306294"/>
                </a:cxn>
                <a:cxn ang="0">
                  <a:pos x="270272" y="281407"/>
                </a:cxn>
                <a:cxn ang="0">
                  <a:pos x="270272" y="76573"/>
                </a:cxn>
                <a:cxn ang="0">
                  <a:pos x="306691" y="53601"/>
                </a:cxn>
                <a:cxn ang="0">
                  <a:pos x="276022" y="97631"/>
                </a:cxn>
                <a:cxn ang="0">
                  <a:pos x="270272" y="99545"/>
                </a:cxn>
                <a:cxn ang="0">
                  <a:pos x="350778" y="170376"/>
                </a:cxn>
                <a:cxn ang="0">
                  <a:pos x="297107" y="179947"/>
                </a:cxn>
                <a:cxn ang="0">
                  <a:pos x="350778" y="189519"/>
                </a:cxn>
                <a:cxn ang="0">
                  <a:pos x="350778" y="170376"/>
                </a:cxn>
                <a:cxn ang="0">
                  <a:pos x="185931" y="390525"/>
                </a:cxn>
                <a:cxn ang="0">
                  <a:pos x="235769" y="262264"/>
                </a:cxn>
                <a:cxn ang="0">
                  <a:pos x="270272" y="137832"/>
                </a:cxn>
                <a:cxn ang="0">
                  <a:pos x="180181" y="101459"/>
                </a:cxn>
                <a:cxn ang="0">
                  <a:pos x="258771" y="179947"/>
                </a:cxn>
                <a:cxn ang="0">
                  <a:pos x="220434" y="246949"/>
                </a:cxn>
                <a:cxn ang="0">
                  <a:pos x="214684" y="300551"/>
                </a:cxn>
                <a:cxn ang="0">
                  <a:pos x="180181" y="390525"/>
                </a:cxn>
                <a:cxn ang="0">
                  <a:pos x="270272" y="99545"/>
                </a:cxn>
                <a:cxn ang="0">
                  <a:pos x="262604" y="84230"/>
                </a:cxn>
                <a:cxn ang="0">
                  <a:pos x="270272" y="260350"/>
                </a:cxn>
                <a:cxn ang="0">
                  <a:pos x="262604" y="275664"/>
                </a:cxn>
                <a:cxn ang="0">
                  <a:pos x="270272" y="260350"/>
                </a:cxn>
                <a:cxn ang="0">
                  <a:pos x="180181" y="0"/>
                </a:cxn>
                <a:cxn ang="0">
                  <a:pos x="189765" y="9571"/>
                </a:cxn>
                <a:cxn ang="0">
                  <a:pos x="180181" y="63173"/>
                </a:cxn>
                <a:cxn ang="0">
                  <a:pos x="180181" y="63173"/>
                </a:cxn>
                <a:cxn ang="0">
                  <a:pos x="90090" y="135918"/>
                </a:cxn>
                <a:cxn ang="0">
                  <a:pos x="124593" y="262264"/>
                </a:cxn>
                <a:cxn ang="0">
                  <a:pos x="174431" y="390525"/>
                </a:cxn>
                <a:cxn ang="0">
                  <a:pos x="180181" y="300551"/>
                </a:cxn>
                <a:cxn ang="0">
                  <a:pos x="145678" y="256521"/>
                </a:cxn>
                <a:cxn ang="0">
                  <a:pos x="101591" y="179947"/>
                </a:cxn>
                <a:cxn ang="0">
                  <a:pos x="180181" y="101459"/>
                </a:cxn>
                <a:cxn ang="0">
                  <a:pos x="180181" y="80402"/>
                </a:cxn>
                <a:cxn ang="0">
                  <a:pos x="180181" y="0"/>
                </a:cxn>
                <a:cxn ang="0">
                  <a:pos x="170597" y="53601"/>
                </a:cxn>
                <a:cxn ang="0">
                  <a:pos x="180181" y="0"/>
                </a:cxn>
                <a:cxn ang="0">
                  <a:pos x="90090" y="260350"/>
                </a:cxn>
                <a:cxn ang="0">
                  <a:pos x="97758" y="275664"/>
                </a:cxn>
                <a:cxn ang="0">
                  <a:pos x="90090" y="99545"/>
                </a:cxn>
                <a:cxn ang="0">
                  <a:pos x="97758" y="84230"/>
                </a:cxn>
                <a:cxn ang="0">
                  <a:pos x="90090" y="99545"/>
                </a:cxn>
                <a:cxn ang="0">
                  <a:pos x="80506" y="179947"/>
                </a:cxn>
                <a:cxn ang="0">
                  <a:pos x="90090" y="135918"/>
                </a:cxn>
                <a:cxn ang="0">
                  <a:pos x="90090" y="99545"/>
                </a:cxn>
                <a:cxn ang="0">
                  <a:pos x="84340" y="97631"/>
                </a:cxn>
                <a:cxn ang="0">
                  <a:pos x="53671" y="53601"/>
                </a:cxn>
                <a:cxn ang="0">
                  <a:pos x="90090" y="76573"/>
                </a:cxn>
                <a:cxn ang="0">
                  <a:pos x="90090" y="283322"/>
                </a:cxn>
                <a:cxn ang="0">
                  <a:pos x="53671" y="306294"/>
                </a:cxn>
                <a:cxn ang="0">
                  <a:pos x="84340" y="262264"/>
                </a:cxn>
                <a:cxn ang="0">
                  <a:pos x="90090" y="260350"/>
                </a:cxn>
                <a:cxn ang="0">
                  <a:pos x="63255" y="179947"/>
                </a:cxn>
                <a:cxn ang="0">
                  <a:pos x="9584" y="170376"/>
                </a:cxn>
                <a:cxn ang="0">
                  <a:pos x="9584" y="189519"/>
                </a:cxn>
                <a:cxn ang="0">
                  <a:pos x="63255" y="179947"/>
                </a:cxn>
              </a:cxnLst>
              <a:rect l="0" t="0" r="0" b="0"/>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w="9525">
              <a:noFill/>
            </a:ln>
          </p:spPr>
          <p:txBody>
            <a:bodyPr/>
            <a:lstStyle/>
            <a:p>
              <a:endParaRPr lang="zh-CN" altLang="en-US"/>
            </a:p>
          </p:txBody>
        </p:sp>
        <p:sp>
          <p:nvSpPr>
            <p:cNvPr id="7260" name="Freeform 254"/>
            <p:cNvSpPr>
              <a:spLocks noEditPoints="1"/>
            </p:cNvSpPr>
            <p:nvPr/>
          </p:nvSpPr>
          <p:spPr>
            <a:xfrm>
              <a:off x="5618163" y="1017588"/>
              <a:ext cx="534988" cy="774700"/>
            </a:xfrm>
            <a:custGeom>
              <a:avLst/>
              <a:gdLst/>
              <a:ahLst/>
              <a:cxnLst>
                <a:cxn ang="0">
                  <a:pos x="267494" y="13389"/>
                </a:cxn>
                <a:cxn ang="0">
                  <a:pos x="309528" y="0"/>
                </a:cxn>
                <a:cxn ang="0">
                  <a:pos x="424169" y="353875"/>
                </a:cxn>
                <a:cxn ang="0">
                  <a:pos x="296154" y="394044"/>
                </a:cxn>
                <a:cxn ang="0">
                  <a:pos x="267494" y="306054"/>
                </a:cxn>
                <a:cxn ang="0">
                  <a:pos x="267494" y="13389"/>
                </a:cxn>
                <a:cxn ang="0">
                  <a:pos x="267494" y="610195"/>
                </a:cxn>
                <a:cxn ang="0">
                  <a:pos x="370670" y="575764"/>
                </a:cxn>
                <a:cxn ang="0">
                  <a:pos x="292332" y="575764"/>
                </a:cxn>
                <a:cxn ang="0">
                  <a:pos x="292332" y="527943"/>
                </a:cxn>
                <a:cxn ang="0">
                  <a:pos x="416526" y="527943"/>
                </a:cxn>
                <a:cxn ang="0">
                  <a:pos x="515881" y="527943"/>
                </a:cxn>
                <a:cxn ang="0">
                  <a:pos x="534988" y="527943"/>
                </a:cxn>
                <a:cxn ang="0">
                  <a:pos x="534988" y="575764"/>
                </a:cxn>
                <a:cxn ang="0">
                  <a:pos x="491042" y="575764"/>
                </a:cxn>
                <a:cxn ang="0">
                  <a:pos x="366848" y="680970"/>
                </a:cxn>
                <a:cxn ang="0">
                  <a:pos x="462382" y="734530"/>
                </a:cxn>
                <a:cxn ang="0">
                  <a:pos x="462382" y="774700"/>
                </a:cxn>
                <a:cxn ang="0">
                  <a:pos x="267494" y="774700"/>
                </a:cxn>
                <a:cxn ang="0">
                  <a:pos x="267494" y="738356"/>
                </a:cxn>
                <a:cxn ang="0">
                  <a:pos x="303796" y="702012"/>
                </a:cxn>
                <a:cxn ang="0">
                  <a:pos x="267494" y="665668"/>
                </a:cxn>
                <a:cxn ang="0">
                  <a:pos x="267494" y="610195"/>
                </a:cxn>
                <a:cxn ang="0">
                  <a:pos x="183424" y="42082"/>
                </a:cxn>
                <a:cxn ang="0">
                  <a:pos x="267494" y="13389"/>
                </a:cxn>
                <a:cxn ang="0">
                  <a:pos x="267494" y="306054"/>
                </a:cxn>
                <a:cxn ang="0">
                  <a:pos x="250297" y="254407"/>
                </a:cxn>
                <a:cxn ang="0">
                  <a:pos x="89801" y="432301"/>
                </a:cxn>
                <a:cxn ang="0">
                  <a:pos x="267494" y="610195"/>
                </a:cxn>
                <a:cxn ang="0">
                  <a:pos x="267494" y="610195"/>
                </a:cxn>
                <a:cxn ang="0">
                  <a:pos x="267494" y="665668"/>
                </a:cxn>
                <a:cxn ang="0">
                  <a:pos x="231191" y="702012"/>
                </a:cxn>
                <a:cxn ang="0">
                  <a:pos x="267494" y="738356"/>
                </a:cxn>
                <a:cxn ang="0">
                  <a:pos x="267494" y="774700"/>
                </a:cxn>
                <a:cxn ang="0">
                  <a:pos x="72605" y="774700"/>
                </a:cxn>
                <a:cxn ang="0">
                  <a:pos x="72605" y="734530"/>
                </a:cxn>
                <a:cxn ang="0">
                  <a:pos x="168139" y="680970"/>
                </a:cxn>
                <a:cxn ang="0">
                  <a:pos x="0" y="432301"/>
                </a:cxn>
                <a:cxn ang="0">
                  <a:pos x="223548" y="168329"/>
                </a:cxn>
                <a:cxn ang="0">
                  <a:pos x="183424" y="42082"/>
                </a:cxn>
              </a:cxnLst>
              <a:rect l="0" t="0" r="0" b="0"/>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w="9525">
              <a:noFill/>
            </a:ln>
          </p:spPr>
          <p:txBody>
            <a:bodyPr/>
            <a:lstStyle/>
            <a:p>
              <a:endParaRPr lang="zh-CN" altLang="en-US"/>
            </a:p>
          </p:txBody>
        </p:sp>
        <p:sp>
          <p:nvSpPr>
            <p:cNvPr id="7261" name="Freeform 255"/>
            <p:cNvSpPr>
              <a:spLocks noEditPoints="1"/>
            </p:cNvSpPr>
            <p:nvPr/>
          </p:nvSpPr>
          <p:spPr>
            <a:xfrm>
              <a:off x="5427663" y="908050"/>
              <a:ext cx="309563" cy="276225"/>
            </a:xfrm>
            <a:custGeom>
              <a:avLst/>
              <a:gdLst/>
              <a:ahLst/>
              <a:cxnLst>
                <a:cxn ang="0">
                  <a:pos x="280899" y="88238"/>
                </a:cxn>
                <a:cxn ang="0">
                  <a:pos x="154781" y="0"/>
                </a:cxn>
                <a:cxn ang="0">
                  <a:pos x="154781" y="26855"/>
                </a:cxn>
                <a:cxn ang="0">
                  <a:pos x="257969" y="95911"/>
                </a:cxn>
                <a:cxn ang="0">
                  <a:pos x="194910" y="241696"/>
                </a:cxn>
                <a:cxn ang="0">
                  <a:pos x="154781" y="249369"/>
                </a:cxn>
                <a:cxn ang="0">
                  <a:pos x="154781" y="276225"/>
                </a:cxn>
                <a:cxn ang="0">
                  <a:pos x="204464" y="266633"/>
                </a:cxn>
                <a:cxn ang="0">
                  <a:pos x="280899" y="88238"/>
                </a:cxn>
                <a:cxn ang="0">
                  <a:pos x="154781" y="0"/>
                </a:cxn>
                <a:cxn ang="0">
                  <a:pos x="103187" y="11509"/>
                </a:cxn>
                <a:cxn ang="0">
                  <a:pos x="26752" y="189904"/>
                </a:cxn>
                <a:cxn ang="0">
                  <a:pos x="154781" y="276225"/>
                </a:cxn>
                <a:cxn ang="0">
                  <a:pos x="154781" y="249369"/>
                </a:cxn>
                <a:cxn ang="0">
                  <a:pos x="51593" y="180313"/>
                </a:cxn>
                <a:cxn ang="0">
                  <a:pos x="51593" y="180313"/>
                </a:cxn>
                <a:cxn ang="0">
                  <a:pos x="112742" y="34528"/>
                </a:cxn>
                <a:cxn ang="0">
                  <a:pos x="154781" y="26855"/>
                </a:cxn>
                <a:cxn ang="0">
                  <a:pos x="154781" y="0"/>
                </a:cxn>
              </a:cxnLst>
              <a:rect l="0" t="0" r="0" b="0"/>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w="9525">
              <a:noFill/>
            </a:ln>
          </p:spPr>
          <p:txBody>
            <a:bodyPr/>
            <a:lstStyle/>
            <a:p>
              <a:endParaRPr lang="zh-CN" altLang="en-US"/>
            </a:p>
          </p:txBody>
        </p:sp>
        <p:sp>
          <p:nvSpPr>
            <p:cNvPr id="7262" name="Freeform 256"/>
            <p:cNvSpPr/>
            <p:nvPr/>
          </p:nvSpPr>
          <p:spPr>
            <a:xfrm>
              <a:off x="5337175" y="1074738"/>
              <a:ext cx="138113" cy="84138"/>
            </a:xfrm>
            <a:custGeom>
              <a:avLst/>
              <a:gdLst/>
              <a:ahLst/>
              <a:cxnLst>
                <a:cxn ang="0">
                  <a:pos x="14287" y="84138"/>
                </a:cxn>
                <a:cxn ang="0">
                  <a:pos x="0" y="50800"/>
                </a:cxn>
                <a:cxn ang="0">
                  <a:pos x="123825" y="0"/>
                </a:cxn>
                <a:cxn ang="0">
                  <a:pos x="138113" y="34925"/>
                </a:cxn>
                <a:cxn ang="0">
                  <a:pos x="14287" y="84138"/>
                </a:cxn>
              </a:cxnLst>
              <a:rect l="0" t="0" r="0" b="0"/>
              <a:pathLst>
                <a:path w="87" h="53">
                  <a:moveTo>
                    <a:pt x="9" y="53"/>
                  </a:moveTo>
                  <a:lnTo>
                    <a:pt x="0" y="32"/>
                  </a:lnTo>
                  <a:lnTo>
                    <a:pt x="78" y="0"/>
                  </a:lnTo>
                  <a:lnTo>
                    <a:pt x="87" y="22"/>
                  </a:lnTo>
                  <a:lnTo>
                    <a:pt x="9" y="53"/>
                  </a:lnTo>
                  <a:close/>
                </a:path>
              </a:pathLst>
            </a:custGeom>
            <a:solidFill>
              <a:srgbClr val="C5C5C9"/>
            </a:solidFill>
            <a:ln w="9525">
              <a:noFill/>
            </a:ln>
          </p:spPr>
          <p:txBody>
            <a:bodyPr/>
            <a:lstStyle/>
            <a:p>
              <a:endParaRPr lang="zh-CN" altLang="en-US"/>
            </a:p>
          </p:txBody>
        </p:sp>
        <p:sp>
          <p:nvSpPr>
            <p:cNvPr id="7263" name="Freeform 257"/>
            <p:cNvSpPr/>
            <p:nvPr/>
          </p:nvSpPr>
          <p:spPr>
            <a:xfrm>
              <a:off x="5251450" y="1084263"/>
              <a:ext cx="184150" cy="115888"/>
            </a:xfrm>
            <a:custGeom>
              <a:avLst/>
              <a:gdLst/>
              <a:ahLst/>
              <a:cxnLst>
                <a:cxn ang="0">
                  <a:pos x="44119" y="108162"/>
                </a:cxn>
                <a:cxn ang="0">
                  <a:pos x="5754" y="92710"/>
                </a:cxn>
                <a:cxn ang="0">
                  <a:pos x="23018" y="54081"/>
                </a:cxn>
                <a:cxn ang="0">
                  <a:pos x="140030" y="5794"/>
                </a:cxn>
                <a:cxn ang="0">
                  <a:pos x="178395" y="23177"/>
                </a:cxn>
                <a:cxn ang="0">
                  <a:pos x="161131" y="61806"/>
                </a:cxn>
                <a:cxn ang="0">
                  <a:pos x="44119" y="108162"/>
                </a:cxn>
              </a:cxnLst>
              <a:rect l="0" t="0" r="0" b="0"/>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w="9525">
              <a:noFill/>
            </a:ln>
          </p:spPr>
          <p:txBody>
            <a:bodyPr/>
            <a:lstStyle/>
            <a:p>
              <a:endParaRPr lang="zh-CN" altLang="en-US"/>
            </a:p>
          </p:txBody>
        </p:sp>
        <p:sp>
          <p:nvSpPr>
            <p:cNvPr id="7264" name="Freeform 258"/>
            <p:cNvSpPr>
              <a:spLocks noEditPoints="1"/>
            </p:cNvSpPr>
            <p:nvPr/>
          </p:nvSpPr>
          <p:spPr>
            <a:xfrm>
              <a:off x="7648575" y="2376488"/>
              <a:ext cx="560388" cy="200025"/>
            </a:xfrm>
            <a:custGeom>
              <a:avLst/>
              <a:gdLst/>
              <a:ahLst/>
              <a:cxnLst>
                <a:cxn ang="0">
                  <a:pos x="388255" y="13335"/>
                </a:cxn>
                <a:cxn ang="0">
                  <a:pos x="430332" y="3810"/>
                </a:cxn>
                <a:cxn ang="0">
                  <a:pos x="449457" y="13335"/>
                </a:cxn>
                <a:cxn ang="0">
                  <a:pos x="489622" y="5715"/>
                </a:cxn>
                <a:cxn ang="0">
                  <a:pos x="554650" y="47625"/>
                </a:cxn>
                <a:cxn ang="0">
                  <a:pos x="510660" y="112395"/>
                </a:cxn>
                <a:cxn ang="0">
                  <a:pos x="485797" y="118110"/>
                </a:cxn>
                <a:cxn ang="0">
                  <a:pos x="457108" y="49530"/>
                </a:cxn>
                <a:cxn ang="0">
                  <a:pos x="470496" y="121920"/>
                </a:cxn>
                <a:cxn ang="0">
                  <a:pos x="457108" y="137160"/>
                </a:cxn>
                <a:cxn ang="0">
                  <a:pos x="388255" y="150495"/>
                </a:cxn>
                <a:cxn ang="0">
                  <a:pos x="388255" y="55245"/>
                </a:cxn>
                <a:cxn ang="0">
                  <a:pos x="432244" y="45720"/>
                </a:cxn>
                <a:cxn ang="0">
                  <a:pos x="447545" y="53340"/>
                </a:cxn>
                <a:cxn ang="0">
                  <a:pos x="441807" y="24765"/>
                </a:cxn>
                <a:cxn ang="0">
                  <a:pos x="424594" y="13335"/>
                </a:cxn>
                <a:cxn ang="0">
                  <a:pos x="388255" y="20955"/>
                </a:cxn>
                <a:cxn ang="0">
                  <a:pos x="388255" y="13335"/>
                </a:cxn>
                <a:cxn ang="0">
                  <a:pos x="74590" y="81915"/>
                </a:cxn>
                <a:cxn ang="0">
                  <a:pos x="317489" y="34290"/>
                </a:cxn>
                <a:cxn ang="0">
                  <a:pos x="330877" y="24765"/>
                </a:cxn>
                <a:cxn ang="0">
                  <a:pos x="388255" y="13335"/>
                </a:cxn>
                <a:cxn ang="0">
                  <a:pos x="388255" y="20955"/>
                </a:cxn>
                <a:cxn ang="0">
                  <a:pos x="338527" y="30480"/>
                </a:cxn>
                <a:cxn ang="0">
                  <a:pos x="328964" y="47625"/>
                </a:cxn>
                <a:cxn ang="0">
                  <a:pos x="334702" y="74295"/>
                </a:cxn>
                <a:cxn ang="0">
                  <a:pos x="334702" y="74295"/>
                </a:cxn>
                <a:cxn ang="0">
                  <a:pos x="344265" y="62865"/>
                </a:cxn>
                <a:cxn ang="0">
                  <a:pos x="388255" y="55245"/>
                </a:cxn>
                <a:cxn ang="0">
                  <a:pos x="388255" y="150495"/>
                </a:cxn>
                <a:cxn ang="0">
                  <a:pos x="357653" y="156210"/>
                </a:cxn>
                <a:cxn ang="0">
                  <a:pos x="342353" y="150495"/>
                </a:cxn>
                <a:cxn ang="0">
                  <a:pos x="95629" y="200025"/>
                </a:cxn>
                <a:cxn ang="0">
                  <a:pos x="74590" y="190500"/>
                </a:cxn>
                <a:cxn ang="0">
                  <a:pos x="74590" y="182880"/>
                </a:cxn>
                <a:cxn ang="0">
                  <a:pos x="95629" y="192405"/>
                </a:cxn>
                <a:cxn ang="0">
                  <a:pos x="95629" y="192405"/>
                </a:cxn>
                <a:cxn ang="0">
                  <a:pos x="101367" y="190500"/>
                </a:cxn>
                <a:cxn ang="0">
                  <a:pos x="114755" y="169545"/>
                </a:cxn>
                <a:cxn ang="0">
                  <a:pos x="97541" y="156210"/>
                </a:cxn>
                <a:cxn ang="0">
                  <a:pos x="109017" y="137160"/>
                </a:cxn>
                <a:cxn ang="0">
                  <a:pos x="91804" y="121920"/>
                </a:cxn>
                <a:cxn ang="0">
                  <a:pos x="101367" y="102870"/>
                </a:cxn>
                <a:cxn ang="0">
                  <a:pos x="80328" y="89535"/>
                </a:cxn>
                <a:cxn ang="0">
                  <a:pos x="76503" y="89535"/>
                </a:cxn>
                <a:cxn ang="0">
                  <a:pos x="74590" y="91440"/>
                </a:cxn>
                <a:cxn ang="0">
                  <a:pos x="74590" y="81915"/>
                </a:cxn>
                <a:cxn ang="0">
                  <a:pos x="70765" y="83820"/>
                </a:cxn>
                <a:cxn ang="0">
                  <a:pos x="74590" y="81915"/>
                </a:cxn>
                <a:cxn ang="0">
                  <a:pos x="74590" y="91440"/>
                </a:cxn>
                <a:cxn ang="0">
                  <a:pos x="34426" y="133350"/>
                </a:cxn>
                <a:cxn ang="0">
                  <a:pos x="40164" y="167640"/>
                </a:cxn>
                <a:cxn ang="0">
                  <a:pos x="74590" y="182880"/>
                </a:cxn>
                <a:cxn ang="0">
                  <a:pos x="74590" y="190500"/>
                </a:cxn>
                <a:cxn ang="0">
                  <a:pos x="0" y="158115"/>
                </a:cxn>
                <a:cxn ang="0">
                  <a:pos x="70765" y="83820"/>
                </a:cxn>
              </a:cxnLst>
              <a:rect l="0" t="0" r="0" b="0"/>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w="9525">
              <a:noFill/>
            </a:ln>
          </p:spPr>
          <p:txBody>
            <a:bodyPr/>
            <a:lstStyle/>
            <a:p>
              <a:endParaRPr lang="zh-CN" altLang="en-US"/>
            </a:p>
          </p:txBody>
        </p:sp>
        <p:sp>
          <p:nvSpPr>
            <p:cNvPr id="7265" name="Freeform 259"/>
            <p:cNvSpPr>
              <a:spLocks noEditPoints="1"/>
            </p:cNvSpPr>
            <p:nvPr/>
          </p:nvSpPr>
          <p:spPr>
            <a:xfrm>
              <a:off x="7054850" y="1501775"/>
              <a:ext cx="279400" cy="204788"/>
            </a:xfrm>
            <a:custGeom>
              <a:avLst/>
              <a:gdLst/>
              <a:ahLst/>
              <a:cxnLst>
                <a:cxn ang="0">
                  <a:pos x="229643" y="195218"/>
                </a:cxn>
                <a:cxn ang="0">
                  <a:pos x="214334" y="189476"/>
                </a:cxn>
                <a:cxn ang="0">
                  <a:pos x="216247" y="189476"/>
                </a:cxn>
                <a:cxn ang="0">
                  <a:pos x="214334" y="145456"/>
                </a:cxn>
                <a:cxn ang="0">
                  <a:pos x="235384" y="135887"/>
                </a:cxn>
                <a:cxn ang="0">
                  <a:pos x="244953" y="105264"/>
                </a:cxn>
                <a:cxn ang="0">
                  <a:pos x="214334" y="84211"/>
                </a:cxn>
                <a:cxn ang="0">
                  <a:pos x="233471" y="55503"/>
                </a:cxn>
                <a:cxn ang="0">
                  <a:pos x="214334" y="44019"/>
                </a:cxn>
                <a:cxn ang="0">
                  <a:pos x="195197" y="9569"/>
                </a:cxn>
                <a:cxn ang="0">
                  <a:pos x="214334" y="44019"/>
                </a:cxn>
                <a:cxn ang="0">
                  <a:pos x="195197" y="59331"/>
                </a:cxn>
                <a:cxn ang="0">
                  <a:pos x="195197" y="26794"/>
                </a:cxn>
                <a:cxn ang="0">
                  <a:pos x="214334" y="202874"/>
                </a:cxn>
                <a:cxn ang="0">
                  <a:pos x="195197" y="191390"/>
                </a:cxn>
                <a:cxn ang="0">
                  <a:pos x="214334" y="202874"/>
                </a:cxn>
                <a:cxn ang="0">
                  <a:pos x="214334" y="93781"/>
                </a:cxn>
                <a:cxn ang="0">
                  <a:pos x="204765" y="126317"/>
                </a:cxn>
                <a:cxn ang="0">
                  <a:pos x="214334" y="145456"/>
                </a:cxn>
                <a:cxn ang="0">
                  <a:pos x="195197" y="70814"/>
                </a:cxn>
                <a:cxn ang="0">
                  <a:pos x="214334" y="84211"/>
                </a:cxn>
                <a:cxn ang="0">
                  <a:pos x="195197" y="9569"/>
                </a:cxn>
                <a:cxn ang="0">
                  <a:pos x="195197" y="24880"/>
                </a:cxn>
                <a:cxn ang="0">
                  <a:pos x="181801" y="5741"/>
                </a:cxn>
                <a:cxn ang="0">
                  <a:pos x="181801" y="200960"/>
                </a:cxn>
                <a:cxn ang="0">
                  <a:pos x="181801" y="177993"/>
                </a:cxn>
                <a:cxn ang="0">
                  <a:pos x="195197" y="204788"/>
                </a:cxn>
                <a:cxn ang="0">
                  <a:pos x="195197" y="59331"/>
                </a:cxn>
                <a:cxn ang="0">
                  <a:pos x="195197" y="143542"/>
                </a:cxn>
                <a:cxn ang="0">
                  <a:pos x="181801" y="158854"/>
                </a:cxn>
                <a:cxn ang="0">
                  <a:pos x="187542" y="44019"/>
                </a:cxn>
                <a:cxn ang="0">
                  <a:pos x="59324" y="30622"/>
                </a:cxn>
                <a:cxn ang="0">
                  <a:pos x="181801" y="15311"/>
                </a:cxn>
                <a:cxn ang="0">
                  <a:pos x="174146" y="17225"/>
                </a:cxn>
                <a:cxn ang="0">
                  <a:pos x="181801" y="45933"/>
                </a:cxn>
                <a:cxn ang="0">
                  <a:pos x="181801" y="176079"/>
                </a:cxn>
                <a:cxn ang="0">
                  <a:pos x="99512" y="156940"/>
                </a:cxn>
                <a:cxn ang="0">
                  <a:pos x="59324" y="135887"/>
                </a:cxn>
                <a:cxn ang="0">
                  <a:pos x="72720" y="132059"/>
                </a:cxn>
                <a:cxn ang="0">
                  <a:pos x="59324" y="74642"/>
                </a:cxn>
                <a:cxn ang="0">
                  <a:pos x="5741" y="112920"/>
                </a:cxn>
                <a:cxn ang="0">
                  <a:pos x="59324" y="30622"/>
                </a:cxn>
                <a:cxn ang="0">
                  <a:pos x="45928" y="78470"/>
                </a:cxn>
                <a:cxn ang="0">
                  <a:pos x="59324" y="135887"/>
                </a:cxn>
                <a:cxn ang="0">
                  <a:pos x="5741" y="112920"/>
                </a:cxn>
              </a:cxnLst>
              <a:rect l="0" t="0" r="0" b="0"/>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w="9525">
              <a:noFill/>
            </a:ln>
          </p:spPr>
          <p:txBody>
            <a:bodyPr/>
            <a:lstStyle/>
            <a:p>
              <a:endParaRPr lang="zh-CN" altLang="en-US"/>
            </a:p>
          </p:txBody>
        </p:sp>
        <p:sp>
          <p:nvSpPr>
            <p:cNvPr id="7266" name="Freeform 260"/>
            <p:cNvSpPr>
              <a:spLocks noEditPoints="1"/>
            </p:cNvSpPr>
            <p:nvPr/>
          </p:nvSpPr>
          <p:spPr>
            <a:xfrm>
              <a:off x="6057900" y="958850"/>
              <a:ext cx="277813" cy="300038"/>
            </a:xfrm>
            <a:custGeom>
              <a:avLst/>
              <a:gdLst/>
              <a:ahLst/>
              <a:cxnLst>
                <a:cxn ang="0">
                  <a:pos x="214586" y="137597"/>
                </a:cxn>
                <a:cxn ang="0">
                  <a:pos x="206922" y="170085"/>
                </a:cxn>
                <a:cxn ang="0">
                  <a:pos x="206922" y="200662"/>
                </a:cxn>
                <a:cxn ang="0">
                  <a:pos x="212670" y="202573"/>
                </a:cxn>
                <a:cxn ang="0">
                  <a:pos x="235662" y="236972"/>
                </a:cxn>
                <a:cxn ang="0">
                  <a:pos x="206922" y="217861"/>
                </a:cxn>
                <a:cxn ang="0">
                  <a:pos x="206922" y="59243"/>
                </a:cxn>
                <a:cxn ang="0">
                  <a:pos x="235662" y="40132"/>
                </a:cxn>
                <a:cxn ang="0">
                  <a:pos x="212670" y="74531"/>
                </a:cxn>
                <a:cxn ang="0">
                  <a:pos x="206922" y="76442"/>
                </a:cxn>
                <a:cxn ang="0">
                  <a:pos x="270149" y="131863"/>
                </a:cxn>
                <a:cxn ang="0">
                  <a:pos x="227998" y="137597"/>
                </a:cxn>
                <a:cxn ang="0">
                  <a:pos x="270149" y="145241"/>
                </a:cxn>
                <a:cxn ang="0">
                  <a:pos x="270149" y="131863"/>
                </a:cxn>
                <a:cxn ang="0">
                  <a:pos x="143696" y="300038"/>
                </a:cxn>
                <a:cxn ang="0">
                  <a:pos x="182015" y="200662"/>
                </a:cxn>
                <a:cxn ang="0">
                  <a:pos x="206922" y="105108"/>
                </a:cxn>
                <a:cxn ang="0">
                  <a:pos x="137948" y="78353"/>
                </a:cxn>
                <a:cxn ang="0">
                  <a:pos x="199258" y="137597"/>
                </a:cxn>
                <a:cxn ang="0">
                  <a:pos x="168603" y="191107"/>
                </a:cxn>
                <a:cxn ang="0">
                  <a:pos x="164771" y="231239"/>
                </a:cxn>
                <a:cxn ang="0">
                  <a:pos x="137948" y="300038"/>
                </a:cxn>
                <a:cxn ang="0">
                  <a:pos x="206922" y="76442"/>
                </a:cxn>
                <a:cxn ang="0">
                  <a:pos x="201174" y="64976"/>
                </a:cxn>
                <a:cxn ang="0">
                  <a:pos x="206922" y="200662"/>
                </a:cxn>
                <a:cxn ang="0">
                  <a:pos x="201174" y="212128"/>
                </a:cxn>
                <a:cxn ang="0">
                  <a:pos x="206922" y="200662"/>
                </a:cxn>
                <a:cxn ang="0">
                  <a:pos x="137948" y="0"/>
                </a:cxn>
                <a:cxn ang="0">
                  <a:pos x="145612" y="7644"/>
                </a:cxn>
                <a:cxn ang="0">
                  <a:pos x="137948" y="47776"/>
                </a:cxn>
                <a:cxn ang="0">
                  <a:pos x="137948" y="61154"/>
                </a:cxn>
                <a:cxn ang="0">
                  <a:pos x="68974" y="171996"/>
                </a:cxn>
                <a:cxn ang="0">
                  <a:pos x="95797" y="261816"/>
                </a:cxn>
                <a:cxn ang="0">
                  <a:pos x="137948" y="300038"/>
                </a:cxn>
                <a:cxn ang="0">
                  <a:pos x="111125" y="231239"/>
                </a:cxn>
                <a:cxn ang="0">
                  <a:pos x="107293" y="191107"/>
                </a:cxn>
                <a:cxn ang="0">
                  <a:pos x="93881" y="95553"/>
                </a:cxn>
                <a:cxn ang="0">
                  <a:pos x="137948" y="61154"/>
                </a:cxn>
                <a:cxn ang="0">
                  <a:pos x="137948" y="47776"/>
                </a:cxn>
                <a:cxn ang="0">
                  <a:pos x="130284" y="7644"/>
                </a:cxn>
                <a:cxn ang="0">
                  <a:pos x="68974" y="217861"/>
                </a:cxn>
                <a:cxn ang="0">
                  <a:pos x="74722" y="202573"/>
                </a:cxn>
                <a:cxn ang="0">
                  <a:pos x="68974" y="217861"/>
                </a:cxn>
                <a:cxn ang="0">
                  <a:pos x="68974" y="59243"/>
                </a:cxn>
                <a:cxn ang="0">
                  <a:pos x="74722" y="74531"/>
                </a:cxn>
                <a:cxn ang="0">
                  <a:pos x="68974" y="105108"/>
                </a:cxn>
                <a:cxn ang="0">
                  <a:pos x="68974" y="171996"/>
                </a:cxn>
                <a:cxn ang="0">
                  <a:pos x="68974" y="59243"/>
                </a:cxn>
                <a:cxn ang="0">
                  <a:pos x="65142" y="74531"/>
                </a:cxn>
                <a:cxn ang="0">
                  <a:pos x="40234" y="49687"/>
                </a:cxn>
                <a:cxn ang="0">
                  <a:pos x="49814" y="40132"/>
                </a:cxn>
                <a:cxn ang="0">
                  <a:pos x="68974" y="200662"/>
                </a:cxn>
                <a:cxn ang="0">
                  <a:pos x="49814" y="236972"/>
                </a:cxn>
                <a:cxn ang="0">
                  <a:pos x="40234" y="225506"/>
                </a:cxn>
                <a:cxn ang="0">
                  <a:pos x="65142" y="202573"/>
                </a:cxn>
                <a:cxn ang="0">
                  <a:pos x="47898" y="137597"/>
                </a:cxn>
                <a:cxn ang="0">
                  <a:pos x="40234" y="131863"/>
                </a:cxn>
                <a:cxn ang="0">
                  <a:pos x="0" y="137597"/>
                </a:cxn>
                <a:cxn ang="0">
                  <a:pos x="40234" y="145241"/>
                </a:cxn>
              </a:cxnLst>
              <a:rect l="0" t="0" r="0" b="0"/>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w="9525">
              <a:noFill/>
            </a:ln>
          </p:spPr>
          <p:txBody>
            <a:bodyPr/>
            <a:lstStyle/>
            <a:p>
              <a:endParaRPr lang="zh-CN" altLang="en-US"/>
            </a:p>
          </p:txBody>
        </p:sp>
      </p:grpSp>
      <p:sp>
        <p:nvSpPr>
          <p:cNvPr id="2" name="标题 1"/>
          <p:cNvSpPr>
            <a:spLocks noGrp="1"/>
          </p:cNvSpPr>
          <p:nvPr>
            <p:ph type="ctrTitle" hasCustomPrompt="1"/>
          </p:nvPr>
        </p:nvSpPr>
        <p:spPr>
          <a:xfrm>
            <a:off x="521494" y="2809009"/>
            <a:ext cx="8101013" cy="655784"/>
          </a:xfrm>
        </p:spPr>
        <p:txBody>
          <a:bodyPr anchor="ctr">
            <a:normAutofit/>
          </a:bodyPr>
          <a:lstStyle>
            <a:lvl1pPr marL="0" indent="0" algn="ctr">
              <a:buFont typeface="Arial" panose="020B0604020202020204" pitchFamily="34" charset="0"/>
              <a:buNone/>
              <a:defRPr sz="2400">
                <a:solidFill>
                  <a:schemeClr val="tx1"/>
                </a:solidFill>
              </a:defRPr>
            </a:lvl1pPr>
          </a:lstStyle>
          <a:p>
            <a:pPr fontAlgn="auto"/>
            <a:r>
              <a:rPr lang="zh-CN" altLang="en-US" strike="noStrike" noProof="1"/>
              <a:t>致谢 感恩</a:t>
            </a:r>
          </a:p>
        </p:txBody>
      </p:sp>
      <p:sp>
        <p:nvSpPr>
          <p:cNvPr id="63" name="文本占位符 62"/>
          <p:cNvSpPr>
            <a:spLocks noGrp="1"/>
          </p:cNvSpPr>
          <p:nvPr>
            <p:ph type="body" sz="quarter" idx="17" hasCustomPrompt="1"/>
          </p:nvPr>
        </p:nvSpPr>
        <p:spPr>
          <a:xfrm>
            <a:off x="521494" y="3509359"/>
            <a:ext cx="8101013" cy="313447"/>
          </a:xfrm>
        </p:spPr>
        <p:txBody>
          <a:bodyPr vert="horz" lIns="91440" tIns="45720" rIns="91440" bIns="45720" rtlCol="0">
            <a:normAutofit/>
          </a:bodyPr>
          <a:lstStyle>
            <a:lvl1pPr marL="0" indent="0" algn="ctr">
              <a:buNone/>
              <a:defRPr lang="zh-CN" altLang="en-US" sz="1200" smtClean="0"/>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50" marR="0" lvl="0" indent="-171450" defTabSz="0" fontAlgn="auto">
              <a:spcAft>
                <a:spcPts val="0"/>
              </a:spcAft>
              <a:buClrTx/>
              <a:buSzTx/>
            </a:pPr>
            <a:r>
              <a:rPr lang="zh-CN" altLang="en-US" strike="noStrike" noProof="1"/>
              <a:t>署名</a:t>
            </a:r>
            <a:endParaRPr lang="en-US" altLang="zh-CN" strike="noStrike" noProof="1"/>
          </a:p>
        </p:txBody>
      </p:sp>
      <p:sp>
        <p:nvSpPr>
          <p:cNvPr id="104" name="文本占位符 62"/>
          <p:cNvSpPr>
            <a:spLocks noGrp="1"/>
          </p:cNvSpPr>
          <p:nvPr>
            <p:ph type="body" sz="quarter" idx="18" hasCustomPrompt="1"/>
          </p:nvPr>
        </p:nvSpPr>
        <p:spPr>
          <a:xfrm>
            <a:off x="521494" y="3842868"/>
            <a:ext cx="8101013" cy="313447"/>
          </a:xfrm>
        </p:spPr>
        <p:txBody>
          <a:bodyPr vert="horz" lIns="91440" tIns="45720" rIns="91440" bIns="45720" rtlCol="0">
            <a:normAutofit/>
          </a:bodyPr>
          <a:lstStyle>
            <a:lvl1pPr marL="0" indent="0" algn="ctr">
              <a:buNone/>
              <a:defRPr lang="zh-CN" altLang="en-US" sz="1200" smtClean="0"/>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50" marR="0" lvl="0" indent="-171450" defTabSz="0" fontAlgn="auto">
              <a:spcAft>
                <a:spcPts val="0"/>
              </a:spcAft>
              <a:buClrTx/>
              <a:buSzTx/>
            </a:pPr>
            <a:fld id="{9E4B1C5E-5B91-415E-B5CA-9794E28C531B}" type="datetime2">
              <a:rPr lang="zh-CN" altLang="en-US" strike="noStrike" noProof="1" smtClean="0"/>
              <a:t>​</a:t>
            </a:fld>
            <a:endParaRPr lang="en-US" altLang="zh-CN"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21" name="Freeform 263"/>
          <p:cNvSpPr/>
          <p:nvPr/>
        </p:nvSpPr>
        <p:spPr bwMode="auto">
          <a:xfrm rot="10800000">
            <a:off x="6935788" y="4763"/>
            <a:ext cx="2154238" cy="2359025"/>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p:spPr>
        <p:txBody>
          <a:bodyPr vert="horz" wrap="square" lIns="68580" tIns="34290" rIns="68580" bIns="34290" numCol="1" anchor="t" anchorCtr="0" compatLnSpc="1"/>
          <a:lstStyle/>
          <a:p>
            <a:pPr fontAlgn="base"/>
            <a:endParaRPr lang="zh-CN" altLang="en-US" sz="1350" strike="noStrike" noProof="1"/>
          </a:p>
        </p:txBody>
      </p:sp>
      <p:sp>
        <p:nvSpPr>
          <p:cNvPr id="119" name="Freeform 263"/>
          <p:cNvSpPr/>
          <p:nvPr/>
        </p:nvSpPr>
        <p:spPr bwMode="auto">
          <a:xfrm>
            <a:off x="-30162" y="4530725"/>
            <a:ext cx="2152650" cy="2359025"/>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p:spPr>
        <p:txBody>
          <a:bodyPr vert="horz" wrap="square" lIns="68580" tIns="34290" rIns="68580" bIns="34290" numCol="1" anchor="t" anchorCtr="0" compatLnSpc="1"/>
          <a:lstStyle/>
          <a:p>
            <a:pPr fontAlgn="base"/>
            <a:endParaRPr lang="zh-CN" altLang="en-US" sz="1350" strike="noStrike" noProof="1"/>
          </a:p>
        </p:txBody>
      </p:sp>
      <p:sp>
        <p:nvSpPr>
          <p:cNvPr id="8" name="Rectangle 6"/>
          <p:cNvSpPr>
            <a:spLocks noChangeArrowheads="1"/>
          </p:cNvSpPr>
          <p:nvPr/>
        </p:nvSpPr>
        <p:spPr bwMode="auto">
          <a:xfrm>
            <a:off x="0" y="31750"/>
            <a:ext cx="916463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fontAlgn="base"/>
            <a:endParaRPr lang="zh-CN" altLang="en-US" sz="1350" strike="noStrike" noProof="1"/>
          </a:p>
        </p:txBody>
      </p:sp>
      <p:grpSp>
        <p:nvGrpSpPr>
          <p:cNvPr id="8197" name="组合 112"/>
          <p:cNvGrpSpPr/>
          <p:nvPr/>
        </p:nvGrpSpPr>
        <p:grpSpPr>
          <a:xfrm>
            <a:off x="2613025" y="611188"/>
            <a:ext cx="3917950" cy="5608637"/>
            <a:chOff x="4022725" y="306388"/>
            <a:chExt cx="4186238" cy="5992812"/>
          </a:xfrm>
        </p:grpSpPr>
        <p:sp>
          <p:nvSpPr>
            <p:cNvPr id="8198" name="Freeform 165"/>
            <p:cNvSpPr/>
            <p:nvPr/>
          </p:nvSpPr>
          <p:spPr>
            <a:xfrm>
              <a:off x="6007100" y="5683250"/>
              <a:ext cx="187325" cy="557213"/>
            </a:xfrm>
            <a:custGeom>
              <a:avLst/>
              <a:gdLst/>
              <a:ahLst/>
              <a:cxnLst>
                <a:cxn ang="0">
                  <a:pos x="130175" y="455612"/>
                </a:cxn>
                <a:cxn ang="0">
                  <a:pos x="74612" y="557213"/>
                </a:cxn>
                <a:cxn ang="0">
                  <a:pos x="26987" y="550862"/>
                </a:cxn>
                <a:cxn ang="0">
                  <a:pos x="0" y="438150"/>
                </a:cxn>
                <a:cxn ang="0">
                  <a:pos x="58737" y="0"/>
                </a:cxn>
                <a:cxn ang="0">
                  <a:pos x="187325" y="17462"/>
                </a:cxn>
                <a:cxn ang="0">
                  <a:pos x="130175" y="455612"/>
                </a:cxn>
              </a:cxnLst>
              <a:rect l="0" t="0" r="0" b="0"/>
              <a:pathLst>
                <a:path w="118" h="351">
                  <a:moveTo>
                    <a:pt x="82" y="287"/>
                  </a:moveTo>
                  <a:lnTo>
                    <a:pt x="47" y="351"/>
                  </a:lnTo>
                  <a:lnTo>
                    <a:pt x="17" y="347"/>
                  </a:lnTo>
                  <a:lnTo>
                    <a:pt x="0" y="276"/>
                  </a:lnTo>
                  <a:lnTo>
                    <a:pt x="37" y="0"/>
                  </a:lnTo>
                  <a:lnTo>
                    <a:pt x="118" y="11"/>
                  </a:lnTo>
                  <a:lnTo>
                    <a:pt x="82" y="287"/>
                  </a:lnTo>
                  <a:close/>
                </a:path>
              </a:pathLst>
            </a:custGeom>
            <a:solidFill>
              <a:srgbClr val="C5C5C9"/>
            </a:solidFill>
            <a:ln w="9525">
              <a:noFill/>
            </a:ln>
          </p:spPr>
          <p:txBody>
            <a:bodyPr/>
            <a:lstStyle/>
            <a:p>
              <a:endParaRPr lang="zh-CN" altLang="en-US"/>
            </a:p>
          </p:txBody>
        </p:sp>
        <p:sp>
          <p:nvSpPr>
            <p:cNvPr id="8199" name="Freeform 166"/>
            <p:cNvSpPr/>
            <p:nvPr/>
          </p:nvSpPr>
          <p:spPr>
            <a:xfrm>
              <a:off x="6062663" y="5581650"/>
              <a:ext cx="144463" cy="173038"/>
            </a:xfrm>
            <a:custGeom>
              <a:avLst/>
              <a:gdLst/>
              <a:ahLst/>
              <a:cxnLst>
                <a:cxn ang="0">
                  <a:pos x="133058" y="113436"/>
                </a:cxn>
                <a:cxn ang="0">
                  <a:pos x="60826" y="169192"/>
                </a:cxn>
                <a:cxn ang="0">
                  <a:pos x="58925" y="169192"/>
                </a:cxn>
                <a:cxn ang="0">
                  <a:pos x="3801" y="96132"/>
                </a:cxn>
                <a:cxn ang="0">
                  <a:pos x="11404" y="36530"/>
                </a:cxn>
                <a:cxn ang="0">
                  <a:pos x="77933" y="17303"/>
                </a:cxn>
                <a:cxn ang="0">
                  <a:pos x="79834" y="17303"/>
                </a:cxn>
                <a:cxn ang="0">
                  <a:pos x="140661" y="53834"/>
                </a:cxn>
                <a:cxn ang="0">
                  <a:pos x="133058" y="113436"/>
                </a:cxn>
              </a:cxnLst>
              <a:rect l="0" t="0" r="0" b="0"/>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w="9525">
              <a:noFill/>
            </a:ln>
          </p:spPr>
          <p:txBody>
            <a:bodyPr/>
            <a:lstStyle/>
            <a:p>
              <a:endParaRPr lang="zh-CN" altLang="en-US"/>
            </a:p>
          </p:txBody>
        </p:sp>
        <p:sp>
          <p:nvSpPr>
            <p:cNvPr id="8200" name="Freeform 167"/>
            <p:cNvSpPr/>
            <p:nvPr/>
          </p:nvSpPr>
          <p:spPr>
            <a:xfrm>
              <a:off x="6045200" y="5646738"/>
              <a:ext cx="160338" cy="155575"/>
            </a:xfrm>
            <a:custGeom>
              <a:avLst/>
              <a:gdLst/>
              <a:ahLst/>
              <a:cxnLst>
                <a:cxn ang="0">
                  <a:pos x="142875" y="155575"/>
                </a:cxn>
                <a:cxn ang="0">
                  <a:pos x="0" y="136525"/>
                </a:cxn>
                <a:cxn ang="0">
                  <a:pos x="17462" y="0"/>
                </a:cxn>
                <a:cxn ang="0">
                  <a:pos x="160338" y="19050"/>
                </a:cxn>
                <a:cxn ang="0">
                  <a:pos x="142875" y="155575"/>
                </a:cxn>
              </a:cxnLst>
              <a:rect l="0" t="0" r="0" b="0"/>
              <a:pathLst>
                <a:path w="101" h="98">
                  <a:moveTo>
                    <a:pt x="90" y="98"/>
                  </a:moveTo>
                  <a:lnTo>
                    <a:pt x="0" y="86"/>
                  </a:lnTo>
                  <a:lnTo>
                    <a:pt x="11" y="0"/>
                  </a:lnTo>
                  <a:lnTo>
                    <a:pt x="101" y="12"/>
                  </a:lnTo>
                  <a:lnTo>
                    <a:pt x="90" y="98"/>
                  </a:lnTo>
                  <a:close/>
                </a:path>
              </a:pathLst>
            </a:custGeom>
            <a:solidFill>
              <a:srgbClr val="C5C5C9"/>
            </a:solidFill>
            <a:ln w="9525">
              <a:noFill/>
            </a:ln>
          </p:spPr>
          <p:txBody>
            <a:bodyPr/>
            <a:lstStyle/>
            <a:p>
              <a:endParaRPr lang="zh-CN" altLang="en-US"/>
            </a:p>
          </p:txBody>
        </p:sp>
        <p:sp>
          <p:nvSpPr>
            <p:cNvPr id="8201" name="Freeform 168"/>
            <p:cNvSpPr/>
            <p:nvPr/>
          </p:nvSpPr>
          <p:spPr>
            <a:xfrm>
              <a:off x="6030913" y="6219825"/>
              <a:ext cx="50800" cy="79375"/>
            </a:xfrm>
            <a:custGeom>
              <a:avLst/>
              <a:gdLst/>
              <a:ahLst/>
              <a:cxnLst>
                <a:cxn ang="0">
                  <a:pos x="0" y="11339"/>
                </a:cxn>
                <a:cxn ang="0">
                  <a:pos x="11723" y="60476"/>
                </a:cxn>
                <a:cxn ang="0">
                  <a:pos x="50800" y="20788"/>
                </a:cxn>
                <a:cxn ang="0">
                  <a:pos x="0" y="11339"/>
                </a:cxn>
              </a:cxnLst>
              <a:rect l="0" t="0" r="0" b="0"/>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w="9525">
              <a:noFill/>
            </a:ln>
          </p:spPr>
          <p:txBody>
            <a:bodyPr/>
            <a:lstStyle/>
            <a:p>
              <a:endParaRPr lang="zh-CN" altLang="en-US"/>
            </a:p>
          </p:txBody>
        </p:sp>
        <p:sp>
          <p:nvSpPr>
            <p:cNvPr id="8202" name="Freeform 169"/>
            <p:cNvSpPr/>
            <p:nvPr/>
          </p:nvSpPr>
          <p:spPr>
            <a:xfrm>
              <a:off x="6199188" y="5680075"/>
              <a:ext cx="187325" cy="555625"/>
            </a:xfrm>
            <a:custGeom>
              <a:avLst/>
              <a:gdLst/>
              <a:ahLst/>
              <a:cxnLst>
                <a:cxn ang="0">
                  <a:pos x="130175" y="455612"/>
                </a:cxn>
                <a:cxn ang="0">
                  <a:pos x="74612" y="555625"/>
                </a:cxn>
                <a:cxn ang="0">
                  <a:pos x="26987" y="550862"/>
                </a:cxn>
                <a:cxn ang="0">
                  <a:pos x="0" y="438150"/>
                </a:cxn>
                <a:cxn ang="0">
                  <a:pos x="60325" y="0"/>
                </a:cxn>
                <a:cxn ang="0">
                  <a:pos x="187325" y="17462"/>
                </a:cxn>
                <a:cxn ang="0">
                  <a:pos x="130175" y="455612"/>
                </a:cxn>
              </a:cxnLst>
              <a:rect l="0" t="0" r="0" b="0"/>
              <a:pathLst>
                <a:path w="118" h="350">
                  <a:moveTo>
                    <a:pt x="82" y="287"/>
                  </a:moveTo>
                  <a:lnTo>
                    <a:pt x="47" y="350"/>
                  </a:lnTo>
                  <a:lnTo>
                    <a:pt x="17" y="347"/>
                  </a:lnTo>
                  <a:lnTo>
                    <a:pt x="0" y="276"/>
                  </a:lnTo>
                  <a:lnTo>
                    <a:pt x="38" y="0"/>
                  </a:lnTo>
                  <a:lnTo>
                    <a:pt x="118" y="11"/>
                  </a:lnTo>
                  <a:lnTo>
                    <a:pt x="82" y="287"/>
                  </a:lnTo>
                  <a:close/>
                </a:path>
              </a:pathLst>
            </a:custGeom>
            <a:solidFill>
              <a:srgbClr val="C5C5C9"/>
            </a:solidFill>
            <a:ln w="9525">
              <a:noFill/>
            </a:ln>
          </p:spPr>
          <p:txBody>
            <a:bodyPr/>
            <a:lstStyle/>
            <a:p>
              <a:endParaRPr lang="zh-CN" altLang="en-US"/>
            </a:p>
          </p:txBody>
        </p:sp>
        <p:sp>
          <p:nvSpPr>
            <p:cNvPr id="8203" name="Freeform 170"/>
            <p:cNvSpPr/>
            <p:nvPr/>
          </p:nvSpPr>
          <p:spPr>
            <a:xfrm>
              <a:off x="6254750" y="5578475"/>
              <a:ext cx="146050" cy="171450"/>
            </a:xfrm>
            <a:custGeom>
              <a:avLst/>
              <a:gdLst/>
              <a:ahLst/>
              <a:cxnLst>
                <a:cxn ang="0">
                  <a:pos x="134519" y="112395"/>
                </a:cxn>
                <a:cxn ang="0">
                  <a:pos x="61494" y="167640"/>
                </a:cxn>
                <a:cxn ang="0">
                  <a:pos x="59573" y="165735"/>
                </a:cxn>
                <a:cxn ang="0">
                  <a:pos x="3843" y="95250"/>
                </a:cxn>
                <a:cxn ang="0">
                  <a:pos x="11530" y="36195"/>
                </a:cxn>
                <a:cxn ang="0">
                  <a:pos x="80711" y="17145"/>
                </a:cxn>
                <a:cxn ang="0">
                  <a:pos x="82633" y="17145"/>
                </a:cxn>
                <a:cxn ang="0">
                  <a:pos x="142206" y="53340"/>
                </a:cxn>
                <a:cxn ang="0">
                  <a:pos x="134519" y="112395"/>
                </a:cxn>
              </a:cxnLst>
              <a:rect l="0" t="0" r="0" b="0"/>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w="9525">
              <a:noFill/>
            </a:ln>
          </p:spPr>
          <p:txBody>
            <a:bodyPr/>
            <a:lstStyle/>
            <a:p>
              <a:endParaRPr lang="zh-CN" altLang="en-US"/>
            </a:p>
          </p:txBody>
        </p:sp>
        <p:sp>
          <p:nvSpPr>
            <p:cNvPr id="8204" name="Freeform 171"/>
            <p:cNvSpPr/>
            <p:nvPr/>
          </p:nvSpPr>
          <p:spPr>
            <a:xfrm>
              <a:off x="6237288" y="5643563"/>
              <a:ext cx="163513" cy="153988"/>
            </a:xfrm>
            <a:custGeom>
              <a:avLst/>
              <a:gdLst/>
              <a:ahLst/>
              <a:cxnLst>
                <a:cxn ang="0">
                  <a:pos x="144462" y="153988"/>
                </a:cxn>
                <a:cxn ang="0">
                  <a:pos x="0" y="134937"/>
                </a:cxn>
                <a:cxn ang="0">
                  <a:pos x="20637" y="0"/>
                </a:cxn>
                <a:cxn ang="0">
                  <a:pos x="163513" y="19050"/>
                </a:cxn>
                <a:cxn ang="0">
                  <a:pos x="144462" y="153988"/>
                </a:cxn>
              </a:cxnLst>
              <a:rect l="0" t="0" r="0" b="0"/>
              <a:pathLst>
                <a:path w="103" h="97">
                  <a:moveTo>
                    <a:pt x="91" y="97"/>
                  </a:moveTo>
                  <a:lnTo>
                    <a:pt x="0" y="85"/>
                  </a:lnTo>
                  <a:lnTo>
                    <a:pt x="13" y="0"/>
                  </a:lnTo>
                  <a:lnTo>
                    <a:pt x="103" y="12"/>
                  </a:lnTo>
                  <a:lnTo>
                    <a:pt x="91" y="97"/>
                  </a:lnTo>
                  <a:close/>
                </a:path>
              </a:pathLst>
            </a:custGeom>
            <a:solidFill>
              <a:srgbClr val="C5C5C9"/>
            </a:solidFill>
            <a:ln w="9525">
              <a:noFill/>
            </a:ln>
          </p:spPr>
          <p:txBody>
            <a:bodyPr/>
            <a:lstStyle/>
            <a:p>
              <a:endParaRPr lang="zh-CN" altLang="en-US"/>
            </a:p>
          </p:txBody>
        </p:sp>
        <p:sp>
          <p:nvSpPr>
            <p:cNvPr id="8205" name="Freeform 172"/>
            <p:cNvSpPr/>
            <p:nvPr/>
          </p:nvSpPr>
          <p:spPr>
            <a:xfrm>
              <a:off x="6226175" y="6215063"/>
              <a:ext cx="47625" cy="80963"/>
            </a:xfrm>
            <a:custGeom>
              <a:avLst/>
              <a:gdLst/>
              <a:ahLst/>
              <a:cxnLst>
                <a:cxn ang="0">
                  <a:pos x="0" y="11566"/>
                </a:cxn>
                <a:cxn ang="0">
                  <a:pos x="11430" y="61686"/>
                </a:cxn>
                <a:cxn ang="0">
                  <a:pos x="47625" y="21204"/>
                </a:cxn>
                <a:cxn ang="0">
                  <a:pos x="0" y="11566"/>
                </a:cxn>
              </a:cxnLst>
              <a:rect l="0" t="0" r="0" b="0"/>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w="9525">
              <a:noFill/>
            </a:ln>
          </p:spPr>
          <p:txBody>
            <a:bodyPr/>
            <a:lstStyle/>
            <a:p>
              <a:endParaRPr lang="zh-CN" altLang="en-US"/>
            </a:p>
          </p:txBody>
        </p:sp>
        <p:sp>
          <p:nvSpPr>
            <p:cNvPr id="8206" name="Freeform 173"/>
            <p:cNvSpPr/>
            <p:nvPr/>
          </p:nvSpPr>
          <p:spPr>
            <a:xfrm>
              <a:off x="6372225" y="5684838"/>
              <a:ext cx="46038" cy="284163"/>
            </a:xfrm>
            <a:custGeom>
              <a:avLst/>
              <a:gdLst/>
              <a:ahLst/>
              <a:cxnLst>
                <a:cxn ang="0">
                  <a:pos x="9591" y="1920"/>
                </a:cxn>
                <a:cxn ang="0">
                  <a:pos x="44119" y="36480"/>
                </a:cxn>
                <a:cxn ang="0">
                  <a:pos x="15346" y="266882"/>
                </a:cxn>
                <a:cxn ang="0">
                  <a:pos x="0" y="280322"/>
                </a:cxn>
                <a:cxn ang="0">
                  <a:pos x="23019" y="99841"/>
                </a:cxn>
                <a:cxn ang="0">
                  <a:pos x="11509" y="78720"/>
                </a:cxn>
                <a:cxn ang="0">
                  <a:pos x="9591" y="0"/>
                </a:cxn>
                <a:cxn ang="0">
                  <a:pos x="9591" y="1920"/>
                </a:cxn>
              </a:cxnLst>
              <a:rect l="0" t="0" r="0" b="0"/>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w="9525">
              <a:noFill/>
            </a:ln>
          </p:spPr>
          <p:txBody>
            <a:bodyPr/>
            <a:lstStyle/>
            <a:p>
              <a:endParaRPr lang="zh-CN" altLang="en-US"/>
            </a:p>
          </p:txBody>
        </p:sp>
        <p:sp>
          <p:nvSpPr>
            <p:cNvPr id="8207" name="Freeform 174"/>
            <p:cNvSpPr/>
            <p:nvPr/>
          </p:nvSpPr>
          <p:spPr>
            <a:xfrm>
              <a:off x="5064125" y="5597525"/>
              <a:ext cx="831850" cy="373063"/>
            </a:xfrm>
            <a:custGeom>
              <a:avLst/>
              <a:gdLst/>
              <a:ahLst/>
              <a:cxnLst>
                <a:cxn ang="0">
                  <a:pos x="412750" y="373063"/>
                </a:cxn>
                <a:cxn ang="0">
                  <a:pos x="0" y="185737"/>
                </a:cxn>
                <a:cxn ang="0">
                  <a:pos x="423862" y="0"/>
                </a:cxn>
                <a:cxn ang="0">
                  <a:pos x="831850" y="180975"/>
                </a:cxn>
                <a:cxn ang="0">
                  <a:pos x="412750" y="373063"/>
                </a:cxn>
              </a:cxnLst>
              <a:rect l="0" t="0" r="0" b="0"/>
              <a:pathLst>
                <a:path w="524" h="235">
                  <a:moveTo>
                    <a:pt x="260" y="235"/>
                  </a:moveTo>
                  <a:lnTo>
                    <a:pt x="0" y="117"/>
                  </a:lnTo>
                  <a:lnTo>
                    <a:pt x="267" y="0"/>
                  </a:lnTo>
                  <a:lnTo>
                    <a:pt x="524" y="114"/>
                  </a:lnTo>
                  <a:lnTo>
                    <a:pt x="260" y="235"/>
                  </a:lnTo>
                  <a:close/>
                </a:path>
              </a:pathLst>
            </a:custGeom>
            <a:solidFill>
              <a:srgbClr val="C5C5C9"/>
            </a:solidFill>
            <a:ln w="9525">
              <a:noFill/>
            </a:ln>
          </p:spPr>
          <p:txBody>
            <a:bodyPr/>
            <a:lstStyle/>
            <a:p>
              <a:endParaRPr lang="zh-CN" altLang="en-US"/>
            </a:p>
          </p:txBody>
        </p:sp>
        <p:sp>
          <p:nvSpPr>
            <p:cNvPr id="8208" name="Rectangle 175"/>
            <p:cNvSpPr/>
            <p:nvPr/>
          </p:nvSpPr>
          <p:spPr>
            <a:xfrm>
              <a:off x="5861050" y="5773738"/>
              <a:ext cx="26988" cy="273050"/>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09" name="Oval 176"/>
            <p:cNvSpPr/>
            <p:nvPr/>
          </p:nvSpPr>
          <p:spPr>
            <a:xfrm>
              <a:off x="5832475" y="6015038"/>
              <a:ext cx="84138" cy="84138"/>
            </a:xfrm>
            <a:prstGeom prst="ellipse">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10" name="Freeform 177"/>
            <p:cNvSpPr/>
            <p:nvPr/>
          </p:nvSpPr>
          <p:spPr>
            <a:xfrm>
              <a:off x="5822950" y="6061075"/>
              <a:ext cx="61913" cy="180975"/>
            </a:xfrm>
            <a:custGeom>
              <a:avLst/>
              <a:gdLst/>
              <a:ahLst/>
              <a:cxnLst>
                <a:cxn ang="0">
                  <a:pos x="32891" y="9525"/>
                </a:cxn>
                <a:cxn ang="0">
                  <a:pos x="13543" y="180975"/>
                </a:cxn>
                <a:cxn ang="0">
                  <a:pos x="61913" y="180975"/>
                </a:cxn>
                <a:cxn ang="0">
                  <a:pos x="61913" y="0"/>
                </a:cxn>
                <a:cxn ang="0">
                  <a:pos x="32891" y="9525"/>
                </a:cxn>
              </a:cxnLst>
              <a:rect l="0" t="0" r="0" b="0"/>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w="9525">
              <a:noFill/>
            </a:ln>
          </p:spPr>
          <p:txBody>
            <a:bodyPr/>
            <a:lstStyle/>
            <a:p>
              <a:endParaRPr lang="zh-CN" altLang="en-US"/>
            </a:p>
          </p:txBody>
        </p:sp>
        <p:sp>
          <p:nvSpPr>
            <p:cNvPr id="8211" name="Freeform 178"/>
            <p:cNvSpPr/>
            <p:nvPr/>
          </p:nvSpPr>
          <p:spPr>
            <a:xfrm>
              <a:off x="5870575" y="6061075"/>
              <a:ext cx="60325" cy="180975"/>
            </a:xfrm>
            <a:custGeom>
              <a:avLst/>
              <a:gdLst/>
              <a:ahLst/>
              <a:cxnLst>
                <a:cxn ang="0">
                  <a:pos x="27243" y="9525"/>
                </a:cxn>
                <a:cxn ang="0">
                  <a:pos x="46703" y="180975"/>
                </a:cxn>
                <a:cxn ang="0">
                  <a:pos x="0" y="180975"/>
                </a:cxn>
                <a:cxn ang="0">
                  <a:pos x="0" y="0"/>
                </a:cxn>
                <a:cxn ang="0">
                  <a:pos x="27243" y="9525"/>
                </a:cxn>
              </a:cxnLst>
              <a:rect l="0" t="0" r="0" b="0"/>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w="9525">
              <a:noFill/>
            </a:ln>
          </p:spPr>
          <p:txBody>
            <a:bodyPr/>
            <a:lstStyle/>
            <a:p>
              <a:endParaRPr lang="zh-CN" altLang="en-US"/>
            </a:p>
          </p:txBody>
        </p:sp>
        <p:sp>
          <p:nvSpPr>
            <p:cNvPr id="8212" name="Freeform 179"/>
            <p:cNvSpPr/>
            <p:nvPr/>
          </p:nvSpPr>
          <p:spPr>
            <a:xfrm>
              <a:off x="5227638" y="5895975"/>
              <a:ext cx="484188" cy="358775"/>
            </a:xfrm>
            <a:custGeom>
              <a:avLst/>
              <a:gdLst/>
              <a:ahLst/>
              <a:cxnLst>
                <a:cxn ang="0">
                  <a:pos x="484188" y="0"/>
                </a:cxn>
                <a:cxn ang="0">
                  <a:pos x="243050" y="112594"/>
                </a:cxn>
                <a:cxn ang="0">
                  <a:pos x="0" y="0"/>
                </a:cxn>
                <a:cxn ang="0">
                  <a:pos x="0" y="276714"/>
                </a:cxn>
                <a:cxn ang="0">
                  <a:pos x="235395" y="358775"/>
                </a:cxn>
                <a:cxn ang="0">
                  <a:pos x="235395" y="358775"/>
                </a:cxn>
                <a:cxn ang="0">
                  <a:pos x="243050" y="358775"/>
                </a:cxn>
                <a:cxn ang="0">
                  <a:pos x="248792" y="358775"/>
                </a:cxn>
                <a:cxn ang="0">
                  <a:pos x="248792" y="358775"/>
                </a:cxn>
                <a:cxn ang="0">
                  <a:pos x="484188" y="276714"/>
                </a:cxn>
                <a:cxn ang="0">
                  <a:pos x="484188" y="0"/>
                </a:cxn>
              </a:cxnLst>
              <a:rect l="0" t="0" r="0" b="0"/>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w="9525">
              <a:noFill/>
            </a:ln>
          </p:spPr>
          <p:txBody>
            <a:bodyPr/>
            <a:lstStyle/>
            <a:p>
              <a:endParaRPr lang="zh-CN" altLang="en-US"/>
            </a:p>
          </p:txBody>
        </p:sp>
        <p:sp>
          <p:nvSpPr>
            <p:cNvPr id="8213" name="Freeform 180"/>
            <p:cNvSpPr>
              <a:spLocks noEditPoints="1"/>
            </p:cNvSpPr>
            <p:nvPr/>
          </p:nvSpPr>
          <p:spPr>
            <a:xfrm>
              <a:off x="4991100" y="5194300"/>
              <a:ext cx="596900" cy="433388"/>
            </a:xfrm>
            <a:custGeom>
              <a:avLst/>
              <a:gdLst/>
              <a:ahLst/>
              <a:cxnLst>
                <a:cxn ang="0">
                  <a:pos x="491677" y="70640"/>
                </a:cxn>
                <a:cxn ang="0">
                  <a:pos x="468719" y="156554"/>
                </a:cxn>
                <a:cxn ang="0">
                  <a:pos x="528026" y="250104"/>
                </a:cxn>
                <a:cxn ang="0">
                  <a:pos x="468719" y="336018"/>
                </a:cxn>
                <a:cxn ang="0">
                  <a:pos x="468719" y="61094"/>
                </a:cxn>
                <a:cxn ang="0">
                  <a:pos x="208532" y="30547"/>
                </a:cxn>
                <a:cxn ang="0">
                  <a:pos x="223837" y="34365"/>
                </a:cxn>
                <a:cxn ang="0">
                  <a:pos x="208532" y="95459"/>
                </a:cxn>
                <a:cxn ang="0">
                  <a:pos x="208532" y="372293"/>
                </a:cxn>
                <a:cxn ang="0">
                  <a:pos x="382628" y="334109"/>
                </a:cxn>
                <a:cxn ang="0">
                  <a:pos x="468719" y="286379"/>
                </a:cxn>
                <a:cxn ang="0">
                  <a:pos x="440022" y="278742"/>
                </a:cxn>
                <a:cxn ang="0">
                  <a:pos x="468719" y="156554"/>
                </a:cxn>
                <a:cxn ang="0">
                  <a:pos x="208532" y="11455"/>
                </a:cxn>
                <a:cxn ang="0">
                  <a:pos x="177922" y="53457"/>
                </a:cxn>
                <a:cxn ang="0">
                  <a:pos x="208532" y="30547"/>
                </a:cxn>
                <a:cxn ang="0">
                  <a:pos x="177922" y="433388"/>
                </a:cxn>
                <a:cxn ang="0">
                  <a:pos x="208532" y="372293"/>
                </a:cxn>
                <a:cxn ang="0">
                  <a:pos x="177922" y="404750"/>
                </a:cxn>
                <a:cxn ang="0">
                  <a:pos x="208532" y="95459"/>
                </a:cxn>
                <a:cxn ang="0">
                  <a:pos x="183661" y="307380"/>
                </a:cxn>
                <a:cxn ang="0">
                  <a:pos x="177922" y="147008"/>
                </a:cxn>
                <a:cxn ang="0">
                  <a:pos x="177922" y="74458"/>
                </a:cxn>
                <a:cxn ang="0">
                  <a:pos x="208532" y="95459"/>
                </a:cxn>
                <a:cxn ang="0">
                  <a:pos x="137746" y="40093"/>
                </a:cxn>
                <a:cxn ang="0">
                  <a:pos x="156877" y="95459"/>
                </a:cxn>
                <a:cxn ang="0">
                  <a:pos x="177922" y="74458"/>
                </a:cxn>
                <a:cxn ang="0">
                  <a:pos x="177922" y="19091"/>
                </a:cxn>
                <a:cxn ang="0">
                  <a:pos x="177922" y="433388"/>
                </a:cxn>
                <a:cxn ang="0">
                  <a:pos x="137746" y="402840"/>
                </a:cxn>
                <a:cxn ang="0">
                  <a:pos x="177922" y="147008"/>
                </a:cxn>
                <a:cxn ang="0">
                  <a:pos x="137746" y="307380"/>
                </a:cxn>
                <a:cxn ang="0">
                  <a:pos x="160703" y="265378"/>
                </a:cxn>
                <a:cxn ang="0">
                  <a:pos x="137746" y="198556"/>
                </a:cxn>
                <a:cxn ang="0">
                  <a:pos x="176008" y="154645"/>
                </a:cxn>
                <a:cxn ang="0">
                  <a:pos x="137746" y="40093"/>
                </a:cxn>
                <a:cxn ang="0">
                  <a:pos x="137746" y="429569"/>
                </a:cxn>
                <a:cxn ang="0">
                  <a:pos x="135833" y="402840"/>
                </a:cxn>
                <a:cxn ang="0">
                  <a:pos x="110962" y="330291"/>
                </a:cxn>
                <a:cxn ang="0">
                  <a:pos x="137746" y="288288"/>
                </a:cxn>
                <a:cxn ang="0">
                  <a:pos x="93743" y="288288"/>
                </a:cxn>
                <a:cxn ang="0">
                  <a:pos x="137746" y="198556"/>
                </a:cxn>
                <a:cxn ang="0">
                  <a:pos x="116701" y="173737"/>
                </a:cxn>
                <a:cxn ang="0">
                  <a:pos x="99483" y="116461"/>
                </a:cxn>
                <a:cxn ang="0">
                  <a:pos x="137746" y="40093"/>
                </a:cxn>
              </a:cxnLst>
              <a:rect l="0" t="0" r="0" b="0"/>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w="9525">
              <a:noFill/>
            </a:ln>
          </p:spPr>
          <p:txBody>
            <a:bodyPr/>
            <a:lstStyle/>
            <a:p>
              <a:endParaRPr lang="zh-CN" altLang="en-US"/>
            </a:p>
          </p:txBody>
        </p:sp>
        <p:sp>
          <p:nvSpPr>
            <p:cNvPr id="8214" name="Freeform 181"/>
            <p:cNvSpPr/>
            <p:nvPr/>
          </p:nvSpPr>
          <p:spPr>
            <a:xfrm>
              <a:off x="6597650" y="5553075"/>
              <a:ext cx="530225" cy="533400"/>
            </a:xfrm>
            <a:custGeom>
              <a:avLst/>
              <a:gdLst/>
              <a:ahLst/>
              <a:cxnLst>
                <a:cxn ang="0">
                  <a:pos x="390490" y="26765"/>
                </a:cxn>
                <a:cxn ang="0">
                  <a:pos x="495769" y="237066"/>
                </a:cxn>
                <a:cxn ang="0">
                  <a:pos x="235442" y="498987"/>
                </a:cxn>
                <a:cxn ang="0">
                  <a:pos x="26798" y="395748"/>
                </a:cxn>
                <a:cxn ang="0">
                  <a:pos x="0" y="416778"/>
                </a:cxn>
                <a:cxn ang="0">
                  <a:pos x="235442" y="533400"/>
                </a:cxn>
                <a:cxn ang="0">
                  <a:pos x="530225" y="237066"/>
                </a:cxn>
                <a:cxn ang="0">
                  <a:pos x="409632" y="0"/>
                </a:cxn>
                <a:cxn ang="0">
                  <a:pos x="390490" y="26765"/>
                </a:cxn>
              </a:cxnLst>
              <a:rect l="0" t="0" r="0" b="0"/>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w="9525">
              <a:noFill/>
            </a:ln>
          </p:spPr>
          <p:txBody>
            <a:bodyPr/>
            <a:lstStyle/>
            <a:p>
              <a:endParaRPr lang="zh-CN" altLang="en-US"/>
            </a:p>
          </p:txBody>
        </p:sp>
        <p:sp>
          <p:nvSpPr>
            <p:cNvPr id="8215" name="Freeform 182"/>
            <p:cNvSpPr>
              <a:spLocks noEditPoints="1"/>
            </p:cNvSpPr>
            <p:nvPr/>
          </p:nvSpPr>
          <p:spPr>
            <a:xfrm>
              <a:off x="6600825" y="5562600"/>
              <a:ext cx="468313" cy="468313"/>
            </a:xfrm>
            <a:custGeom>
              <a:avLst/>
              <a:gdLst/>
              <a:ahLst/>
              <a:cxnLst>
                <a:cxn ang="0">
                  <a:pos x="235112" y="468313"/>
                </a:cxn>
                <a:cxn ang="0">
                  <a:pos x="468313" y="233200"/>
                </a:cxn>
                <a:cxn ang="0">
                  <a:pos x="235112" y="0"/>
                </a:cxn>
                <a:cxn ang="0">
                  <a:pos x="235112" y="9557"/>
                </a:cxn>
                <a:cxn ang="0">
                  <a:pos x="458755" y="233200"/>
                </a:cxn>
                <a:cxn ang="0">
                  <a:pos x="235112" y="456844"/>
                </a:cxn>
                <a:cxn ang="0">
                  <a:pos x="235112" y="468313"/>
                </a:cxn>
                <a:cxn ang="0">
                  <a:pos x="235112" y="0"/>
                </a:cxn>
                <a:cxn ang="0">
                  <a:pos x="0" y="233200"/>
                </a:cxn>
                <a:cxn ang="0">
                  <a:pos x="235112" y="468313"/>
                </a:cxn>
                <a:cxn ang="0">
                  <a:pos x="235112" y="468313"/>
                </a:cxn>
                <a:cxn ang="0">
                  <a:pos x="235112" y="456844"/>
                </a:cxn>
                <a:cxn ang="0">
                  <a:pos x="235112" y="456844"/>
                </a:cxn>
                <a:cxn ang="0">
                  <a:pos x="235112" y="456844"/>
                </a:cxn>
                <a:cxn ang="0">
                  <a:pos x="11468" y="233200"/>
                </a:cxn>
                <a:cxn ang="0">
                  <a:pos x="235112" y="9557"/>
                </a:cxn>
                <a:cxn ang="0">
                  <a:pos x="235112" y="9557"/>
                </a:cxn>
                <a:cxn ang="0">
                  <a:pos x="235112" y="0"/>
                </a:cxn>
              </a:cxnLst>
              <a:rect l="0" t="0" r="0" b="0"/>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w="9525">
              <a:noFill/>
            </a:ln>
          </p:spPr>
          <p:txBody>
            <a:bodyPr/>
            <a:lstStyle/>
            <a:p>
              <a:endParaRPr lang="zh-CN" altLang="en-US"/>
            </a:p>
          </p:txBody>
        </p:sp>
        <p:sp>
          <p:nvSpPr>
            <p:cNvPr id="8216" name="Freeform 183"/>
            <p:cNvSpPr/>
            <p:nvPr/>
          </p:nvSpPr>
          <p:spPr>
            <a:xfrm>
              <a:off x="6588125" y="5570538"/>
              <a:ext cx="527050" cy="460375"/>
            </a:xfrm>
            <a:custGeom>
              <a:avLst/>
              <a:gdLst/>
              <a:ahLst/>
              <a:cxnLst>
                <a:cxn ang="0">
                  <a:pos x="152768" y="36295"/>
                </a:cxn>
                <a:cxn ang="0">
                  <a:pos x="143220" y="55397"/>
                </a:cxn>
                <a:cxn ang="0">
                  <a:pos x="133672" y="68769"/>
                </a:cxn>
                <a:cxn ang="0">
                  <a:pos x="126033" y="61128"/>
                </a:cxn>
                <a:cxn ang="0">
                  <a:pos x="122214" y="76410"/>
                </a:cxn>
                <a:cxn ang="0">
                  <a:pos x="99299" y="80231"/>
                </a:cxn>
                <a:cxn ang="0">
                  <a:pos x="84022" y="95513"/>
                </a:cxn>
                <a:cxn ang="0">
                  <a:pos x="63016" y="124167"/>
                </a:cxn>
                <a:cxn ang="0">
                  <a:pos x="51559" y="143270"/>
                </a:cxn>
                <a:cxn ang="0">
                  <a:pos x="63016" y="154731"/>
                </a:cxn>
                <a:cxn ang="0">
                  <a:pos x="63016" y="162372"/>
                </a:cxn>
                <a:cxn ang="0">
                  <a:pos x="53468" y="152821"/>
                </a:cxn>
                <a:cxn ang="0">
                  <a:pos x="43920" y="139449"/>
                </a:cxn>
                <a:cxn ang="0">
                  <a:pos x="40101" y="160462"/>
                </a:cxn>
                <a:cxn ang="0">
                  <a:pos x="42011" y="192937"/>
                </a:cxn>
                <a:cxn ang="0">
                  <a:pos x="57288" y="185296"/>
                </a:cxn>
                <a:cxn ang="0">
                  <a:pos x="74474" y="204398"/>
                </a:cxn>
                <a:cxn ang="0">
                  <a:pos x="95480" y="227322"/>
                </a:cxn>
                <a:cxn ang="0">
                  <a:pos x="116485" y="244514"/>
                </a:cxn>
                <a:cxn ang="0">
                  <a:pos x="143220" y="271258"/>
                </a:cxn>
                <a:cxn ang="0">
                  <a:pos x="133672" y="311373"/>
                </a:cxn>
                <a:cxn ang="0">
                  <a:pos x="114576" y="359130"/>
                </a:cxn>
                <a:cxn ang="0">
                  <a:pos x="120304" y="393515"/>
                </a:cxn>
                <a:cxn ang="0">
                  <a:pos x="106937" y="395425"/>
                </a:cxn>
                <a:cxn ang="0">
                  <a:pos x="74474" y="341938"/>
                </a:cxn>
                <a:cxn ang="0">
                  <a:pos x="40101" y="261706"/>
                </a:cxn>
                <a:cxn ang="0">
                  <a:pos x="28644" y="202488"/>
                </a:cxn>
                <a:cxn ang="0">
                  <a:pos x="171864" y="424079"/>
                </a:cxn>
                <a:cxn ang="0">
                  <a:pos x="208146" y="418349"/>
                </a:cxn>
                <a:cxn ang="0">
                  <a:pos x="255886" y="412618"/>
                </a:cxn>
                <a:cxn ang="0">
                  <a:pos x="252067" y="431720"/>
                </a:cxn>
                <a:cxn ang="0">
                  <a:pos x="280711" y="429810"/>
                </a:cxn>
                <a:cxn ang="0">
                  <a:pos x="320813" y="425990"/>
                </a:cxn>
                <a:cxn ang="0">
                  <a:pos x="316993" y="7641"/>
                </a:cxn>
                <a:cxn ang="0">
                  <a:pos x="454485" y="149001"/>
                </a:cxn>
                <a:cxn ang="0">
                  <a:pos x="437298" y="135629"/>
                </a:cxn>
                <a:cxn ang="0">
                  <a:pos x="420112" y="173834"/>
                </a:cxn>
                <a:cxn ang="0">
                  <a:pos x="393377" y="139449"/>
                </a:cxn>
                <a:cxn ang="0">
                  <a:pos x="402925" y="173834"/>
                </a:cxn>
                <a:cxn ang="0">
                  <a:pos x="429660" y="183385"/>
                </a:cxn>
                <a:cxn ang="0">
                  <a:pos x="420112" y="233052"/>
                </a:cxn>
                <a:cxn ang="0">
                  <a:pos x="406745" y="284630"/>
                </a:cxn>
                <a:cxn ang="0">
                  <a:pos x="389558" y="317104"/>
                </a:cxn>
                <a:cxn ang="0">
                  <a:pos x="339909" y="357220"/>
                </a:cxn>
                <a:cxn ang="0">
                  <a:pos x="328451" y="322835"/>
                </a:cxn>
                <a:cxn ang="0">
                  <a:pos x="330361" y="278899"/>
                </a:cxn>
                <a:cxn ang="0">
                  <a:pos x="311265" y="234963"/>
                </a:cxn>
                <a:cxn ang="0">
                  <a:pos x="290259" y="208219"/>
                </a:cxn>
                <a:cxn ang="0">
                  <a:pos x="229152" y="210129"/>
                </a:cxn>
                <a:cxn ang="0">
                  <a:pos x="208146" y="177655"/>
                </a:cxn>
                <a:cxn ang="0">
                  <a:pos x="232971" y="114616"/>
                </a:cxn>
                <a:cxn ang="0">
                  <a:pos x="274982" y="97423"/>
                </a:cxn>
                <a:cxn ang="0">
                  <a:pos x="301717" y="108885"/>
                </a:cxn>
                <a:cxn ang="0">
                  <a:pos x="337999" y="108885"/>
                </a:cxn>
                <a:cxn ang="0">
                  <a:pos x="374281" y="103154"/>
                </a:cxn>
                <a:cxn ang="0">
                  <a:pos x="341818" y="87872"/>
                </a:cxn>
                <a:cxn ang="0">
                  <a:pos x="337999" y="74500"/>
                </a:cxn>
                <a:cxn ang="0">
                  <a:pos x="294078" y="76410"/>
                </a:cxn>
                <a:cxn ang="0">
                  <a:pos x="255886" y="87872"/>
                </a:cxn>
                <a:cxn ang="0">
                  <a:pos x="250157" y="49667"/>
                </a:cxn>
                <a:cxn ang="0">
                  <a:pos x="221513" y="26743"/>
                </a:cxn>
                <a:cxn ang="0">
                  <a:pos x="252067" y="7641"/>
                </a:cxn>
              </a:cxnLst>
              <a:rect l="0" t="0" r="0" b="0"/>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w="9525">
              <a:noFill/>
            </a:ln>
          </p:spPr>
          <p:txBody>
            <a:bodyPr/>
            <a:lstStyle/>
            <a:p>
              <a:endParaRPr lang="zh-CN" altLang="en-US"/>
            </a:p>
          </p:txBody>
        </p:sp>
        <p:sp>
          <p:nvSpPr>
            <p:cNvPr id="8217" name="Freeform 184"/>
            <p:cNvSpPr/>
            <p:nvPr/>
          </p:nvSpPr>
          <p:spPr>
            <a:xfrm>
              <a:off x="6713538" y="6070600"/>
              <a:ext cx="152400" cy="174625"/>
            </a:xfrm>
            <a:custGeom>
              <a:avLst/>
              <a:gdLst/>
              <a:ahLst/>
              <a:cxnLst>
                <a:cxn ang="0">
                  <a:pos x="104172" y="9490"/>
                </a:cxn>
                <a:cxn ang="0">
                  <a:pos x="104172" y="64535"/>
                </a:cxn>
                <a:cxn ang="0">
                  <a:pos x="59802" y="100599"/>
                </a:cxn>
                <a:cxn ang="0">
                  <a:pos x="1929" y="144255"/>
                </a:cxn>
                <a:cxn ang="0">
                  <a:pos x="152400" y="174625"/>
                </a:cxn>
                <a:cxn ang="0">
                  <a:pos x="152400" y="0"/>
                </a:cxn>
                <a:cxn ang="0">
                  <a:pos x="104172" y="9490"/>
                </a:cxn>
              </a:cxnLst>
              <a:rect l="0" t="0" r="0" b="0"/>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w="9525">
              <a:noFill/>
            </a:ln>
          </p:spPr>
          <p:txBody>
            <a:bodyPr/>
            <a:lstStyle/>
            <a:p>
              <a:endParaRPr lang="zh-CN" altLang="en-US"/>
            </a:p>
          </p:txBody>
        </p:sp>
        <p:sp>
          <p:nvSpPr>
            <p:cNvPr id="8218" name="Freeform 185"/>
            <p:cNvSpPr/>
            <p:nvPr/>
          </p:nvSpPr>
          <p:spPr>
            <a:xfrm>
              <a:off x="6850063" y="6070600"/>
              <a:ext cx="141288" cy="174625"/>
            </a:xfrm>
            <a:custGeom>
              <a:avLst/>
              <a:gdLst/>
              <a:ahLst/>
              <a:cxnLst>
                <a:cxn ang="0">
                  <a:pos x="30548" y="9490"/>
                </a:cxn>
                <a:cxn ang="0">
                  <a:pos x="30548" y="64535"/>
                </a:cxn>
                <a:cxn ang="0">
                  <a:pos x="72553" y="100599"/>
                </a:cxn>
                <a:cxn ang="0">
                  <a:pos x="137469" y="144255"/>
                </a:cxn>
                <a:cxn ang="0">
                  <a:pos x="0" y="174625"/>
                </a:cxn>
                <a:cxn ang="0">
                  <a:pos x="0" y="0"/>
                </a:cxn>
                <a:cxn ang="0">
                  <a:pos x="30548" y="9490"/>
                </a:cxn>
              </a:cxnLst>
              <a:rect l="0" t="0" r="0" b="0"/>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w="9525">
              <a:noFill/>
            </a:ln>
          </p:spPr>
          <p:txBody>
            <a:bodyPr/>
            <a:lstStyle/>
            <a:p>
              <a:endParaRPr lang="zh-CN" altLang="en-US"/>
            </a:p>
          </p:txBody>
        </p:sp>
        <p:sp>
          <p:nvSpPr>
            <p:cNvPr id="8219" name="Freeform 186"/>
            <p:cNvSpPr/>
            <p:nvPr/>
          </p:nvSpPr>
          <p:spPr>
            <a:xfrm>
              <a:off x="6597650" y="5553075"/>
              <a:ext cx="530225" cy="533400"/>
            </a:xfrm>
            <a:custGeom>
              <a:avLst/>
              <a:gdLst/>
              <a:ahLst/>
              <a:cxnLst>
                <a:cxn ang="0">
                  <a:pos x="390490" y="26765"/>
                </a:cxn>
                <a:cxn ang="0">
                  <a:pos x="495769" y="237066"/>
                </a:cxn>
                <a:cxn ang="0">
                  <a:pos x="235442" y="498987"/>
                </a:cxn>
                <a:cxn ang="0">
                  <a:pos x="26798" y="395748"/>
                </a:cxn>
                <a:cxn ang="0">
                  <a:pos x="0" y="416778"/>
                </a:cxn>
                <a:cxn ang="0">
                  <a:pos x="235442" y="533400"/>
                </a:cxn>
                <a:cxn ang="0">
                  <a:pos x="530225" y="237066"/>
                </a:cxn>
                <a:cxn ang="0">
                  <a:pos x="409632" y="0"/>
                </a:cxn>
                <a:cxn ang="0">
                  <a:pos x="390490" y="26765"/>
                </a:cxn>
              </a:cxnLst>
              <a:rect l="0" t="0" r="0" b="0"/>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w="9525">
              <a:noFill/>
            </a:ln>
          </p:spPr>
          <p:txBody>
            <a:bodyPr/>
            <a:lstStyle/>
            <a:p>
              <a:endParaRPr lang="zh-CN" altLang="en-US"/>
            </a:p>
          </p:txBody>
        </p:sp>
        <p:sp>
          <p:nvSpPr>
            <p:cNvPr id="8220" name="Freeform 187"/>
            <p:cNvSpPr>
              <a:spLocks noEditPoints="1"/>
            </p:cNvSpPr>
            <p:nvPr/>
          </p:nvSpPr>
          <p:spPr>
            <a:xfrm>
              <a:off x="6600825" y="5562600"/>
              <a:ext cx="468313" cy="468313"/>
            </a:xfrm>
            <a:custGeom>
              <a:avLst/>
              <a:gdLst/>
              <a:ahLst/>
              <a:cxnLst>
                <a:cxn ang="0">
                  <a:pos x="235112" y="468313"/>
                </a:cxn>
                <a:cxn ang="0">
                  <a:pos x="468313" y="233200"/>
                </a:cxn>
                <a:cxn ang="0">
                  <a:pos x="235112" y="0"/>
                </a:cxn>
                <a:cxn ang="0">
                  <a:pos x="235112" y="9557"/>
                </a:cxn>
                <a:cxn ang="0">
                  <a:pos x="458755" y="233200"/>
                </a:cxn>
                <a:cxn ang="0">
                  <a:pos x="235112" y="456844"/>
                </a:cxn>
                <a:cxn ang="0">
                  <a:pos x="235112" y="468313"/>
                </a:cxn>
                <a:cxn ang="0">
                  <a:pos x="235112" y="0"/>
                </a:cxn>
                <a:cxn ang="0">
                  <a:pos x="0" y="233200"/>
                </a:cxn>
                <a:cxn ang="0">
                  <a:pos x="235112" y="468313"/>
                </a:cxn>
                <a:cxn ang="0">
                  <a:pos x="235112" y="468313"/>
                </a:cxn>
                <a:cxn ang="0">
                  <a:pos x="235112" y="456844"/>
                </a:cxn>
                <a:cxn ang="0">
                  <a:pos x="235112" y="456844"/>
                </a:cxn>
                <a:cxn ang="0">
                  <a:pos x="235112" y="456844"/>
                </a:cxn>
                <a:cxn ang="0">
                  <a:pos x="11468" y="233200"/>
                </a:cxn>
                <a:cxn ang="0">
                  <a:pos x="235112" y="9557"/>
                </a:cxn>
                <a:cxn ang="0">
                  <a:pos x="235112" y="9557"/>
                </a:cxn>
                <a:cxn ang="0">
                  <a:pos x="235112" y="0"/>
                </a:cxn>
              </a:cxnLst>
              <a:rect l="0" t="0" r="0" b="0"/>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w="9525">
              <a:noFill/>
            </a:ln>
          </p:spPr>
          <p:txBody>
            <a:bodyPr/>
            <a:lstStyle/>
            <a:p>
              <a:endParaRPr lang="zh-CN" altLang="en-US"/>
            </a:p>
          </p:txBody>
        </p:sp>
        <p:sp>
          <p:nvSpPr>
            <p:cNvPr id="8221" name="Freeform 188"/>
            <p:cNvSpPr/>
            <p:nvPr/>
          </p:nvSpPr>
          <p:spPr>
            <a:xfrm>
              <a:off x="6588125" y="5570538"/>
              <a:ext cx="527050" cy="460375"/>
            </a:xfrm>
            <a:custGeom>
              <a:avLst/>
              <a:gdLst/>
              <a:ahLst/>
              <a:cxnLst>
                <a:cxn ang="0">
                  <a:pos x="152768" y="36295"/>
                </a:cxn>
                <a:cxn ang="0">
                  <a:pos x="143220" y="55397"/>
                </a:cxn>
                <a:cxn ang="0">
                  <a:pos x="133672" y="68769"/>
                </a:cxn>
                <a:cxn ang="0">
                  <a:pos x="126033" y="61128"/>
                </a:cxn>
                <a:cxn ang="0">
                  <a:pos x="122214" y="76410"/>
                </a:cxn>
                <a:cxn ang="0">
                  <a:pos x="99299" y="80231"/>
                </a:cxn>
                <a:cxn ang="0">
                  <a:pos x="84022" y="95513"/>
                </a:cxn>
                <a:cxn ang="0">
                  <a:pos x="63016" y="124167"/>
                </a:cxn>
                <a:cxn ang="0">
                  <a:pos x="51559" y="143270"/>
                </a:cxn>
                <a:cxn ang="0">
                  <a:pos x="63016" y="154731"/>
                </a:cxn>
                <a:cxn ang="0">
                  <a:pos x="63016" y="162372"/>
                </a:cxn>
                <a:cxn ang="0">
                  <a:pos x="53468" y="152821"/>
                </a:cxn>
                <a:cxn ang="0">
                  <a:pos x="43920" y="139449"/>
                </a:cxn>
                <a:cxn ang="0">
                  <a:pos x="40101" y="160462"/>
                </a:cxn>
                <a:cxn ang="0">
                  <a:pos x="42011" y="192937"/>
                </a:cxn>
                <a:cxn ang="0">
                  <a:pos x="57288" y="185296"/>
                </a:cxn>
                <a:cxn ang="0">
                  <a:pos x="74474" y="204398"/>
                </a:cxn>
                <a:cxn ang="0">
                  <a:pos x="95480" y="227322"/>
                </a:cxn>
                <a:cxn ang="0">
                  <a:pos x="116485" y="244514"/>
                </a:cxn>
                <a:cxn ang="0">
                  <a:pos x="143220" y="271258"/>
                </a:cxn>
                <a:cxn ang="0">
                  <a:pos x="133672" y="311373"/>
                </a:cxn>
                <a:cxn ang="0">
                  <a:pos x="114576" y="359130"/>
                </a:cxn>
                <a:cxn ang="0">
                  <a:pos x="120304" y="393515"/>
                </a:cxn>
                <a:cxn ang="0">
                  <a:pos x="106937" y="395425"/>
                </a:cxn>
                <a:cxn ang="0">
                  <a:pos x="74474" y="341938"/>
                </a:cxn>
                <a:cxn ang="0">
                  <a:pos x="40101" y="261706"/>
                </a:cxn>
                <a:cxn ang="0">
                  <a:pos x="28644" y="202488"/>
                </a:cxn>
                <a:cxn ang="0">
                  <a:pos x="171864" y="424079"/>
                </a:cxn>
                <a:cxn ang="0">
                  <a:pos x="208146" y="418349"/>
                </a:cxn>
                <a:cxn ang="0">
                  <a:pos x="255886" y="412618"/>
                </a:cxn>
                <a:cxn ang="0">
                  <a:pos x="252067" y="431720"/>
                </a:cxn>
                <a:cxn ang="0">
                  <a:pos x="280711" y="429810"/>
                </a:cxn>
                <a:cxn ang="0">
                  <a:pos x="320813" y="425990"/>
                </a:cxn>
                <a:cxn ang="0">
                  <a:pos x="316993" y="7641"/>
                </a:cxn>
                <a:cxn ang="0">
                  <a:pos x="454485" y="149001"/>
                </a:cxn>
                <a:cxn ang="0">
                  <a:pos x="437298" y="135629"/>
                </a:cxn>
                <a:cxn ang="0">
                  <a:pos x="420112" y="173834"/>
                </a:cxn>
                <a:cxn ang="0">
                  <a:pos x="393377" y="139449"/>
                </a:cxn>
                <a:cxn ang="0">
                  <a:pos x="402925" y="173834"/>
                </a:cxn>
                <a:cxn ang="0">
                  <a:pos x="429660" y="183385"/>
                </a:cxn>
                <a:cxn ang="0">
                  <a:pos x="420112" y="233052"/>
                </a:cxn>
                <a:cxn ang="0">
                  <a:pos x="406745" y="284630"/>
                </a:cxn>
                <a:cxn ang="0">
                  <a:pos x="389558" y="317104"/>
                </a:cxn>
                <a:cxn ang="0">
                  <a:pos x="339909" y="357220"/>
                </a:cxn>
                <a:cxn ang="0">
                  <a:pos x="328451" y="322835"/>
                </a:cxn>
                <a:cxn ang="0">
                  <a:pos x="330361" y="278899"/>
                </a:cxn>
                <a:cxn ang="0">
                  <a:pos x="311265" y="234963"/>
                </a:cxn>
                <a:cxn ang="0">
                  <a:pos x="290259" y="208219"/>
                </a:cxn>
                <a:cxn ang="0">
                  <a:pos x="229152" y="210129"/>
                </a:cxn>
                <a:cxn ang="0">
                  <a:pos x="208146" y="177655"/>
                </a:cxn>
                <a:cxn ang="0">
                  <a:pos x="232971" y="114616"/>
                </a:cxn>
                <a:cxn ang="0">
                  <a:pos x="274982" y="97423"/>
                </a:cxn>
                <a:cxn ang="0">
                  <a:pos x="301717" y="108885"/>
                </a:cxn>
                <a:cxn ang="0">
                  <a:pos x="337999" y="108885"/>
                </a:cxn>
                <a:cxn ang="0">
                  <a:pos x="374281" y="103154"/>
                </a:cxn>
                <a:cxn ang="0">
                  <a:pos x="341818" y="87872"/>
                </a:cxn>
                <a:cxn ang="0">
                  <a:pos x="337999" y="74500"/>
                </a:cxn>
                <a:cxn ang="0">
                  <a:pos x="294078" y="76410"/>
                </a:cxn>
                <a:cxn ang="0">
                  <a:pos x="255886" y="87872"/>
                </a:cxn>
                <a:cxn ang="0">
                  <a:pos x="250157" y="49667"/>
                </a:cxn>
                <a:cxn ang="0">
                  <a:pos x="221513" y="26743"/>
                </a:cxn>
                <a:cxn ang="0">
                  <a:pos x="252067" y="7641"/>
                </a:cxn>
              </a:cxnLst>
              <a:rect l="0" t="0" r="0" b="0"/>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w="9525">
              <a:noFill/>
            </a:ln>
          </p:spPr>
          <p:txBody>
            <a:bodyPr/>
            <a:lstStyle/>
            <a:p>
              <a:endParaRPr lang="zh-CN" altLang="en-US"/>
            </a:p>
          </p:txBody>
        </p:sp>
        <p:sp>
          <p:nvSpPr>
            <p:cNvPr id="8222" name="Freeform 189"/>
            <p:cNvSpPr>
              <a:spLocks noEditPoints="1"/>
            </p:cNvSpPr>
            <p:nvPr/>
          </p:nvSpPr>
          <p:spPr>
            <a:xfrm>
              <a:off x="7035800" y="4852988"/>
              <a:ext cx="450850" cy="415925"/>
            </a:xfrm>
            <a:custGeom>
              <a:avLst/>
              <a:gdLst/>
              <a:ahLst/>
              <a:cxnLst>
                <a:cxn ang="0">
                  <a:pos x="267453" y="5750"/>
                </a:cxn>
                <a:cxn ang="0">
                  <a:pos x="225425" y="0"/>
                </a:cxn>
                <a:cxn ang="0">
                  <a:pos x="225425" y="38334"/>
                </a:cxn>
                <a:cxn ang="0">
                  <a:pos x="259811" y="42167"/>
                </a:cxn>
                <a:cxn ang="0">
                  <a:pos x="389717" y="243421"/>
                </a:cxn>
                <a:cxn ang="0">
                  <a:pos x="225425" y="377590"/>
                </a:cxn>
                <a:cxn ang="0">
                  <a:pos x="225425" y="415925"/>
                </a:cxn>
                <a:cxn ang="0">
                  <a:pos x="427925" y="251088"/>
                </a:cxn>
                <a:cxn ang="0">
                  <a:pos x="267453" y="5750"/>
                </a:cxn>
                <a:cxn ang="0">
                  <a:pos x="225425" y="0"/>
                </a:cxn>
                <a:cxn ang="0">
                  <a:pos x="22924" y="164836"/>
                </a:cxn>
                <a:cxn ang="0">
                  <a:pos x="183396" y="412091"/>
                </a:cxn>
                <a:cxn ang="0">
                  <a:pos x="225425" y="415925"/>
                </a:cxn>
                <a:cxn ang="0">
                  <a:pos x="225425" y="377590"/>
                </a:cxn>
                <a:cxn ang="0">
                  <a:pos x="191038" y="373757"/>
                </a:cxn>
                <a:cxn ang="0">
                  <a:pos x="191038" y="373757"/>
                </a:cxn>
                <a:cxn ang="0">
                  <a:pos x="61132" y="172503"/>
                </a:cxn>
                <a:cxn ang="0">
                  <a:pos x="225425" y="38334"/>
                </a:cxn>
                <a:cxn ang="0">
                  <a:pos x="225425" y="0"/>
                </a:cxn>
              </a:cxnLst>
              <a:rect l="0" t="0" r="0" b="0"/>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w="9525">
              <a:noFill/>
            </a:ln>
          </p:spPr>
          <p:txBody>
            <a:bodyPr/>
            <a:lstStyle/>
            <a:p>
              <a:endParaRPr lang="zh-CN" altLang="en-US"/>
            </a:p>
          </p:txBody>
        </p:sp>
        <p:sp>
          <p:nvSpPr>
            <p:cNvPr id="8223" name="Freeform 190"/>
            <p:cNvSpPr/>
            <p:nvPr/>
          </p:nvSpPr>
          <p:spPr>
            <a:xfrm>
              <a:off x="7153275" y="5235575"/>
              <a:ext cx="96838" cy="209550"/>
            </a:xfrm>
            <a:custGeom>
              <a:avLst/>
              <a:gdLst/>
              <a:ahLst/>
              <a:cxnLst>
                <a:cxn ang="0">
                  <a:pos x="55562" y="209550"/>
                </a:cxn>
                <a:cxn ang="0">
                  <a:pos x="0" y="196850"/>
                </a:cxn>
                <a:cxn ang="0">
                  <a:pos x="42862" y="0"/>
                </a:cxn>
                <a:cxn ang="0">
                  <a:pos x="96838" y="11112"/>
                </a:cxn>
                <a:cxn ang="0">
                  <a:pos x="55562" y="209550"/>
                </a:cxn>
              </a:cxnLst>
              <a:rect l="0" t="0" r="0" b="0"/>
              <a:pathLst>
                <a:path w="61" h="132">
                  <a:moveTo>
                    <a:pt x="35" y="132"/>
                  </a:moveTo>
                  <a:lnTo>
                    <a:pt x="0" y="124"/>
                  </a:lnTo>
                  <a:lnTo>
                    <a:pt x="27" y="0"/>
                  </a:lnTo>
                  <a:lnTo>
                    <a:pt x="61" y="7"/>
                  </a:lnTo>
                  <a:lnTo>
                    <a:pt x="35" y="132"/>
                  </a:lnTo>
                  <a:close/>
                </a:path>
              </a:pathLst>
            </a:custGeom>
            <a:solidFill>
              <a:srgbClr val="C5C5C9"/>
            </a:solidFill>
            <a:ln w="9525">
              <a:noFill/>
            </a:ln>
          </p:spPr>
          <p:txBody>
            <a:bodyPr/>
            <a:lstStyle/>
            <a:p>
              <a:endParaRPr lang="zh-CN" altLang="en-US"/>
            </a:p>
          </p:txBody>
        </p:sp>
        <p:sp>
          <p:nvSpPr>
            <p:cNvPr id="8224" name="Freeform 191"/>
            <p:cNvSpPr/>
            <p:nvPr/>
          </p:nvSpPr>
          <p:spPr>
            <a:xfrm>
              <a:off x="7112000" y="5299075"/>
              <a:ext cx="138113" cy="284163"/>
            </a:xfrm>
            <a:custGeom>
              <a:avLst/>
              <a:gdLst/>
              <a:ahLst/>
              <a:cxnLst>
                <a:cxn ang="0">
                  <a:pos x="93993" y="244113"/>
                </a:cxn>
                <a:cxn ang="0">
                  <a:pos x="40282" y="278441"/>
                </a:cxn>
                <a:cxn ang="0">
                  <a:pos x="5754" y="225041"/>
                </a:cxn>
                <a:cxn ang="0">
                  <a:pos x="44119" y="40049"/>
                </a:cxn>
                <a:cxn ang="0">
                  <a:pos x="97830" y="5721"/>
                </a:cxn>
                <a:cxn ang="0">
                  <a:pos x="132358" y="57214"/>
                </a:cxn>
                <a:cxn ang="0">
                  <a:pos x="93993" y="244113"/>
                </a:cxn>
              </a:cxnLst>
              <a:rect l="0" t="0" r="0" b="0"/>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w="9525">
              <a:noFill/>
            </a:ln>
          </p:spPr>
          <p:txBody>
            <a:bodyPr/>
            <a:lstStyle/>
            <a:p>
              <a:endParaRPr lang="zh-CN" altLang="en-US"/>
            </a:p>
          </p:txBody>
        </p:sp>
        <p:sp>
          <p:nvSpPr>
            <p:cNvPr id="8225" name="Freeform 192"/>
            <p:cNvSpPr>
              <a:spLocks noEditPoints="1"/>
            </p:cNvSpPr>
            <p:nvPr/>
          </p:nvSpPr>
          <p:spPr>
            <a:xfrm>
              <a:off x="5684838" y="4935538"/>
              <a:ext cx="677863" cy="558800"/>
            </a:xfrm>
            <a:custGeom>
              <a:avLst/>
              <a:gdLst/>
              <a:ahLst/>
              <a:cxnLst>
                <a:cxn ang="0">
                  <a:pos x="461483" y="443978"/>
                </a:cxn>
                <a:cxn ang="0">
                  <a:pos x="507439" y="472683"/>
                </a:cxn>
                <a:cxn ang="0">
                  <a:pos x="507439" y="491820"/>
                </a:cxn>
                <a:cxn ang="0">
                  <a:pos x="461483" y="491820"/>
                </a:cxn>
                <a:cxn ang="0">
                  <a:pos x="507439" y="558800"/>
                </a:cxn>
                <a:cxn ang="0">
                  <a:pos x="561056" y="497561"/>
                </a:cxn>
                <a:cxn ang="0">
                  <a:pos x="461483" y="392308"/>
                </a:cxn>
                <a:cxn ang="0">
                  <a:pos x="677863" y="338724"/>
                </a:cxn>
                <a:cxn ang="0">
                  <a:pos x="624246" y="0"/>
                </a:cxn>
                <a:cxn ang="0">
                  <a:pos x="461483" y="36360"/>
                </a:cxn>
                <a:cxn ang="0">
                  <a:pos x="637650" y="80375"/>
                </a:cxn>
                <a:cxn ang="0">
                  <a:pos x="593608" y="355947"/>
                </a:cxn>
                <a:cxn ang="0">
                  <a:pos x="461483" y="392308"/>
                </a:cxn>
                <a:cxn ang="0">
                  <a:pos x="405951" y="443978"/>
                </a:cxn>
                <a:cxn ang="0">
                  <a:pos x="461483" y="392308"/>
                </a:cxn>
                <a:cxn ang="0">
                  <a:pos x="338931" y="355947"/>
                </a:cxn>
                <a:cxn ang="0">
                  <a:pos x="461483" y="558800"/>
                </a:cxn>
                <a:cxn ang="0">
                  <a:pos x="415526" y="491820"/>
                </a:cxn>
                <a:cxn ang="0">
                  <a:pos x="415526" y="472683"/>
                </a:cxn>
                <a:cxn ang="0">
                  <a:pos x="461483" y="443978"/>
                </a:cxn>
                <a:cxn ang="0">
                  <a:pos x="338931" y="0"/>
                </a:cxn>
                <a:cxn ang="0">
                  <a:pos x="461483" y="36360"/>
                </a:cxn>
                <a:cxn ang="0">
                  <a:pos x="338931" y="0"/>
                </a:cxn>
                <a:cxn ang="0">
                  <a:pos x="0" y="53583"/>
                </a:cxn>
                <a:cxn ang="0">
                  <a:pos x="55531" y="392308"/>
                </a:cxn>
                <a:cxn ang="0">
                  <a:pos x="271911" y="443978"/>
                </a:cxn>
                <a:cxn ang="0">
                  <a:pos x="120636" y="497561"/>
                </a:cxn>
                <a:cxn ang="0">
                  <a:pos x="174252" y="558800"/>
                </a:cxn>
                <a:cxn ang="0">
                  <a:pos x="338931" y="355947"/>
                </a:cxn>
                <a:cxn ang="0">
                  <a:pos x="86169" y="355947"/>
                </a:cxn>
                <a:cxn ang="0">
                  <a:pos x="42127" y="80375"/>
                </a:cxn>
                <a:cxn ang="0">
                  <a:pos x="338931" y="36360"/>
                </a:cxn>
              </a:cxnLst>
              <a:rect l="0" t="0" r="0" b="0"/>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w="9525">
              <a:noFill/>
            </a:ln>
          </p:spPr>
          <p:txBody>
            <a:bodyPr/>
            <a:lstStyle/>
            <a:p>
              <a:endParaRPr lang="zh-CN" altLang="en-US"/>
            </a:p>
          </p:txBody>
        </p:sp>
        <p:sp>
          <p:nvSpPr>
            <p:cNvPr id="8226" name="Freeform 193"/>
            <p:cNvSpPr>
              <a:spLocks noEditPoints="1"/>
            </p:cNvSpPr>
            <p:nvPr/>
          </p:nvSpPr>
          <p:spPr>
            <a:xfrm>
              <a:off x="6881813" y="4202113"/>
              <a:ext cx="538163" cy="628650"/>
            </a:xfrm>
            <a:custGeom>
              <a:avLst/>
              <a:gdLst/>
              <a:ahLst/>
              <a:cxnLst>
                <a:cxn ang="0">
                  <a:pos x="538163" y="63248"/>
                </a:cxn>
                <a:cxn ang="0">
                  <a:pos x="465386" y="47915"/>
                </a:cxn>
                <a:cxn ang="0">
                  <a:pos x="478792" y="78581"/>
                </a:cxn>
                <a:cxn ang="0">
                  <a:pos x="465386" y="86247"/>
                </a:cxn>
                <a:cxn ang="0">
                  <a:pos x="388779" y="90080"/>
                </a:cxn>
                <a:cxn ang="0">
                  <a:pos x="434743" y="141829"/>
                </a:cxn>
                <a:cxn ang="0">
                  <a:pos x="367712" y="116913"/>
                </a:cxn>
                <a:cxn ang="0">
                  <a:pos x="388779" y="147579"/>
                </a:cxn>
                <a:cxn ang="0">
                  <a:pos x="344730" y="143746"/>
                </a:cxn>
                <a:cxn ang="0">
                  <a:pos x="365797" y="174412"/>
                </a:cxn>
                <a:cxn ang="0">
                  <a:pos x="323663" y="170578"/>
                </a:cxn>
                <a:cxn ang="0">
                  <a:pos x="344730" y="201244"/>
                </a:cxn>
                <a:cxn ang="0">
                  <a:pos x="302596" y="197411"/>
                </a:cxn>
                <a:cxn ang="0">
                  <a:pos x="346645" y="249160"/>
                </a:cxn>
                <a:cxn ang="0">
                  <a:pos x="279614" y="226160"/>
                </a:cxn>
                <a:cxn ang="0">
                  <a:pos x="300681" y="256826"/>
                </a:cxn>
                <a:cxn ang="0">
                  <a:pos x="258548" y="252993"/>
                </a:cxn>
                <a:cxn ang="0">
                  <a:pos x="279614" y="283659"/>
                </a:cxn>
                <a:cxn ang="0">
                  <a:pos x="235566" y="279825"/>
                </a:cxn>
                <a:cxn ang="0">
                  <a:pos x="256632" y="310491"/>
                </a:cxn>
                <a:cxn ang="0">
                  <a:pos x="214499" y="306658"/>
                </a:cxn>
                <a:cxn ang="0">
                  <a:pos x="258548" y="356490"/>
                </a:cxn>
                <a:cxn ang="0">
                  <a:pos x="191517" y="333491"/>
                </a:cxn>
                <a:cxn ang="0">
                  <a:pos x="212583" y="364157"/>
                </a:cxn>
                <a:cxn ang="0">
                  <a:pos x="170450" y="360323"/>
                </a:cxn>
                <a:cxn ang="0">
                  <a:pos x="191517" y="390989"/>
                </a:cxn>
                <a:cxn ang="0">
                  <a:pos x="147468" y="387156"/>
                </a:cxn>
                <a:cxn ang="0">
                  <a:pos x="168535" y="417822"/>
                </a:cxn>
                <a:cxn ang="0">
                  <a:pos x="126401" y="413989"/>
                </a:cxn>
                <a:cxn ang="0">
                  <a:pos x="172365" y="463821"/>
                </a:cxn>
                <a:cxn ang="0">
                  <a:pos x="103419" y="440821"/>
                </a:cxn>
                <a:cxn ang="0">
                  <a:pos x="124486" y="471487"/>
                </a:cxn>
                <a:cxn ang="0">
                  <a:pos x="82352" y="467654"/>
                </a:cxn>
                <a:cxn ang="0">
                  <a:pos x="103419" y="498320"/>
                </a:cxn>
                <a:cxn ang="0">
                  <a:pos x="59370" y="494486"/>
                </a:cxn>
                <a:cxn ang="0">
                  <a:pos x="80437" y="525152"/>
                </a:cxn>
                <a:cxn ang="0">
                  <a:pos x="38303" y="521319"/>
                </a:cxn>
                <a:cxn ang="0">
                  <a:pos x="84267" y="571151"/>
                </a:cxn>
                <a:cxn ang="0">
                  <a:pos x="0" y="567318"/>
                </a:cxn>
                <a:cxn ang="0">
                  <a:pos x="465386" y="153329"/>
                </a:cxn>
                <a:cxn ang="0">
                  <a:pos x="451980" y="82414"/>
                </a:cxn>
                <a:cxn ang="0">
                  <a:pos x="465386" y="47915"/>
                </a:cxn>
                <a:cxn ang="0">
                  <a:pos x="463471" y="0"/>
                </a:cxn>
              </a:cxnLst>
              <a:rect l="0" t="0" r="0" b="0"/>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w="9525">
              <a:noFill/>
            </a:ln>
          </p:spPr>
          <p:txBody>
            <a:bodyPr/>
            <a:lstStyle/>
            <a:p>
              <a:endParaRPr lang="zh-CN" altLang="en-US"/>
            </a:p>
          </p:txBody>
        </p:sp>
        <p:sp>
          <p:nvSpPr>
            <p:cNvPr id="8227" name="Freeform 194"/>
            <p:cNvSpPr>
              <a:spLocks noEditPoints="1"/>
            </p:cNvSpPr>
            <p:nvPr/>
          </p:nvSpPr>
          <p:spPr>
            <a:xfrm>
              <a:off x="7513638" y="4340225"/>
              <a:ext cx="288925" cy="566738"/>
            </a:xfrm>
            <a:custGeom>
              <a:avLst/>
              <a:gdLst/>
              <a:ahLst/>
              <a:cxnLst>
                <a:cxn ang="0">
                  <a:pos x="216215" y="254649"/>
                </a:cxn>
                <a:cxn ang="0">
                  <a:pos x="227695" y="243161"/>
                </a:cxn>
                <a:cxn ang="0">
                  <a:pos x="267877" y="141684"/>
                </a:cxn>
                <a:cxn ang="0">
                  <a:pos x="260223" y="120623"/>
                </a:cxn>
                <a:cxn ang="0">
                  <a:pos x="277444" y="80415"/>
                </a:cxn>
                <a:cxn ang="0">
                  <a:pos x="243003" y="3829"/>
                </a:cxn>
                <a:cxn ang="0">
                  <a:pos x="216215" y="0"/>
                </a:cxn>
                <a:cxn ang="0">
                  <a:pos x="216215" y="101476"/>
                </a:cxn>
                <a:cxn ang="0">
                  <a:pos x="223869" y="107220"/>
                </a:cxn>
                <a:cxn ang="0">
                  <a:pos x="216215" y="103391"/>
                </a:cxn>
                <a:cxn ang="0">
                  <a:pos x="216215" y="149343"/>
                </a:cxn>
                <a:cxn ang="0">
                  <a:pos x="223869" y="132111"/>
                </a:cxn>
                <a:cxn ang="0">
                  <a:pos x="220042" y="114879"/>
                </a:cxn>
                <a:cxn ang="0">
                  <a:pos x="246829" y="126367"/>
                </a:cxn>
                <a:cxn ang="0">
                  <a:pos x="256397" y="145513"/>
                </a:cxn>
                <a:cxn ang="0">
                  <a:pos x="221955" y="233587"/>
                </a:cxn>
                <a:cxn ang="0">
                  <a:pos x="216215" y="241246"/>
                </a:cxn>
                <a:cxn ang="0">
                  <a:pos x="216215" y="254649"/>
                </a:cxn>
                <a:cxn ang="0">
                  <a:pos x="118631" y="503554"/>
                </a:cxn>
                <a:cxn ang="0">
                  <a:pos x="214301" y="254649"/>
                </a:cxn>
                <a:cxn ang="0">
                  <a:pos x="216215" y="254649"/>
                </a:cxn>
                <a:cxn ang="0">
                  <a:pos x="216215" y="241246"/>
                </a:cxn>
                <a:cxn ang="0">
                  <a:pos x="202821" y="241246"/>
                </a:cxn>
                <a:cxn ang="0">
                  <a:pos x="174120" y="229758"/>
                </a:cxn>
                <a:cxn ang="0">
                  <a:pos x="174120" y="229758"/>
                </a:cxn>
                <a:cxn ang="0">
                  <a:pos x="189427" y="220185"/>
                </a:cxn>
                <a:cxn ang="0">
                  <a:pos x="216215" y="149343"/>
                </a:cxn>
                <a:cxn ang="0">
                  <a:pos x="216215" y="103391"/>
                </a:cxn>
                <a:cxn ang="0">
                  <a:pos x="151159" y="78500"/>
                </a:cxn>
                <a:cxn ang="0">
                  <a:pos x="133938" y="89988"/>
                </a:cxn>
                <a:cxn ang="0">
                  <a:pos x="93757" y="191465"/>
                </a:cxn>
                <a:cxn ang="0">
                  <a:pos x="95670" y="208697"/>
                </a:cxn>
                <a:cxn ang="0">
                  <a:pos x="61229" y="296771"/>
                </a:cxn>
                <a:cxn ang="0">
                  <a:pos x="61229" y="455687"/>
                </a:cxn>
                <a:cxn ang="0">
                  <a:pos x="68882" y="455687"/>
                </a:cxn>
                <a:cxn ang="0">
                  <a:pos x="80363" y="476749"/>
                </a:cxn>
                <a:cxn ang="0">
                  <a:pos x="103324" y="469090"/>
                </a:cxn>
                <a:cxn ang="0">
                  <a:pos x="114804" y="493981"/>
                </a:cxn>
                <a:cxn ang="0">
                  <a:pos x="110977" y="497810"/>
                </a:cxn>
                <a:cxn ang="0">
                  <a:pos x="61229" y="532274"/>
                </a:cxn>
                <a:cxn ang="0">
                  <a:pos x="61229" y="541847"/>
                </a:cxn>
                <a:cxn ang="0">
                  <a:pos x="118631" y="503554"/>
                </a:cxn>
                <a:cxn ang="0">
                  <a:pos x="216215" y="0"/>
                </a:cxn>
                <a:cxn ang="0">
                  <a:pos x="216215" y="101476"/>
                </a:cxn>
                <a:cxn ang="0">
                  <a:pos x="156899" y="63183"/>
                </a:cxn>
                <a:cxn ang="0">
                  <a:pos x="166466" y="38293"/>
                </a:cxn>
                <a:cxn ang="0">
                  <a:pos x="216215" y="0"/>
                </a:cxn>
                <a:cxn ang="0">
                  <a:pos x="61229" y="296771"/>
                </a:cxn>
                <a:cxn ang="0">
                  <a:pos x="0" y="457602"/>
                </a:cxn>
                <a:cxn ang="0">
                  <a:pos x="26787" y="566738"/>
                </a:cxn>
                <a:cxn ang="0">
                  <a:pos x="61229" y="541847"/>
                </a:cxn>
                <a:cxn ang="0">
                  <a:pos x="61229" y="532274"/>
                </a:cxn>
                <a:cxn ang="0">
                  <a:pos x="59315" y="534188"/>
                </a:cxn>
                <a:cxn ang="0">
                  <a:pos x="24874" y="520786"/>
                </a:cxn>
                <a:cxn ang="0">
                  <a:pos x="9567" y="459517"/>
                </a:cxn>
                <a:cxn ang="0">
                  <a:pos x="9567" y="459517"/>
                </a:cxn>
                <a:cxn ang="0">
                  <a:pos x="11480" y="453773"/>
                </a:cxn>
                <a:cxn ang="0">
                  <a:pos x="34441" y="442285"/>
                </a:cxn>
                <a:cxn ang="0">
                  <a:pos x="45921" y="463346"/>
                </a:cxn>
                <a:cxn ang="0">
                  <a:pos x="61229" y="455687"/>
                </a:cxn>
                <a:cxn ang="0">
                  <a:pos x="61229" y="296771"/>
                </a:cxn>
              </a:cxnLst>
              <a:rect l="0" t="0" r="0" b="0"/>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w="9525">
              <a:noFill/>
            </a:ln>
          </p:spPr>
          <p:txBody>
            <a:bodyPr/>
            <a:lstStyle/>
            <a:p>
              <a:endParaRPr lang="zh-CN" altLang="en-US"/>
            </a:p>
          </p:txBody>
        </p:sp>
        <p:sp>
          <p:nvSpPr>
            <p:cNvPr id="8228" name="Freeform 195"/>
            <p:cNvSpPr>
              <a:spLocks noEditPoints="1"/>
            </p:cNvSpPr>
            <p:nvPr/>
          </p:nvSpPr>
          <p:spPr>
            <a:xfrm>
              <a:off x="6232525" y="4208463"/>
              <a:ext cx="615950" cy="615950"/>
            </a:xfrm>
            <a:custGeom>
              <a:avLst/>
              <a:gdLst/>
              <a:ahLst/>
              <a:cxnLst>
                <a:cxn ang="0">
                  <a:pos x="307975" y="0"/>
                </a:cxn>
                <a:cxn ang="0">
                  <a:pos x="307975" y="0"/>
                </a:cxn>
                <a:cxn ang="0">
                  <a:pos x="307975" y="80341"/>
                </a:cxn>
                <a:cxn ang="0">
                  <a:pos x="344319" y="55473"/>
                </a:cxn>
                <a:cxn ang="0">
                  <a:pos x="558563" y="269717"/>
                </a:cxn>
                <a:cxn ang="0">
                  <a:pos x="533695" y="307975"/>
                </a:cxn>
                <a:cxn ang="0">
                  <a:pos x="558563" y="344319"/>
                </a:cxn>
                <a:cxn ang="0">
                  <a:pos x="344319" y="560476"/>
                </a:cxn>
                <a:cxn ang="0">
                  <a:pos x="344319" y="560476"/>
                </a:cxn>
                <a:cxn ang="0">
                  <a:pos x="307975" y="533695"/>
                </a:cxn>
                <a:cxn ang="0">
                  <a:pos x="307975" y="615950"/>
                </a:cxn>
                <a:cxn ang="0">
                  <a:pos x="307975" y="615950"/>
                </a:cxn>
                <a:cxn ang="0">
                  <a:pos x="615950" y="307975"/>
                </a:cxn>
                <a:cxn ang="0">
                  <a:pos x="307975" y="0"/>
                </a:cxn>
                <a:cxn ang="0">
                  <a:pos x="307975" y="0"/>
                </a:cxn>
                <a:cxn ang="0">
                  <a:pos x="307975" y="0"/>
                </a:cxn>
                <a:cxn ang="0">
                  <a:pos x="0" y="307975"/>
                </a:cxn>
                <a:cxn ang="0">
                  <a:pos x="307975" y="615950"/>
                </a:cxn>
                <a:cxn ang="0">
                  <a:pos x="307975" y="615950"/>
                </a:cxn>
                <a:cxn ang="0">
                  <a:pos x="307975" y="533695"/>
                </a:cxn>
                <a:cxn ang="0">
                  <a:pos x="307975" y="533695"/>
                </a:cxn>
                <a:cxn ang="0">
                  <a:pos x="269717" y="560476"/>
                </a:cxn>
                <a:cxn ang="0">
                  <a:pos x="55473" y="344319"/>
                </a:cxn>
                <a:cxn ang="0">
                  <a:pos x="80341" y="307975"/>
                </a:cxn>
                <a:cxn ang="0">
                  <a:pos x="55473" y="269717"/>
                </a:cxn>
                <a:cxn ang="0">
                  <a:pos x="269717" y="55473"/>
                </a:cxn>
                <a:cxn ang="0">
                  <a:pos x="307975" y="80341"/>
                </a:cxn>
                <a:cxn ang="0">
                  <a:pos x="307975" y="80341"/>
                </a:cxn>
                <a:cxn ang="0">
                  <a:pos x="307975" y="0"/>
                </a:cxn>
              </a:cxnLst>
              <a:rect l="0" t="0" r="0" b="0"/>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w="9525">
              <a:noFill/>
            </a:ln>
          </p:spPr>
          <p:txBody>
            <a:bodyPr/>
            <a:lstStyle/>
            <a:p>
              <a:endParaRPr lang="zh-CN" altLang="en-US"/>
            </a:p>
          </p:txBody>
        </p:sp>
        <p:sp>
          <p:nvSpPr>
            <p:cNvPr id="8229" name="Freeform 196"/>
            <p:cNvSpPr/>
            <p:nvPr/>
          </p:nvSpPr>
          <p:spPr>
            <a:xfrm>
              <a:off x="6345238" y="4402138"/>
              <a:ext cx="307975" cy="161925"/>
            </a:xfrm>
            <a:custGeom>
              <a:avLst/>
              <a:gdLst/>
              <a:ahLst/>
              <a:cxnLst>
                <a:cxn ang="0">
                  <a:pos x="286933" y="0"/>
                </a:cxn>
                <a:cxn ang="0">
                  <a:pos x="216156" y="70485"/>
                </a:cxn>
                <a:cxn ang="0">
                  <a:pos x="195114" y="66675"/>
                </a:cxn>
                <a:cxn ang="0">
                  <a:pos x="149205" y="99060"/>
                </a:cxn>
                <a:cxn ang="0">
                  <a:pos x="0" y="99060"/>
                </a:cxn>
                <a:cxn ang="0">
                  <a:pos x="0" y="129540"/>
                </a:cxn>
                <a:cxn ang="0">
                  <a:pos x="149205" y="129540"/>
                </a:cxn>
                <a:cxn ang="0">
                  <a:pos x="195114" y="161925"/>
                </a:cxn>
                <a:cxn ang="0">
                  <a:pos x="242936" y="114300"/>
                </a:cxn>
                <a:cxn ang="0">
                  <a:pos x="237198" y="93345"/>
                </a:cxn>
                <a:cxn ang="0">
                  <a:pos x="307975" y="22860"/>
                </a:cxn>
                <a:cxn ang="0">
                  <a:pos x="286933" y="0"/>
                </a:cxn>
              </a:cxnLst>
              <a:rect l="0" t="0" r="0" b="0"/>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w="9525">
              <a:noFill/>
            </a:ln>
          </p:spPr>
          <p:txBody>
            <a:bodyPr/>
            <a:lstStyle/>
            <a:p>
              <a:endParaRPr lang="zh-CN" altLang="en-US"/>
            </a:p>
          </p:txBody>
        </p:sp>
        <p:sp>
          <p:nvSpPr>
            <p:cNvPr id="8230" name="Freeform 197"/>
            <p:cNvSpPr/>
            <p:nvPr/>
          </p:nvSpPr>
          <p:spPr>
            <a:xfrm>
              <a:off x="6478588" y="5094288"/>
              <a:ext cx="481013" cy="361950"/>
            </a:xfrm>
            <a:custGeom>
              <a:avLst/>
              <a:gdLst/>
              <a:ahLst/>
              <a:cxnLst>
                <a:cxn ang="0">
                  <a:pos x="337284" y="0"/>
                </a:cxn>
                <a:cxn ang="0">
                  <a:pos x="239548" y="34471"/>
                </a:cxn>
                <a:cxn ang="0">
                  <a:pos x="143728" y="0"/>
                </a:cxn>
                <a:cxn ang="0">
                  <a:pos x="0" y="139800"/>
                </a:cxn>
                <a:cxn ang="0">
                  <a:pos x="247213" y="361950"/>
                </a:cxn>
                <a:cxn ang="0">
                  <a:pos x="481013" y="139800"/>
                </a:cxn>
                <a:cxn ang="0">
                  <a:pos x="337284" y="0"/>
                </a:cxn>
              </a:cxnLst>
              <a:rect l="0" t="0" r="0" b="0"/>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w="9525">
              <a:noFill/>
            </a:ln>
          </p:spPr>
          <p:txBody>
            <a:bodyPr/>
            <a:lstStyle/>
            <a:p>
              <a:endParaRPr lang="zh-CN" altLang="en-US"/>
            </a:p>
          </p:txBody>
        </p:sp>
        <p:sp>
          <p:nvSpPr>
            <p:cNvPr id="8231" name="Freeform 198"/>
            <p:cNvSpPr/>
            <p:nvPr/>
          </p:nvSpPr>
          <p:spPr>
            <a:xfrm>
              <a:off x="6692900" y="5000625"/>
              <a:ext cx="130175" cy="166688"/>
            </a:xfrm>
            <a:custGeom>
              <a:avLst/>
              <a:gdLst/>
              <a:ahLst/>
              <a:cxnLst>
                <a:cxn ang="0">
                  <a:pos x="28715" y="166688"/>
                </a:cxn>
                <a:cxn ang="0">
                  <a:pos x="63173" y="0"/>
                </a:cxn>
                <a:cxn ang="0">
                  <a:pos x="130175" y="11495"/>
                </a:cxn>
                <a:cxn ang="0">
                  <a:pos x="28715" y="166688"/>
                </a:cxn>
              </a:cxnLst>
              <a:rect l="0" t="0" r="0" b="0"/>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w="9525">
              <a:noFill/>
            </a:ln>
          </p:spPr>
          <p:txBody>
            <a:bodyPr/>
            <a:lstStyle/>
            <a:p>
              <a:endParaRPr lang="zh-CN" altLang="en-US"/>
            </a:p>
          </p:txBody>
        </p:sp>
        <p:sp>
          <p:nvSpPr>
            <p:cNvPr id="8232" name="Freeform 199"/>
            <p:cNvSpPr>
              <a:spLocks noEditPoints="1"/>
            </p:cNvSpPr>
            <p:nvPr/>
          </p:nvSpPr>
          <p:spPr>
            <a:xfrm>
              <a:off x="4441825" y="4087813"/>
              <a:ext cx="571500" cy="633413"/>
            </a:xfrm>
            <a:custGeom>
              <a:avLst/>
              <a:gdLst/>
              <a:ahLst/>
              <a:cxnLst>
                <a:cxn ang="0">
                  <a:pos x="441526" y="329145"/>
                </a:cxn>
                <a:cxn ang="0">
                  <a:pos x="409033" y="392295"/>
                </a:cxn>
                <a:cxn ang="0">
                  <a:pos x="391831" y="451617"/>
                </a:cxn>
                <a:cxn ang="0">
                  <a:pos x="401387" y="459272"/>
                </a:cxn>
                <a:cxn ang="0">
                  <a:pos x="431969" y="543472"/>
                </a:cxn>
                <a:cxn ang="0">
                  <a:pos x="382274" y="486063"/>
                </a:cxn>
                <a:cxn ang="0">
                  <a:pos x="472108" y="162658"/>
                </a:cxn>
                <a:cxn ang="0">
                  <a:pos x="542829" y="141608"/>
                </a:cxn>
                <a:cxn ang="0">
                  <a:pos x="474020" y="197104"/>
                </a:cxn>
                <a:cxn ang="0">
                  <a:pos x="462551" y="199017"/>
                </a:cxn>
                <a:cxn ang="0">
                  <a:pos x="560031" y="346367"/>
                </a:cxn>
                <a:cxn ang="0">
                  <a:pos x="470197" y="336799"/>
                </a:cxn>
                <a:cxn ang="0">
                  <a:pos x="552386" y="375072"/>
                </a:cxn>
                <a:cxn ang="0">
                  <a:pos x="560031" y="346367"/>
                </a:cxn>
                <a:cxn ang="0">
                  <a:pos x="204516" y="621931"/>
                </a:cxn>
                <a:cxn ang="0">
                  <a:pos x="338312" y="440135"/>
                </a:cxn>
                <a:cxn ang="0">
                  <a:pos x="445349" y="258340"/>
                </a:cxn>
                <a:cxn ang="0">
                  <a:pos x="319198" y="160745"/>
                </a:cxn>
                <a:cxn ang="0">
                  <a:pos x="409033" y="319576"/>
                </a:cxn>
                <a:cxn ang="0">
                  <a:pos x="319198" y="409517"/>
                </a:cxn>
                <a:cxn ang="0">
                  <a:pos x="288617" y="493717"/>
                </a:cxn>
                <a:cxn ang="0">
                  <a:pos x="193048" y="618103"/>
                </a:cxn>
                <a:cxn ang="0">
                  <a:pos x="462551" y="199017"/>
                </a:cxn>
                <a:cxn ang="0">
                  <a:pos x="458729" y="170313"/>
                </a:cxn>
                <a:cxn ang="0">
                  <a:pos x="391831" y="451617"/>
                </a:cxn>
                <a:cxn ang="0">
                  <a:pos x="374628" y="472667"/>
                </a:cxn>
                <a:cxn ang="0">
                  <a:pos x="391831" y="451617"/>
                </a:cxn>
                <a:cxn ang="0">
                  <a:pos x="365071" y="1913"/>
                </a:cxn>
                <a:cxn ang="0">
                  <a:pos x="376540" y="21049"/>
                </a:cxn>
                <a:cxn ang="0">
                  <a:pos x="338312" y="101422"/>
                </a:cxn>
                <a:cxn ang="0">
                  <a:pos x="336401" y="101422"/>
                </a:cxn>
                <a:cxn ang="0">
                  <a:pos x="164377" y="177968"/>
                </a:cxn>
                <a:cxn ang="0">
                  <a:pos x="162466" y="392295"/>
                </a:cxn>
                <a:cxn ang="0">
                  <a:pos x="185403" y="616190"/>
                </a:cxn>
                <a:cxn ang="0">
                  <a:pos x="231275" y="478408"/>
                </a:cxn>
                <a:cxn ang="0">
                  <a:pos x="198782" y="392295"/>
                </a:cxn>
                <a:cxn ang="0">
                  <a:pos x="160555" y="250686"/>
                </a:cxn>
                <a:cxn ang="0">
                  <a:pos x="319198" y="160745"/>
                </a:cxn>
                <a:cxn ang="0">
                  <a:pos x="328755" y="128213"/>
                </a:cxn>
                <a:cxn ang="0">
                  <a:pos x="365071" y="1913"/>
                </a:cxn>
                <a:cxn ang="0">
                  <a:pos x="326844" y="82286"/>
                </a:cxn>
                <a:cxn ang="0">
                  <a:pos x="365071" y="1913"/>
                </a:cxn>
                <a:cxn ang="0">
                  <a:pos x="108948" y="373158"/>
                </a:cxn>
                <a:cxn ang="0">
                  <a:pos x="114682" y="401863"/>
                </a:cxn>
                <a:cxn ang="0">
                  <a:pos x="179668" y="120558"/>
                </a:cxn>
                <a:cxn ang="0">
                  <a:pos x="198782" y="97595"/>
                </a:cxn>
                <a:cxn ang="0">
                  <a:pos x="179668" y="120558"/>
                </a:cxn>
                <a:cxn ang="0">
                  <a:pos x="128061" y="241117"/>
                </a:cxn>
                <a:cxn ang="0">
                  <a:pos x="164377" y="177968"/>
                </a:cxn>
                <a:cxn ang="0">
                  <a:pos x="179668" y="120558"/>
                </a:cxn>
                <a:cxn ang="0">
                  <a:pos x="172023" y="112904"/>
                </a:cxn>
                <a:cxn ang="0">
                  <a:pos x="141441" y="28704"/>
                </a:cxn>
                <a:cxn ang="0">
                  <a:pos x="189225" y="84199"/>
                </a:cxn>
                <a:cxn ang="0">
                  <a:pos x="99391" y="409517"/>
                </a:cxn>
                <a:cxn ang="0">
                  <a:pos x="30581" y="430567"/>
                </a:cxn>
                <a:cxn ang="0">
                  <a:pos x="99391" y="375072"/>
                </a:cxn>
                <a:cxn ang="0">
                  <a:pos x="108948" y="373158"/>
                </a:cxn>
                <a:cxn ang="0">
                  <a:pos x="101302" y="235377"/>
                </a:cxn>
                <a:cxn ang="0">
                  <a:pos x="21025" y="197104"/>
                </a:cxn>
                <a:cxn ang="0">
                  <a:pos x="13379" y="225808"/>
                </a:cxn>
                <a:cxn ang="0">
                  <a:pos x="101302" y="235377"/>
                </a:cxn>
              </a:cxnLst>
              <a:rect l="0" t="0" r="0" b="0"/>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w="9525">
              <a:noFill/>
            </a:ln>
          </p:spPr>
          <p:txBody>
            <a:bodyPr/>
            <a:lstStyle/>
            <a:p>
              <a:endParaRPr lang="zh-CN" altLang="en-US"/>
            </a:p>
          </p:txBody>
        </p:sp>
        <p:sp>
          <p:nvSpPr>
            <p:cNvPr id="8233" name="Freeform 200"/>
            <p:cNvSpPr>
              <a:spLocks noEditPoints="1"/>
            </p:cNvSpPr>
            <p:nvPr/>
          </p:nvSpPr>
          <p:spPr>
            <a:xfrm>
              <a:off x="4713288" y="4679950"/>
              <a:ext cx="542925" cy="552450"/>
            </a:xfrm>
            <a:custGeom>
              <a:avLst/>
              <a:gdLst/>
              <a:ahLst/>
              <a:cxnLst>
                <a:cxn ang="0">
                  <a:pos x="435869" y="139546"/>
                </a:cxn>
                <a:cxn ang="0">
                  <a:pos x="451163" y="281003"/>
                </a:cxn>
                <a:cxn ang="0">
                  <a:pos x="456898" y="315412"/>
                </a:cxn>
                <a:cxn ang="0">
                  <a:pos x="479838" y="363202"/>
                </a:cxn>
                <a:cxn ang="0">
                  <a:pos x="435869" y="449224"/>
                </a:cxn>
                <a:cxn ang="0">
                  <a:pos x="388076" y="359379"/>
                </a:cxn>
                <a:cxn ang="0">
                  <a:pos x="388076" y="179689"/>
                </a:cxn>
                <a:cxn ang="0">
                  <a:pos x="420575" y="212186"/>
                </a:cxn>
                <a:cxn ang="0">
                  <a:pos x="424399" y="246595"/>
                </a:cxn>
                <a:cxn ang="0">
                  <a:pos x="435869" y="324970"/>
                </a:cxn>
                <a:cxn ang="0">
                  <a:pos x="435869" y="300119"/>
                </a:cxn>
                <a:cxn ang="0">
                  <a:pos x="386164" y="357467"/>
                </a:cxn>
                <a:cxn ang="0">
                  <a:pos x="368959" y="319235"/>
                </a:cxn>
                <a:cxn ang="0">
                  <a:pos x="380429" y="397611"/>
                </a:cxn>
                <a:cxn ang="0">
                  <a:pos x="388076" y="36320"/>
                </a:cxn>
                <a:cxn ang="0">
                  <a:pos x="376606" y="114695"/>
                </a:cxn>
                <a:cxn ang="0">
                  <a:pos x="388076" y="179689"/>
                </a:cxn>
                <a:cxn ang="0">
                  <a:pos x="367047" y="273357"/>
                </a:cxn>
                <a:cxn ang="0">
                  <a:pos x="367047" y="481721"/>
                </a:cxn>
                <a:cxn ang="0">
                  <a:pos x="367047" y="11469"/>
                </a:cxn>
                <a:cxn ang="0">
                  <a:pos x="367047" y="93667"/>
                </a:cxn>
                <a:cxn ang="0">
                  <a:pos x="330725" y="206451"/>
                </a:cxn>
                <a:cxn ang="0">
                  <a:pos x="367047" y="248506"/>
                </a:cxn>
                <a:cxn ang="0">
                  <a:pos x="367047" y="313501"/>
                </a:cxn>
                <a:cxn ang="0">
                  <a:pos x="330725" y="374671"/>
                </a:cxn>
                <a:cxn ang="0">
                  <a:pos x="347930" y="328793"/>
                </a:cxn>
                <a:cxn ang="0">
                  <a:pos x="336460" y="250418"/>
                </a:cxn>
                <a:cxn ang="0">
                  <a:pos x="282932" y="15292"/>
                </a:cxn>
                <a:cxn ang="0">
                  <a:pos x="330725" y="0"/>
                </a:cxn>
                <a:cxn ang="0">
                  <a:pos x="330725" y="432019"/>
                </a:cxn>
                <a:cxn ang="0">
                  <a:pos x="282932" y="519952"/>
                </a:cxn>
                <a:cxn ang="0">
                  <a:pos x="323078" y="221744"/>
                </a:cxn>
                <a:cxn ang="0">
                  <a:pos x="282932" y="311589"/>
                </a:cxn>
                <a:cxn ang="0">
                  <a:pos x="315431" y="261888"/>
                </a:cxn>
                <a:cxn ang="0">
                  <a:pos x="282932" y="189247"/>
                </a:cxn>
                <a:cxn ang="0">
                  <a:pos x="286756" y="393787"/>
                </a:cxn>
                <a:cxn ang="0">
                  <a:pos x="282932" y="15292"/>
                </a:cxn>
                <a:cxn ang="0">
                  <a:pos x="282932" y="15292"/>
                </a:cxn>
                <a:cxn ang="0">
                  <a:pos x="282932" y="407169"/>
                </a:cxn>
                <a:cxn ang="0">
                  <a:pos x="277197" y="372760"/>
                </a:cxn>
                <a:cxn ang="0">
                  <a:pos x="282932" y="311589"/>
                </a:cxn>
                <a:cxn ang="0">
                  <a:pos x="227493" y="286738"/>
                </a:cxn>
                <a:cxn ang="0">
                  <a:pos x="242786" y="378495"/>
                </a:cxn>
                <a:cxn ang="0">
                  <a:pos x="248522" y="412903"/>
                </a:cxn>
                <a:cxn ang="0">
                  <a:pos x="271462" y="460693"/>
                </a:cxn>
                <a:cxn ang="0">
                  <a:pos x="282932" y="229391"/>
                </a:cxn>
                <a:cxn ang="0">
                  <a:pos x="227493" y="42055"/>
                </a:cxn>
                <a:cxn ang="0">
                  <a:pos x="227493" y="42055"/>
                </a:cxn>
                <a:cxn ang="0">
                  <a:pos x="204552" y="491279"/>
                </a:cxn>
                <a:cxn ang="0">
                  <a:pos x="227493" y="422461"/>
                </a:cxn>
                <a:cxn ang="0">
                  <a:pos x="162495" y="523776"/>
                </a:cxn>
                <a:cxn ang="0">
                  <a:pos x="219846" y="269534"/>
                </a:cxn>
                <a:cxn ang="0">
                  <a:pos x="162495" y="368937"/>
                </a:cxn>
                <a:cxn ang="0">
                  <a:pos x="210287" y="309677"/>
                </a:cxn>
                <a:cxn ang="0">
                  <a:pos x="162495" y="246595"/>
                </a:cxn>
                <a:cxn ang="0">
                  <a:pos x="13381" y="210275"/>
                </a:cxn>
                <a:cxn ang="0">
                  <a:pos x="160583" y="416726"/>
                </a:cxn>
                <a:cxn ang="0">
                  <a:pos x="162495" y="344086"/>
                </a:cxn>
                <a:cxn ang="0">
                  <a:pos x="118525" y="305854"/>
                </a:cxn>
                <a:cxn ang="0">
                  <a:pos x="80291" y="252330"/>
                </a:cxn>
                <a:cxn ang="0">
                  <a:pos x="162495" y="72640"/>
                </a:cxn>
              </a:cxnLst>
              <a:rect l="0" t="0" r="0" b="0"/>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w="9525">
              <a:noFill/>
            </a:ln>
          </p:spPr>
          <p:txBody>
            <a:bodyPr/>
            <a:lstStyle/>
            <a:p>
              <a:endParaRPr lang="zh-CN" altLang="en-US"/>
            </a:p>
          </p:txBody>
        </p:sp>
        <p:sp>
          <p:nvSpPr>
            <p:cNvPr id="8234" name="Freeform 201"/>
            <p:cNvSpPr>
              <a:spLocks noEditPoints="1"/>
            </p:cNvSpPr>
            <p:nvPr/>
          </p:nvSpPr>
          <p:spPr>
            <a:xfrm>
              <a:off x="6884988" y="4130675"/>
              <a:ext cx="198438" cy="347663"/>
            </a:xfrm>
            <a:custGeom>
              <a:avLst/>
              <a:gdLst/>
              <a:ahLst/>
              <a:cxnLst>
                <a:cxn ang="0">
                  <a:pos x="85862" y="294176"/>
                </a:cxn>
                <a:cxn ang="0">
                  <a:pos x="80138" y="294176"/>
                </a:cxn>
                <a:cxn ang="0">
                  <a:pos x="80138" y="347663"/>
                </a:cxn>
                <a:cxn ang="0">
                  <a:pos x="104943" y="326650"/>
                </a:cxn>
                <a:cxn ang="0">
                  <a:pos x="85862" y="294176"/>
                </a:cxn>
                <a:cxn ang="0">
                  <a:pos x="80138" y="271253"/>
                </a:cxn>
                <a:cxn ang="0">
                  <a:pos x="80138" y="118434"/>
                </a:cxn>
                <a:cxn ang="0">
                  <a:pos x="118299" y="106973"/>
                </a:cxn>
                <a:cxn ang="0">
                  <a:pos x="141196" y="17192"/>
                </a:cxn>
                <a:cxn ang="0">
                  <a:pos x="166001" y="3820"/>
                </a:cxn>
                <a:cxn ang="0">
                  <a:pos x="181265" y="28653"/>
                </a:cxn>
                <a:cxn ang="0">
                  <a:pos x="158368" y="116524"/>
                </a:cxn>
                <a:cxn ang="0">
                  <a:pos x="188897" y="194844"/>
                </a:cxn>
                <a:cxn ang="0">
                  <a:pos x="177449" y="238779"/>
                </a:cxn>
                <a:cxn ang="0">
                  <a:pos x="177449" y="238779"/>
                </a:cxn>
                <a:cxn ang="0">
                  <a:pos x="198438" y="271253"/>
                </a:cxn>
                <a:cxn ang="0">
                  <a:pos x="190805" y="299907"/>
                </a:cxn>
                <a:cxn ang="0">
                  <a:pos x="80138" y="271253"/>
                </a:cxn>
                <a:cxn ang="0">
                  <a:pos x="80138" y="294176"/>
                </a:cxn>
                <a:cxn ang="0">
                  <a:pos x="53425" y="313278"/>
                </a:cxn>
                <a:cxn ang="0">
                  <a:pos x="72506" y="345752"/>
                </a:cxn>
                <a:cxn ang="0">
                  <a:pos x="80138" y="347663"/>
                </a:cxn>
                <a:cxn ang="0">
                  <a:pos x="80138" y="294176"/>
                </a:cxn>
                <a:cxn ang="0">
                  <a:pos x="80138" y="118434"/>
                </a:cxn>
                <a:cxn ang="0">
                  <a:pos x="80138" y="271253"/>
                </a:cxn>
                <a:cxn ang="0">
                  <a:pos x="0" y="250240"/>
                </a:cxn>
                <a:cxn ang="0">
                  <a:pos x="7632" y="221587"/>
                </a:cxn>
                <a:cxn ang="0">
                  <a:pos x="41977" y="202485"/>
                </a:cxn>
                <a:cxn ang="0">
                  <a:pos x="53425" y="158549"/>
                </a:cxn>
                <a:cxn ang="0">
                  <a:pos x="80138" y="118434"/>
                </a:cxn>
              </a:cxnLst>
              <a:rect l="0" t="0" r="0" b="0"/>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w="9525">
              <a:noFill/>
            </a:ln>
          </p:spPr>
          <p:txBody>
            <a:bodyPr/>
            <a:lstStyle/>
            <a:p>
              <a:endParaRPr lang="zh-CN" altLang="en-US"/>
            </a:p>
          </p:txBody>
        </p:sp>
        <p:sp>
          <p:nvSpPr>
            <p:cNvPr id="8235" name="Freeform 202"/>
            <p:cNvSpPr>
              <a:spLocks noEditPoints="1"/>
            </p:cNvSpPr>
            <p:nvPr/>
          </p:nvSpPr>
          <p:spPr>
            <a:xfrm>
              <a:off x="5316538" y="4235450"/>
              <a:ext cx="681038" cy="517525"/>
            </a:xfrm>
            <a:custGeom>
              <a:avLst/>
              <a:gdLst/>
              <a:ahLst/>
              <a:cxnLst>
                <a:cxn ang="0">
                  <a:pos x="627473" y="0"/>
                </a:cxn>
                <a:cxn ang="0">
                  <a:pos x="640864" y="82116"/>
                </a:cxn>
                <a:cxn ang="0">
                  <a:pos x="518430" y="517525"/>
                </a:cxn>
                <a:cxn ang="0">
                  <a:pos x="573908" y="435408"/>
                </a:cxn>
                <a:cxn ang="0">
                  <a:pos x="575821" y="68748"/>
                </a:cxn>
                <a:cxn ang="0">
                  <a:pos x="518430" y="448776"/>
                </a:cxn>
                <a:cxn ang="0">
                  <a:pos x="518430" y="38193"/>
                </a:cxn>
                <a:cxn ang="0">
                  <a:pos x="518430" y="481240"/>
                </a:cxn>
                <a:cxn ang="0">
                  <a:pos x="518430" y="414401"/>
                </a:cxn>
                <a:cxn ang="0">
                  <a:pos x="518430" y="448776"/>
                </a:cxn>
                <a:cxn ang="0">
                  <a:pos x="464865" y="296001"/>
                </a:cxn>
                <a:cxn ang="0">
                  <a:pos x="468691" y="227252"/>
                </a:cxn>
                <a:cxn ang="0">
                  <a:pos x="451474" y="156594"/>
                </a:cxn>
                <a:cxn ang="0">
                  <a:pos x="432344" y="296001"/>
                </a:cxn>
                <a:cxn ang="0">
                  <a:pos x="432344" y="232981"/>
                </a:cxn>
                <a:cxn ang="0">
                  <a:pos x="438083" y="173781"/>
                </a:cxn>
                <a:cxn ang="0">
                  <a:pos x="432344" y="0"/>
                </a:cxn>
                <a:cxn ang="0">
                  <a:pos x="432344" y="0"/>
                </a:cxn>
                <a:cxn ang="0">
                  <a:pos x="340519" y="481240"/>
                </a:cxn>
                <a:cxn ang="0">
                  <a:pos x="420866" y="154684"/>
                </a:cxn>
                <a:cxn ang="0">
                  <a:pos x="388344" y="252078"/>
                </a:cxn>
                <a:cxn ang="0">
                  <a:pos x="432344" y="448776"/>
                </a:cxn>
                <a:cxn ang="0">
                  <a:pos x="342432" y="290272"/>
                </a:cxn>
                <a:cxn ang="0">
                  <a:pos x="340519" y="246349"/>
                </a:cxn>
                <a:cxn ang="0">
                  <a:pos x="424692" y="164233"/>
                </a:cxn>
                <a:cxn ang="0">
                  <a:pos x="432344" y="210065"/>
                </a:cxn>
                <a:cxn ang="0">
                  <a:pos x="415127" y="269265"/>
                </a:cxn>
                <a:cxn ang="0">
                  <a:pos x="432344" y="232981"/>
                </a:cxn>
                <a:cxn ang="0">
                  <a:pos x="340519" y="38193"/>
                </a:cxn>
                <a:cxn ang="0">
                  <a:pos x="340519" y="481240"/>
                </a:cxn>
                <a:cxn ang="0">
                  <a:pos x="340519" y="246349"/>
                </a:cxn>
                <a:cxn ang="0">
                  <a:pos x="292693" y="278814"/>
                </a:cxn>
                <a:cxn ang="0">
                  <a:pos x="340519" y="317007"/>
                </a:cxn>
                <a:cxn ang="0">
                  <a:pos x="237215" y="362840"/>
                </a:cxn>
                <a:cxn ang="0">
                  <a:pos x="252519" y="261627"/>
                </a:cxn>
                <a:cxn ang="0">
                  <a:pos x="233389" y="215794"/>
                </a:cxn>
                <a:cxn ang="0">
                  <a:pos x="256345" y="223433"/>
                </a:cxn>
                <a:cxn ang="0">
                  <a:pos x="229563" y="204336"/>
                </a:cxn>
                <a:cxn ang="0">
                  <a:pos x="235302" y="345653"/>
                </a:cxn>
                <a:cxn ang="0">
                  <a:pos x="229563" y="284543"/>
                </a:cxn>
                <a:cxn ang="0">
                  <a:pos x="0" y="55380"/>
                </a:cxn>
                <a:cxn ang="0">
                  <a:pos x="229563" y="481240"/>
                </a:cxn>
                <a:cxn ang="0">
                  <a:pos x="40173" y="82116"/>
                </a:cxn>
                <a:cxn ang="0">
                  <a:pos x="229563" y="68748"/>
                </a:cxn>
                <a:cxn ang="0">
                  <a:pos x="181737" y="297911"/>
                </a:cxn>
                <a:cxn ang="0">
                  <a:pos x="229563" y="362840"/>
                </a:cxn>
                <a:cxn ang="0">
                  <a:pos x="70782" y="105032"/>
                </a:cxn>
                <a:cxn ang="0">
                  <a:pos x="229563" y="265446"/>
                </a:cxn>
                <a:cxn ang="0">
                  <a:pos x="229563" y="284543"/>
                </a:cxn>
                <a:cxn ang="0">
                  <a:pos x="212346" y="307459"/>
                </a:cxn>
              </a:cxnLst>
              <a:rect l="0" t="0" r="0" b="0"/>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w="9525">
              <a:noFill/>
            </a:ln>
          </p:spPr>
          <p:txBody>
            <a:bodyPr/>
            <a:lstStyle/>
            <a:p>
              <a:endParaRPr lang="zh-CN" altLang="en-US"/>
            </a:p>
          </p:txBody>
        </p:sp>
        <p:sp>
          <p:nvSpPr>
            <p:cNvPr id="8236" name="Freeform 203"/>
            <p:cNvSpPr>
              <a:spLocks noEditPoints="1"/>
            </p:cNvSpPr>
            <p:nvPr/>
          </p:nvSpPr>
          <p:spPr>
            <a:xfrm>
              <a:off x="5362575" y="4852988"/>
              <a:ext cx="236538" cy="331788"/>
            </a:xfrm>
            <a:custGeom>
              <a:avLst/>
              <a:gdLst/>
              <a:ahLst/>
              <a:cxnLst>
                <a:cxn ang="0">
                  <a:pos x="200294" y="205209"/>
                </a:cxn>
                <a:cxn ang="0">
                  <a:pos x="236538" y="258909"/>
                </a:cxn>
                <a:cxn ang="0">
                  <a:pos x="236538" y="331788"/>
                </a:cxn>
                <a:cxn ang="0">
                  <a:pos x="200294" y="316445"/>
                </a:cxn>
                <a:cxn ang="0">
                  <a:pos x="200294" y="310691"/>
                </a:cxn>
                <a:cxn ang="0">
                  <a:pos x="211739" y="316445"/>
                </a:cxn>
                <a:cxn ang="0">
                  <a:pos x="230815" y="303020"/>
                </a:cxn>
                <a:cxn ang="0">
                  <a:pos x="232722" y="260827"/>
                </a:cxn>
                <a:cxn ang="0">
                  <a:pos x="232722" y="260827"/>
                </a:cxn>
                <a:cxn ang="0">
                  <a:pos x="230815" y="258909"/>
                </a:cxn>
                <a:cxn ang="0">
                  <a:pos x="213647" y="255074"/>
                </a:cxn>
                <a:cxn ang="0">
                  <a:pos x="209832" y="268498"/>
                </a:cxn>
                <a:cxn ang="0">
                  <a:pos x="200294" y="266581"/>
                </a:cxn>
                <a:cxn ang="0">
                  <a:pos x="200294" y="205209"/>
                </a:cxn>
                <a:cxn ang="0">
                  <a:pos x="169773" y="304938"/>
                </a:cxn>
                <a:cxn ang="0">
                  <a:pos x="74395" y="163017"/>
                </a:cxn>
                <a:cxn ang="0">
                  <a:pos x="64857" y="157263"/>
                </a:cxn>
                <a:cxn ang="0">
                  <a:pos x="64857" y="157263"/>
                </a:cxn>
                <a:cxn ang="0">
                  <a:pos x="64857" y="145756"/>
                </a:cxn>
                <a:cxn ang="0">
                  <a:pos x="66764" y="149592"/>
                </a:cxn>
                <a:cxn ang="0">
                  <a:pos x="80117" y="153427"/>
                </a:cxn>
                <a:cxn ang="0">
                  <a:pos x="97285" y="141920"/>
                </a:cxn>
                <a:cxn ang="0">
                  <a:pos x="97285" y="141920"/>
                </a:cxn>
                <a:cxn ang="0">
                  <a:pos x="85840" y="138085"/>
                </a:cxn>
                <a:cxn ang="0">
                  <a:pos x="64857" y="105481"/>
                </a:cxn>
                <a:cxn ang="0">
                  <a:pos x="64857" y="61371"/>
                </a:cxn>
                <a:cxn ang="0">
                  <a:pos x="89655" y="44110"/>
                </a:cxn>
                <a:cxn ang="0">
                  <a:pos x="103008" y="47946"/>
                </a:cxn>
                <a:cxn ang="0">
                  <a:pos x="141159" y="105481"/>
                </a:cxn>
                <a:cxn ang="0">
                  <a:pos x="143067" y="116988"/>
                </a:cxn>
                <a:cxn ang="0">
                  <a:pos x="200294" y="205209"/>
                </a:cxn>
                <a:cxn ang="0">
                  <a:pos x="200294" y="266581"/>
                </a:cxn>
                <a:cxn ang="0">
                  <a:pos x="194571" y="268498"/>
                </a:cxn>
                <a:cxn ang="0">
                  <a:pos x="188848" y="281923"/>
                </a:cxn>
                <a:cxn ang="0">
                  <a:pos x="175495" y="281923"/>
                </a:cxn>
                <a:cxn ang="0">
                  <a:pos x="171680" y="297266"/>
                </a:cxn>
                <a:cxn ang="0">
                  <a:pos x="173588" y="301102"/>
                </a:cxn>
                <a:cxn ang="0">
                  <a:pos x="200294" y="310691"/>
                </a:cxn>
                <a:cxn ang="0">
                  <a:pos x="200294" y="316445"/>
                </a:cxn>
                <a:cxn ang="0">
                  <a:pos x="169773" y="304938"/>
                </a:cxn>
                <a:cxn ang="0">
                  <a:pos x="64857" y="9589"/>
                </a:cxn>
                <a:cxn ang="0">
                  <a:pos x="64857" y="55617"/>
                </a:cxn>
                <a:cxn ang="0">
                  <a:pos x="83932" y="34521"/>
                </a:cxn>
                <a:cxn ang="0">
                  <a:pos x="74395" y="19178"/>
                </a:cxn>
                <a:cxn ang="0">
                  <a:pos x="64857" y="9589"/>
                </a:cxn>
                <a:cxn ang="0">
                  <a:pos x="64857" y="157263"/>
                </a:cxn>
                <a:cxn ang="0">
                  <a:pos x="26705" y="99728"/>
                </a:cxn>
                <a:cxn ang="0">
                  <a:pos x="26705" y="86303"/>
                </a:cxn>
                <a:cxn ang="0">
                  <a:pos x="11445" y="61371"/>
                </a:cxn>
                <a:cxn ang="0">
                  <a:pos x="22890" y="9589"/>
                </a:cxn>
                <a:cxn ang="0">
                  <a:pos x="64857" y="9589"/>
                </a:cxn>
                <a:cxn ang="0">
                  <a:pos x="64857" y="55617"/>
                </a:cxn>
                <a:cxn ang="0">
                  <a:pos x="47689" y="70960"/>
                </a:cxn>
                <a:cxn ang="0">
                  <a:pos x="64857" y="61371"/>
                </a:cxn>
                <a:cxn ang="0">
                  <a:pos x="64857" y="105481"/>
                </a:cxn>
                <a:cxn ang="0">
                  <a:pos x="53411" y="86303"/>
                </a:cxn>
                <a:cxn ang="0">
                  <a:pos x="53411" y="76713"/>
                </a:cxn>
                <a:cxn ang="0">
                  <a:pos x="36243" y="86303"/>
                </a:cxn>
                <a:cxn ang="0">
                  <a:pos x="34336" y="99728"/>
                </a:cxn>
                <a:cxn ang="0">
                  <a:pos x="64857" y="145756"/>
                </a:cxn>
                <a:cxn ang="0">
                  <a:pos x="64857" y="157263"/>
                </a:cxn>
              </a:cxnLst>
              <a:rect l="0" t="0" r="0" b="0"/>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w="9525">
              <a:noFill/>
            </a:ln>
          </p:spPr>
          <p:txBody>
            <a:bodyPr/>
            <a:lstStyle/>
            <a:p>
              <a:endParaRPr lang="zh-CN" altLang="en-US"/>
            </a:p>
          </p:txBody>
        </p:sp>
        <p:sp>
          <p:nvSpPr>
            <p:cNvPr id="8237" name="Freeform 204"/>
            <p:cNvSpPr/>
            <p:nvPr/>
          </p:nvSpPr>
          <p:spPr>
            <a:xfrm>
              <a:off x="7262813" y="4430713"/>
              <a:ext cx="260350" cy="334963"/>
            </a:xfrm>
            <a:custGeom>
              <a:avLst/>
              <a:gdLst/>
              <a:ahLst/>
              <a:cxnLst>
                <a:cxn ang="0">
                  <a:pos x="260350" y="57422"/>
                </a:cxn>
                <a:cxn ang="0">
                  <a:pos x="248863" y="51680"/>
                </a:cxn>
                <a:cxn ang="0">
                  <a:pos x="97631" y="294767"/>
                </a:cxn>
                <a:cxn ang="0">
                  <a:pos x="42115" y="306251"/>
                </a:cxn>
                <a:cxn ang="0">
                  <a:pos x="26800" y="252657"/>
                </a:cxn>
                <a:cxn ang="0">
                  <a:pos x="178033" y="7656"/>
                </a:cxn>
                <a:cxn ang="0">
                  <a:pos x="166547" y="0"/>
                </a:cxn>
                <a:cxn ang="0">
                  <a:pos x="13400" y="248829"/>
                </a:cxn>
                <a:cxn ang="0">
                  <a:pos x="34458" y="319650"/>
                </a:cxn>
                <a:cxn ang="0">
                  <a:pos x="107202" y="306251"/>
                </a:cxn>
                <a:cxn ang="0">
                  <a:pos x="260350" y="57422"/>
                </a:cxn>
              </a:cxnLst>
              <a:rect l="0" t="0" r="0" b="0"/>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w="9525">
              <a:noFill/>
            </a:ln>
          </p:spPr>
          <p:txBody>
            <a:bodyPr/>
            <a:lstStyle/>
            <a:p>
              <a:endParaRPr lang="zh-CN" altLang="en-US"/>
            </a:p>
          </p:txBody>
        </p:sp>
        <p:sp>
          <p:nvSpPr>
            <p:cNvPr id="8238" name="Freeform 205"/>
            <p:cNvSpPr/>
            <p:nvPr/>
          </p:nvSpPr>
          <p:spPr>
            <a:xfrm>
              <a:off x="7410450" y="4419600"/>
              <a:ext cx="125413" cy="87313"/>
            </a:xfrm>
            <a:custGeom>
              <a:avLst/>
              <a:gdLst/>
              <a:ahLst/>
              <a:cxnLst>
                <a:cxn ang="0">
                  <a:pos x="123512" y="81618"/>
                </a:cxn>
                <a:cxn ang="0">
                  <a:pos x="110211" y="83516"/>
                </a:cxn>
                <a:cxn ang="0">
                  <a:pos x="5700" y="20879"/>
                </a:cxn>
                <a:cxn ang="0">
                  <a:pos x="3800" y="7592"/>
                </a:cxn>
                <a:cxn ang="0">
                  <a:pos x="17101" y="3796"/>
                </a:cxn>
                <a:cxn ang="0">
                  <a:pos x="119712" y="68331"/>
                </a:cxn>
                <a:cxn ang="0">
                  <a:pos x="123512" y="81618"/>
                </a:cxn>
              </a:cxnLst>
              <a:rect l="0" t="0" r="0" b="0"/>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w="9525">
              <a:noFill/>
            </a:ln>
          </p:spPr>
          <p:txBody>
            <a:bodyPr/>
            <a:lstStyle/>
            <a:p>
              <a:endParaRPr lang="zh-CN" altLang="en-US"/>
            </a:p>
          </p:txBody>
        </p:sp>
        <p:sp>
          <p:nvSpPr>
            <p:cNvPr id="8239" name="Freeform 206"/>
            <p:cNvSpPr/>
            <p:nvPr/>
          </p:nvSpPr>
          <p:spPr>
            <a:xfrm>
              <a:off x="7312025" y="4489450"/>
              <a:ext cx="174625" cy="239713"/>
            </a:xfrm>
            <a:custGeom>
              <a:avLst/>
              <a:gdLst/>
              <a:ahLst/>
              <a:cxnLst>
                <a:cxn ang="0">
                  <a:pos x="174625" y="7670"/>
                </a:cxn>
                <a:cxn ang="0">
                  <a:pos x="159273" y="0"/>
                </a:cxn>
                <a:cxn ang="0">
                  <a:pos x="23027" y="218618"/>
                </a:cxn>
                <a:cxn ang="0">
                  <a:pos x="0" y="230124"/>
                </a:cxn>
                <a:cxn ang="0">
                  <a:pos x="1918" y="232042"/>
                </a:cxn>
                <a:cxn ang="0">
                  <a:pos x="40298" y="224371"/>
                </a:cxn>
                <a:cxn ang="0">
                  <a:pos x="174625" y="7670"/>
                </a:cxn>
              </a:cxnLst>
              <a:rect l="0" t="0" r="0" b="0"/>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w="9525">
              <a:noFill/>
            </a:ln>
          </p:spPr>
          <p:txBody>
            <a:bodyPr/>
            <a:lstStyle/>
            <a:p>
              <a:endParaRPr lang="zh-CN" altLang="en-US"/>
            </a:p>
          </p:txBody>
        </p:sp>
        <p:sp>
          <p:nvSpPr>
            <p:cNvPr id="8240" name="Freeform 207"/>
            <p:cNvSpPr/>
            <p:nvPr/>
          </p:nvSpPr>
          <p:spPr>
            <a:xfrm>
              <a:off x="5075238" y="4303713"/>
              <a:ext cx="222250" cy="284163"/>
            </a:xfrm>
            <a:custGeom>
              <a:avLst/>
              <a:gdLst/>
              <a:ahLst/>
              <a:cxnLst>
                <a:cxn ang="0">
                  <a:pos x="0" y="49920"/>
                </a:cxn>
                <a:cxn ang="0">
                  <a:pos x="11495" y="42240"/>
                </a:cxn>
                <a:cxn ang="0">
                  <a:pos x="139864" y="251522"/>
                </a:cxn>
                <a:cxn ang="0">
                  <a:pos x="185846" y="259202"/>
                </a:cxn>
                <a:cxn ang="0">
                  <a:pos x="199258" y="215042"/>
                </a:cxn>
                <a:cxn ang="0">
                  <a:pos x="70890" y="5760"/>
                </a:cxn>
                <a:cxn ang="0">
                  <a:pos x="80469" y="0"/>
                </a:cxn>
                <a:cxn ang="0">
                  <a:pos x="210754" y="211202"/>
                </a:cxn>
                <a:cxn ang="0">
                  <a:pos x="193510" y="270722"/>
                </a:cxn>
                <a:cxn ang="0">
                  <a:pos x="130284" y="259202"/>
                </a:cxn>
                <a:cxn ang="0">
                  <a:pos x="0" y="49920"/>
                </a:cxn>
              </a:cxnLst>
              <a:rect l="0" t="0" r="0" b="0"/>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w="9525">
              <a:noFill/>
            </a:ln>
          </p:spPr>
          <p:txBody>
            <a:bodyPr/>
            <a:lstStyle/>
            <a:p>
              <a:endParaRPr lang="zh-CN" altLang="en-US"/>
            </a:p>
          </p:txBody>
        </p:sp>
        <p:sp>
          <p:nvSpPr>
            <p:cNvPr id="8241" name="Freeform 208"/>
            <p:cNvSpPr/>
            <p:nvPr/>
          </p:nvSpPr>
          <p:spPr>
            <a:xfrm>
              <a:off x="5064125" y="4294188"/>
              <a:ext cx="106363" cy="74613"/>
            </a:xfrm>
            <a:custGeom>
              <a:avLst/>
              <a:gdLst/>
              <a:ahLst/>
              <a:cxnLst>
                <a:cxn ang="0">
                  <a:pos x="1899" y="68873"/>
                </a:cxn>
                <a:cxn ang="0">
                  <a:pos x="13295" y="70786"/>
                </a:cxn>
                <a:cxn ang="0">
                  <a:pos x="100664" y="17218"/>
                </a:cxn>
                <a:cxn ang="0">
                  <a:pos x="104463" y="5739"/>
                </a:cxn>
                <a:cxn ang="0">
                  <a:pos x="93067" y="1913"/>
                </a:cxn>
                <a:cxn ang="0">
                  <a:pos x="5698" y="57394"/>
                </a:cxn>
                <a:cxn ang="0">
                  <a:pos x="1899" y="68873"/>
                </a:cxn>
              </a:cxnLst>
              <a:rect l="0" t="0" r="0" b="0"/>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w="9525">
              <a:noFill/>
            </a:ln>
          </p:spPr>
          <p:txBody>
            <a:bodyPr/>
            <a:lstStyle/>
            <a:p>
              <a:endParaRPr lang="zh-CN" altLang="en-US"/>
            </a:p>
          </p:txBody>
        </p:sp>
        <p:sp>
          <p:nvSpPr>
            <p:cNvPr id="8242" name="Freeform 209"/>
            <p:cNvSpPr/>
            <p:nvPr/>
          </p:nvSpPr>
          <p:spPr>
            <a:xfrm>
              <a:off x="5108575" y="4354513"/>
              <a:ext cx="144463" cy="201613"/>
            </a:xfrm>
            <a:custGeom>
              <a:avLst/>
              <a:gdLst/>
              <a:ahLst/>
              <a:cxnLst>
                <a:cxn ang="0">
                  <a:pos x="0" y="7608"/>
                </a:cxn>
                <a:cxn ang="0">
                  <a:pos x="11404" y="0"/>
                </a:cxn>
                <a:cxn ang="0">
                  <a:pos x="125454" y="184494"/>
                </a:cxn>
                <a:cxn ang="0">
                  <a:pos x="144463" y="194004"/>
                </a:cxn>
                <a:cxn ang="0">
                  <a:pos x="144463" y="195906"/>
                </a:cxn>
                <a:cxn ang="0">
                  <a:pos x="112148" y="190200"/>
                </a:cxn>
                <a:cxn ang="0">
                  <a:pos x="0" y="7608"/>
                </a:cxn>
              </a:cxnLst>
              <a:rect l="0" t="0" r="0" b="0"/>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w="9525">
              <a:noFill/>
            </a:ln>
          </p:spPr>
          <p:txBody>
            <a:bodyPr/>
            <a:lstStyle/>
            <a:p>
              <a:endParaRPr lang="zh-CN" altLang="en-US"/>
            </a:p>
          </p:txBody>
        </p:sp>
        <p:sp>
          <p:nvSpPr>
            <p:cNvPr id="8243" name="Freeform 210"/>
            <p:cNvSpPr>
              <a:spLocks noEditPoints="1"/>
            </p:cNvSpPr>
            <p:nvPr/>
          </p:nvSpPr>
          <p:spPr>
            <a:xfrm>
              <a:off x="6384925" y="5992813"/>
              <a:ext cx="233363" cy="252413"/>
            </a:xfrm>
            <a:custGeom>
              <a:avLst/>
              <a:gdLst/>
              <a:ahLst/>
              <a:cxnLst>
                <a:cxn ang="0">
                  <a:pos x="181717" y="116645"/>
                </a:cxn>
                <a:cxn ang="0">
                  <a:pos x="175978" y="143416"/>
                </a:cxn>
                <a:cxn ang="0">
                  <a:pos x="175978" y="168275"/>
                </a:cxn>
                <a:cxn ang="0">
                  <a:pos x="179804" y="170187"/>
                </a:cxn>
                <a:cxn ang="0">
                  <a:pos x="198932" y="198870"/>
                </a:cxn>
                <a:cxn ang="0">
                  <a:pos x="175978" y="183573"/>
                </a:cxn>
                <a:cxn ang="0">
                  <a:pos x="175978" y="49717"/>
                </a:cxn>
                <a:cxn ang="0">
                  <a:pos x="198932" y="34419"/>
                </a:cxn>
                <a:cxn ang="0">
                  <a:pos x="179804" y="63103"/>
                </a:cxn>
                <a:cxn ang="0">
                  <a:pos x="175978" y="65015"/>
                </a:cxn>
                <a:cxn ang="0">
                  <a:pos x="227624" y="110908"/>
                </a:cxn>
                <a:cxn ang="0">
                  <a:pos x="193193" y="116645"/>
                </a:cxn>
                <a:cxn ang="0">
                  <a:pos x="227624" y="122382"/>
                </a:cxn>
                <a:cxn ang="0">
                  <a:pos x="227624" y="110908"/>
                </a:cxn>
                <a:cxn ang="0">
                  <a:pos x="120507" y="252413"/>
                </a:cxn>
                <a:cxn ang="0">
                  <a:pos x="153024" y="170187"/>
                </a:cxn>
                <a:cxn ang="0">
                  <a:pos x="175978" y="89874"/>
                </a:cxn>
                <a:cxn ang="0">
                  <a:pos x="116681" y="65015"/>
                </a:cxn>
                <a:cxn ang="0">
                  <a:pos x="168327" y="116645"/>
                </a:cxn>
                <a:cxn ang="0">
                  <a:pos x="143460" y="160626"/>
                </a:cxn>
                <a:cxn ang="0">
                  <a:pos x="139635" y="195046"/>
                </a:cxn>
                <a:cxn ang="0">
                  <a:pos x="116681" y="252413"/>
                </a:cxn>
                <a:cxn ang="0">
                  <a:pos x="175978" y="65015"/>
                </a:cxn>
                <a:cxn ang="0">
                  <a:pos x="170240" y="55454"/>
                </a:cxn>
                <a:cxn ang="0">
                  <a:pos x="175978" y="168275"/>
                </a:cxn>
                <a:cxn ang="0">
                  <a:pos x="170240" y="177836"/>
                </a:cxn>
                <a:cxn ang="0">
                  <a:pos x="175978" y="168275"/>
                </a:cxn>
                <a:cxn ang="0">
                  <a:pos x="116681" y="0"/>
                </a:cxn>
                <a:cxn ang="0">
                  <a:pos x="122419" y="5736"/>
                </a:cxn>
                <a:cxn ang="0">
                  <a:pos x="116681" y="40156"/>
                </a:cxn>
                <a:cxn ang="0">
                  <a:pos x="116681" y="51629"/>
                </a:cxn>
                <a:cxn ang="0">
                  <a:pos x="59297" y="145328"/>
                </a:cxn>
                <a:cxn ang="0">
                  <a:pos x="82250" y="221817"/>
                </a:cxn>
                <a:cxn ang="0">
                  <a:pos x="116681" y="252413"/>
                </a:cxn>
                <a:cxn ang="0">
                  <a:pos x="95640" y="195046"/>
                </a:cxn>
                <a:cxn ang="0">
                  <a:pos x="91814" y="160626"/>
                </a:cxn>
                <a:cxn ang="0">
                  <a:pos x="80338" y="80313"/>
                </a:cxn>
                <a:cxn ang="0">
                  <a:pos x="116681" y="51629"/>
                </a:cxn>
                <a:cxn ang="0">
                  <a:pos x="116681" y="40156"/>
                </a:cxn>
                <a:cxn ang="0">
                  <a:pos x="110943" y="5736"/>
                </a:cxn>
                <a:cxn ang="0">
                  <a:pos x="59297" y="183573"/>
                </a:cxn>
                <a:cxn ang="0">
                  <a:pos x="63122" y="170187"/>
                </a:cxn>
                <a:cxn ang="0">
                  <a:pos x="59297" y="183573"/>
                </a:cxn>
                <a:cxn ang="0">
                  <a:pos x="59297" y="49717"/>
                </a:cxn>
                <a:cxn ang="0">
                  <a:pos x="63122" y="63103"/>
                </a:cxn>
                <a:cxn ang="0">
                  <a:pos x="59297" y="87962"/>
                </a:cxn>
                <a:cxn ang="0">
                  <a:pos x="59297" y="145328"/>
                </a:cxn>
                <a:cxn ang="0">
                  <a:pos x="59297" y="49717"/>
                </a:cxn>
                <a:cxn ang="0">
                  <a:pos x="55471" y="63103"/>
                </a:cxn>
                <a:cxn ang="0">
                  <a:pos x="34430" y="42068"/>
                </a:cxn>
                <a:cxn ang="0">
                  <a:pos x="43994" y="34419"/>
                </a:cxn>
                <a:cxn ang="0">
                  <a:pos x="59297" y="168275"/>
                </a:cxn>
                <a:cxn ang="0">
                  <a:pos x="43994" y="198870"/>
                </a:cxn>
                <a:cxn ang="0">
                  <a:pos x="34430" y="191221"/>
                </a:cxn>
                <a:cxn ang="0">
                  <a:pos x="55471" y="170187"/>
                </a:cxn>
                <a:cxn ang="0">
                  <a:pos x="42081" y="116645"/>
                </a:cxn>
                <a:cxn ang="0">
                  <a:pos x="36343" y="110908"/>
                </a:cxn>
                <a:cxn ang="0">
                  <a:pos x="0" y="116645"/>
                </a:cxn>
                <a:cxn ang="0">
                  <a:pos x="36343" y="122382"/>
                </a:cxn>
              </a:cxnLst>
              <a:rect l="0" t="0" r="0" b="0"/>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w="9525">
              <a:noFill/>
            </a:ln>
          </p:spPr>
          <p:txBody>
            <a:bodyPr/>
            <a:lstStyle/>
            <a:p>
              <a:endParaRPr lang="zh-CN" altLang="en-US"/>
            </a:p>
          </p:txBody>
        </p:sp>
        <p:sp>
          <p:nvSpPr>
            <p:cNvPr id="8244" name="Freeform 211"/>
            <p:cNvSpPr/>
            <p:nvPr/>
          </p:nvSpPr>
          <p:spPr>
            <a:xfrm>
              <a:off x="6108700" y="4316413"/>
              <a:ext cx="65088" cy="66675"/>
            </a:xfrm>
            <a:custGeom>
              <a:avLst/>
              <a:gdLst/>
              <a:ahLst/>
              <a:cxnLst>
                <a:cxn ang="0">
                  <a:pos x="63173" y="38100"/>
                </a:cxn>
                <a:cxn ang="0">
                  <a:pos x="26800" y="62865"/>
                </a:cxn>
                <a:cxn ang="0">
                  <a:pos x="1914" y="28575"/>
                </a:cxn>
                <a:cxn ang="0">
                  <a:pos x="38287" y="3810"/>
                </a:cxn>
                <a:cxn ang="0">
                  <a:pos x="63173" y="38100"/>
                </a:cxn>
              </a:cxnLst>
              <a:rect l="0" t="0" r="0" b="0"/>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w="9525">
              <a:noFill/>
            </a:ln>
          </p:spPr>
          <p:txBody>
            <a:bodyPr/>
            <a:lstStyle/>
            <a:p>
              <a:endParaRPr lang="zh-CN" altLang="en-US"/>
            </a:p>
          </p:txBody>
        </p:sp>
        <p:sp>
          <p:nvSpPr>
            <p:cNvPr id="8245" name="Freeform 212"/>
            <p:cNvSpPr/>
            <p:nvPr/>
          </p:nvSpPr>
          <p:spPr>
            <a:xfrm>
              <a:off x="6091238" y="4122738"/>
              <a:ext cx="60325" cy="209550"/>
            </a:xfrm>
            <a:custGeom>
              <a:avLst/>
              <a:gdLst/>
              <a:ahLst/>
              <a:cxnLst>
                <a:cxn ang="0">
                  <a:pos x="60325" y="207645"/>
                </a:cxn>
                <a:cxn ang="0">
                  <a:pos x="26392" y="34290"/>
                </a:cxn>
                <a:cxn ang="0">
                  <a:pos x="3770" y="1905"/>
                </a:cxn>
                <a:cxn ang="0">
                  <a:pos x="39588" y="209550"/>
                </a:cxn>
                <a:cxn ang="0">
                  <a:pos x="60325" y="207645"/>
                </a:cxn>
              </a:cxnLst>
              <a:rect l="0" t="0" r="0" b="0"/>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w="9525">
              <a:noFill/>
            </a:ln>
          </p:spPr>
          <p:txBody>
            <a:bodyPr/>
            <a:lstStyle/>
            <a:p>
              <a:endParaRPr lang="zh-CN" altLang="en-US"/>
            </a:p>
          </p:txBody>
        </p:sp>
        <p:sp>
          <p:nvSpPr>
            <p:cNvPr id="8246" name="Freeform 213"/>
            <p:cNvSpPr/>
            <p:nvPr/>
          </p:nvSpPr>
          <p:spPr>
            <a:xfrm>
              <a:off x="6134100" y="4157663"/>
              <a:ext cx="134938" cy="179388"/>
            </a:xfrm>
            <a:custGeom>
              <a:avLst/>
              <a:gdLst/>
              <a:ahLst/>
              <a:cxnLst>
                <a:cxn ang="0">
                  <a:pos x="3175" y="168275"/>
                </a:cxn>
                <a:cxn ang="0">
                  <a:pos x="101600" y="22225"/>
                </a:cxn>
                <a:cxn ang="0">
                  <a:pos x="134938" y="0"/>
                </a:cxn>
                <a:cxn ang="0">
                  <a:pos x="119062" y="34925"/>
                </a:cxn>
                <a:cxn ang="0">
                  <a:pos x="22225" y="179388"/>
                </a:cxn>
                <a:cxn ang="0">
                  <a:pos x="0" y="169862"/>
                </a:cxn>
                <a:cxn ang="0">
                  <a:pos x="3175" y="168275"/>
                </a:cxn>
              </a:cxnLst>
              <a:rect l="0" t="0" r="0" b="0"/>
              <a:pathLst>
                <a:path w="85" h="113">
                  <a:moveTo>
                    <a:pt x="2" y="106"/>
                  </a:moveTo>
                  <a:lnTo>
                    <a:pt x="64" y="14"/>
                  </a:lnTo>
                  <a:lnTo>
                    <a:pt x="85" y="0"/>
                  </a:lnTo>
                  <a:lnTo>
                    <a:pt x="75" y="22"/>
                  </a:lnTo>
                  <a:lnTo>
                    <a:pt x="14" y="113"/>
                  </a:lnTo>
                  <a:lnTo>
                    <a:pt x="0" y="107"/>
                  </a:lnTo>
                  <a:lnTo>
                    <a:pt x="2" y="106"/>
                  </a:lnTo>
                  <a:close/>
                </a:path>
              </a:pathLst>
            </a:custGeom>
            <a:solidFill>
              <a:srgbClr val="C5C5C9"/>
            </a:solidFill>
            <a:ln w="9525">
              <a:noFill/>
            </a:ln>
          </p:spPr>
          <p:txBody>
            <a:bodyPr/>
            <a:lstStyle/>
            <a:p>
              <a:endParaRPr lang="zh-CN" altLang="en-US"/>
            </a:p>
          </p:txBody>
        </p:sp>
        <p:sp>
          <p:nvSpPr>
            <p:cNvPr id="8247" name="Freeform 214"/>
            <p:cNvSpPr/>
            <p:nvPr/>
          </p:nvSpPr>
          <p:spPr>
            <a:xfrm>
              <a:off x="6122988" y="4367213"/>
              <a:ext cx="17463" cy="34925"/>
            </a:xfrm>
            <a:custGeom>
              <a:avLst/>
              <a:gdLst/>
              <a:ahLst/>
              <a:cxnLst>
                <a:cxn ang="0">
                  <a:pos x="5821" y="3880"/>
                </a:cxn>
                <a:cxn ang="0">
                  <a:pos x="11642" y="0"/>
                </a:cxn>
                <a:cxn ang="0">
                  <a:pos x="15522" y="5820"/>
                </a:cxn>
                <a:cxn ang="0">
                  <a:pos x="11642" y="29104"/>
                </a:cxn>
                <a:cxn ang="0">
                  <a:pos x="5821" y="32984"/>
                </a:cxn>
                <a:cxn ang="0">
                  <a:pos x="1940" y="27163"/>
                </a:cxn>
                <a:cxn ang="0">
                  <a:pos x="5821" y="3880"/>
                </a:cxn>
              </a:cxnLst>
              <a:rect l="0" t="0" r="0" b="0"/>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w="9525">
              <a:noFill/>
            </a:ln>
          </p:spPr>
          <p:txBody>
            <a:bodyPr/>
            <a:lstStyle/>
            <a:p>
              <a:endParaRPr lang="zh-CN" altLang="en-US"/>
            </a:p>
          </p:txBody>
        </p:sp>
        <p:sp>
          <p:nvSpPr>
            <p:cNvPr id="8248" name="Freeform 215"/>
            <p:cNvSpPr>
              <a:spLocks noEditPoints="1"/>
            </p:cNvSpPr>
            <p:nvPr/>
          </p:nvSpPr>
          <p:spPr>
            <a:xfrm>
              <a:off x="4022725" y="1728788"/>
              <a:ext cx="601663" cy="633413"/>
            </a:xfrm>
            <a:custGeom>
              <a:avLst/>
              <a:gdLst/>
              <a:ahLst/>
              <a:cxnLst>
                <a:cxn ang="0">
                  <a:pos x="461785" y="614276"/>
                </a:cxn>
                <a:cxn ang="0">
                  <a:pos x="542263" y="579831"/>
                </a:cxn>
                <a:cxn ang="0">
                  <a:pos x="461785" y="361676"/>
                </a:cxn>
                <a:cxn ang="0">
                  <a:pos x="461785" y="411431"/>
                </a:cxn>
                <a:cxn ang="0">
                  <a:pos x="528850" y="518594"/>
                </a:cxn>
                <a:cxn ang="0">
                  <a:pos x="461785" y="574090"/>
                </a:cxn>
                <a:cxn ang="0">
                  <a:pos x="461785" y="614276"/>
                </a:cxn>
                <a:cxn ang="0">
                  <a:pos x="461785" y="556867"/>
                </a:cxn>
                <a:cxn ang="0">
                  <a:pos x="461785" y="428654"/>
                </a:cxn>
                <a:cxn ang="0">
                  <a:pos x="496276" y="512854"/>
                </a:cxn>
                <a:cxn ang="0">
                  <a:pos x="461785" y="556867"/>
                </a:cxn>
                <a:cxn ang="0">
                  <a:pos x="400469" y="304267"/>
                </a:cxn>
                <a:cxn ang="0">
                  <a:pos x="387057" y="267908"/>
                </a:cxn>
                <a:cxn ang="0">
                  <a:pos x="387057" y="120558"/>
                </a:cxn>
                <a:cxn ang="0">
                  <a:pos x="402386" y="101422"/>
                </a:cxn>
                <a:cxn ang="0">
                  <a:pos x="404302" y="101422"/>
                </a:cxn>
                <a:cxn ang="0">
                  <a:pos x="404302" y="36359"/>
                </a:cxn>
                <a:cxn ang="0">
                  <a:pos x="402386" y="36359"/>
                </a:cxn>
                <a:cxn ang="0">
                  <a:pos x="402386" y="34445"/>
                </a:cxn>
                <a:cxn ang="0">
                  <a:pos x="312328" y="0"/>
                </a:cxn>
                <a:cxn ang="0">
                  <a:pos x="220354" y="34445"/>
                </a:cxn>
                <a:cxn ang="0">
                  <a:pos x="222270" y="36359"/>
                </a:cxn>
                <a:cxn ang="0">
                  <a:pos x="220354" y="36359"/>
                </a:cxn>
                <a:cxn ang="0">
                  <a:pos x="220354" y="101422"/>
                </a:cxn>
                <a:cxn ang="0">
                  <a:pos x="222270" y="101422"/>
                </a:cxn>
                <a:cxn ang="0">
                  <a:pos x="247180" y="122472"/>
                </a:cxn>
                <a:cxn ang="0">
                  <a:pos x="247180" y="267908"/>
                </a:cxn>
                <a:cxn ang="0">
                  <a:pos x="228018" y="304267"/>
                </a:cxn>
                <a:cxn ang="0">
                  <a:pos x="84309" y="579831"/>
                </a:cxn>
                <a:cxn ang="0">
                  <a:pos x="312328" y="629585"/>
                </a:cxn>
                <a:cxn ang="0">
                  <a:pos x="461785" y="614276"/>
                </a:cxn>
                <a:cxn ang="0">
                  <a:pos x="461785" y="574090"/>
                </a:cxn>
                <a:cxn ang="0">
                  <a:pos x="396637" y="581744"/>
                </a:cxn>
                <a:cxn ang="0">
                  <a:pos x="396637" y="581744"/>
                </a:cxn>
                <a:cxn ang="0">
                  <a:pos x="461785" y="556867"/>
                </a:cxn>
                <a:cxn ang="0">
                  <a:pos x="461785" y="428654"/>
                </a:cxn>
                <a:cxn ang="0">
                  <a:pos x="410050" y="365504"/>
                </a:cxn>
                <a:cxn ang="0">
                  <a:pos x="461785" y="411431"/>
                </a:cxn>
                <a:cxn ang="0">
                  <a:pos x="461785" y="361676"/>
                </a:cxn>
                <a:cxn ang="0">
                  <a:pos x="400469" y="304267"/>
                </a:cxn>
              </a:cxnLst>
              <a:rect l="0" t="0" r="0" b="0"/>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w="9525">
              <a:noFill/>
            </a:ln>
          </p:spPr>
          <p:txBody>
            <a:bodyPr/>
            <a:lstStyle/>
            <a:p>
              <a:endParaRPr lang="zh-CN" altLang="en-US"/>
            </a:p>
          </p:txBody>
        </p:sp>
        <p:sp>
          <p:nvSpPr>
            <p:cNvPr id="8249" name="Oval 216"/>
            <p:cNvSpPr/>
            <p:nvPr/>
          </p:nvSpPr>
          <p:spPr>
            <a:xfrm>
              <a:off x="7862888" y="1579563"/>
              <a:ext cx="180975" cy="177800"/>
            </a:xfrm>
            <a:prstGeom prst="ellipse">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50" name="Freeform 217"/>
            <p:cNvSpPr/>
            <p:nvPr/>
          </p:nvSpPr>
          <p:spPr>
            <a:xfrm>
              <a:off x="7926388" y="1712913"/>
              <a:ext cx="280988" cy="582613"/>
            </a:xfrm>
            <a:custGeom>
              <a:avLst/>
              <a:gdLst/>
              <a:ahLst/>
              <a:cxnLst>
                <a:cxn ang="0">
                  <a:pos x="0" y="15281"/>
                </a:cxn>
                <a:cxn ang="0">
                  <a:pos x="187325" y="502384"/>
                </a:cxn>
                <a:cxn ang="0">
                  <a:pos x="271430" y="582613"/>
                </a:cxn>
                <a:cxn ang="0">
                  <a:pos x="61167" y="0"/>
                </a:cxn>
                <a:cxn ang="0">
                  <a:pos x="0" y="15281"/>
                </a:cxn>
              </a:cxnLst>
              <a:rect l="0" t="0" r="0" b="0"/>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w="9525">
              <a:noFill/>
            </a:ln>
          </p:spPr>
          <p:txBody>
            <a:bodyPr/>
            <a:lstStyle/>
            <a:p>
              <a:endParaRPr lang="zh-CN" altLang="en-US"/>
            </a:p>
          </p:txBody>
        </p:sp>
        <p:sp>
          <p:nvSpPr>
            <p:cNvPr id="8251" name="Freeform 218"/>
            <p:cNvSpPr/>
            <p:nvPr/>
          </p:nvSpPr>
          <p:spPr>
            <a:xfrm>
              <a:off x="7681913" y="1712913"/>
              <a:ext cx="300038" cy="573088"/>
            </a:xfrm>
            <a:custGeom>
              <a:avLst/>
              <a:gdLst/>
              <a:ahLst/>
              <a:cxnLst>
                <a:cxn ang="0">
                  <a:pos x="296862" y="25400"/>
                </a:cxn>
                <a:cxn ang="0">
                  <a:pos x="77787" y="495300"/>
                </a:cxn>
                <a:cxn ang="0">
                  <a:pos x="0" y="573088"/>
                </a:cxn>
                <a:cxn ang="0">
                  <a:pos x="22225" y="463550"/>
                </a:cxn>
                <a:cxn ang="0">
                  <a:pos x="233362" y="0"/>
                </a:cxn>
                <a:cxn ang="0">
                  <a:pos x="300038" y="20637"/>
                </a:cxn>
                <a:cxn ang="0">
                  <a:pos x="296862" y="25400"/>
                </a:cxn>
              </a:cxnLst>
              <a:rect l="0" t="0" r="0" b="0"/>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w="9525">
              <a:noFill/>
            </a:ln>
          </p:spPr>
          <p:txBody>
            <a:bodyPr/>
            <a:lstStyle/>
            <a:p>
              <a:endParaRPr lang="zh-CN" altLang="en-US"/>
            </a:p>
          </p:txBody>
        </p:sp>
        <p:sp>
          <p:nvSpPr>
            <p:cNvPr id="8252" name="Freeform 219"/>
            <p:cNvSpPr/>
            <p:nvPr/>
          </p:nvSpPr>
          <p:spPr>
            <a:xfrm>
              <a:off x="7943850" y="1517650"/>
              <a:ext cx="31750" cy="96838"/>
            </a:xfrm>
            <a:custGeom>
              <a:avLst/>
              <a:gdLst/>
              <a:ahLst/>
              <a:cxnLst>
                <a:cxn ang="0">
                  <a:pos x="31750" y="81647"/>
                </a:cxn>
                <a:cxn ang="0">
                  <a:pos x="16808" y="96838"/>
                </a:cxn>
                <a:cxn ang="0">
                  <a:pos x="0" y="81647"/>
                </a:cxn>
                <a:cxn ang="0">
                  <a:pos x="0" y="17089"/>
                </a:cxn>
                <a:cxn ang="0">
                  <a:pos x="16808" y="0"/>
                </a:cxn>
                <a:cxn ang="0">
                  <a:pos x="31750" y="17089"/>
                </a:cxn>
                <a:cxn ang="0">
                  <a:pos x="31750" y="81647"/>
                </a:cxn>
              </a:cxnLst>
              <a:rect l="0" t="0" r="0" b="0"/>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w="9525">
              <a:noFill/>
            </a:ln>
          </p:spPr>
          <p:txBody>
            <a:bodyPr/>
            <a:lstStyle/>
            <a:p>
              <a:endParaRPr lang="zh-CN" altLang="en-US"/>
            </a:p>
          </p:txBody>
        </p:sp>
        <p:sp>
          <p:nvSpPr>
            <p:cNvPr id="8253" name="Freeform 220"/>
            <p:cNvSpPr>
              <a:spLocks noEditPoints="1"/>
            </p:cNvSpPr>
            <p:nvPr/>
          </p:nvSpPr>
          <p:spPr>
            <a:xfrm>
              <a:off x="6511925" y="1084263"/>
              <a:ext cx="282575" cy="769938"/>
            </a:xfrm>
            <a:custGeom>
              <a:avLst/>
              <a:gdLst/>
              <a:ahLst/>
              <a:cxnLst>
                <a:cxn ang="0">
                  <a:pos x="141287" y="769938"/>
                </a:cxn>
                <a:cxn ang="0">
                  <a:pos x="282575" y="384969"/>
                </a:cxn>
                <a:cxn ang="0">
                  <a:pos x="141287" y="0"/>
                </a:cxn>
                <a:cxn ang="0">
                  <a:pos x="141287" y="61288"/>
                </a:cxn>
                <a:cxn ang="0">
                  <a:pos x="259663" y="384969"/>
                </a:cxn>
                <a:cxn ang="0">
                  <a:pos x="141287" y="706734"/>
                </a:cxn>
                <a:cxn ang="0">
                  <a:pos x="141287" y="769938"/>
                </a:cxn>
                <a:cxn ang="0">
                  <a:pos x="141287" y="0"/>
                </a:cxn>
                <a:cxn ang="0">
                  <a:pos x="0" y="384969"/>
                </a:cxn>
                <a:cxn ang="0">
                  <a:pos x="141287" y="769938"/>
                </a:cxn>
                <a:cxn ang="0">
                  <a:pos x="141287" y="769938"/>
                </a:cxn>
                <a:cxn ang="0">
                  <a:pos x="141287" y="706734"/>
                </a:cxn>
                <a:cxn ang="0">
                  <a:pos x="141287" y="706734"/>
                </a:cxn>
                <a:cxn ang="0">
                  <a:pos x="141287" y="706734"/>
                </a:cxn>
                <a:cxn ang="0">
                  <a:pos x="22911" y="384969"/>
                </a:cxn>
                <a:cxn ang="0">
                  <a:pos x="141287" y="61288"/>
                </a:cxn>
                <a:cxn ang="0">
                  <a:pos x="141287" y="61288"/>
                </a:cxn>
                <a:cxn ang="0">
                  <a:pos x="141287" y="0"/>
                </a:cxn>
              </a:cxnLst>
              <a:rect l="0" t="0" r="0" b="0"/>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w="9525">
              <a:noFill/>
            </a:ln>
          </p:spPr>
          <p:txBody>
            <a:bodyPr/>
            <a:lstStyle/>
            <a:p>
              <a:endParaRPr lang="zh-CN" altLang="en-US"/>
            </a:p>
          </p:txBody>
        </p:sp>
        <p:sp>
          <p:nvSpPr>
            <p:cNvPr id="8254" name="Freeform 221"/>
            <p:cNvSpPr>
              <a:spLocks noEditPoints="1"/>
            </p:cNvSpPr>
            <p:nvPr/>
          </p:nvSpPr>
          <p:spPr>
            <a:xfrm>
              <a:off x="6269038" y="1327150"/>
              <a:ext cx="768350" cy="284163"/>
            </a:xfrm>
            <a:custGeom>
              <a:avLst/>
              <a:gdLst/>
              <a:ahLst/>
              <a:cxnLst>
                <a:cxn ang="0">
                  <a:pos x="768350" y="142081"/>
                </a:cxn>
                <a:cxn ang="0">
                  <a:pos x="384175" y="0"/>
                </a:cxn>
                <a:cxn ang="0">
                  <a:pos x="384175" y="23040"/>
                </a:cxn>
                <a:cxn ang="0">
                  <a:pos x="705276" y="142081"/>
                </a:cxn>
                <a:cxn ang="0">
                  <a:pos x="384175" y="261122"/>
                </a:cxn>
                <a:cxn ang="0">
                  <a:pos x="384175" y="284163"/>
                </a:cxn>
                <a:cxn ang="0">
                  <a:pos x="768350" y="142081"/>
                </a:cxn>
                <a:cxn ang="0">
                  <a:pos x="384175" y="0"/>
                </a:cxn>
                <a:cxn ang="0">
                  <a:pos x="384175" y="0"/>
                </a:cxn>
                <a:cxn ang="0">
                  <a:pos x="0" y="142081"/>
                </a:cxn>
                <a:cxn ang="0">
                  <a:pos x="384175" y="284163"/>
                </a:cxn>
                <a:cxn ang="0">
                  <a:pos x="384175" y="284163"/>
                </a:cxn>
                <a:cxn ang="0">
                  <a:pos x="384175" y="261122"/>
                </a:cxn>
                <a:cxn ang="0">
                  <a:pos x="384175" y="261122"/>
                </a:cxn>
                <a:cxn ang="0">
                  <a:pos x="63073" y="142081"/>
                </a:cxn>
                <a:cxn ang="0">
                  <a:pos x="63073" y="142081"/>
                </a:cxn>
                <a:cxn ang="0">
                  <a:pos x="384175" y="23040"/>
                </a:cxn>
                <a:cxn ang="0">
                  <a:pos x="384175" y="23040"/>
                </a:cxn>
                <a:cxn ang="0">
                  <a:pos x="384175" y="0"/>
                </a:cxn>
              </a:cxnLst>
              <a:rect l="0" t="0" r="0" b="0"/>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w="9525">
              <a:noFill/>
            </a:ln>
          </p:spPr>
          <p:txBody>
            <a:bodyPr/>
            <a:lstStyle/>
            <a:p>
              <a:endParaRPr lang="zh-CN" altLang="en-US"/>
            </a:p>
          </p:txBody>
        </p:sp>
        <p:sp>
          <p:nvSpPr>
            <p:cNvPr id="8255" name="Freeform 222"/>
            <p:cNvSpPr>
              <a:spLocks noEditPoints="1"/>
            </p:cNvSpPr>
            <p:nvPr/>
          </p:nvSpPr>
          <p:spPr>
            <a:xfrm>
              <a:off x="6326188" y="1154113"/>
              <a:ext cx="654050" cy="628650"/>
            </a:xfrm>
            <a:custGeom>
              <a:avLst/>
              <a:gdLst/>
              <a:ahLst/>
              <a:cxnLst>
                <a:cxn ang="0">
                  <a:pos x="598589" y="43948"/>
                </a:cxn>
                <a:cxn ang="0">
                  <a:pos x="327025" y="126112"/>
                </a:cxn>
                <a:cxn ang="0">
                  <a:pos x="327025" y="156684"/>
                </a:cxn>
                <a:cxn ang="0">
                  <a:pos x="554603" y="87896"/>
                </a:cxn>
                <a:cxn ang="0">
                  <a:pos x="411171" y="397444"/>
                </a:cxn>
                <a:cxn ang="0">
                  <a:pos x="327025" y="471965"/>
                </a:cxn>
                <a:cxn ang="0">
                  <a:pos x="327025" y="502537"/>
                </a:cxn>
                <a:cxn ang="0">
                  <a:pos x="426471" y="414641"/>
                </a:cxn>
                <a:cxn ang="0">
                  <a:pos x="598589" y="43948"/>
                </a:cxn>
                <a:cxn ang="0">
                  <a:pos x="327025" y="126112"/>
                </a:cxn>
                <a:cxn ang="0">
                  <a:pos x="227578" y="214008"/>
                </a:cxn>
                <a:cxn ang="0">
                  <a:pos x="55460" y="586612"/>
                </a:cxn>
                <a:cxn ang="0">
                  <a:pos x="327025" y="502537"/>
                </a:cxn>
                <a:cxn ang="0">
                  <a:pos x="327025" y="471965"/>
                </a:cxn>
                <a:cxn ang="0">
                  <a:pos x="99446" y="542664"/>
                </a:cxn>
                <a:cxn ang="0">
                  <a:pos x="99446" y="542664"/>
                </a:cxn>
                <a:cxn ang="0">
                  <a:pos x="242878" y="231205"/>
                </a:cxn>
                <a:cxn ang="0">
                  <a:pos x="327025" y="156684"/>
                </a:cxn>
                <a:cxn ang="0">
                  <a:pos x="327025" y="126112"/>
                </a:cxn>
              </a:cxnLst>
              <a:rect l="0" t="0" r="0" b="0"/>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w="9525">
              <a:noFill/>
            </a:ln>
          </p:spPr>
          <p:txBody>
            <a:bodyPr/>
            <a:lstStyle/>
            <a:p>
              <a:endParaRPr lang="zh-CN" altLang="en-US"/>
            </a:p>
          </p:txBody>
        </p:sp>
        <p:sp>
          <p:nvSpPr>
            <p:cNvPr id="8256" name="Freeform 223"/>
            <p:cNvSpPr>
              <a:spLocks noEditPoints="1"/>
            </p:cNvSpPr>
            <p:nvPr/>
          </p:nvSpPr>
          <p:spPr>
            <a:xfrm>
              <a:off x="6326188" y="1154113"/>
              <a:ext cx="654050" cy="628650"/>
            </a:xfrm>
            <a:custGeom>
              <a:avLst/>
              <a:gdLst/>
              <a:ahLst/>
              <a:cxnLst>
                <a:cxn ang="0">
                  <a:pos x="598589" y="586612"/>
                </a:cxn>
                <a:cxn ang="0">
                  <a:pos x="426471" y="214008"/>
                </a:cxn>
                <a:cxn ang="0">
                  <a:pos x="327025" y="126112"/>
                </a:cxn>
                <a:cxn ang="0">
                  <a:pos x="327025" y="156684"/>
                </a:cxn>
                <a:cxn ang="0">
                  <a:pos x="411171" y="231205"/>
                </a:cxn>
                <a:cxn ang="0">
                  <a:pos x="554603" y="542664"/>
                </a:cxn>
                <a:cxn ang="0">
                  <a:pos x="327025" y="471965"/>
                </a:cxn>
                <a:cxn ang="0">
                  <a:pos x="327025" y="502537"/>
                </a:cxn>
                <a:cxn ang="0">
                  <a:pos x="598589" y="586612"/>
                </a:cxn>
                <a:cxn ang="0">
                  <a:pos x="327025" y="126112"/>
                </a:cxn>
                <a:cxn ang="0">
                  <a:pos x="55460" y="43948"/>
                </a:cxn>
                <a:cxn ang="0">
                  <a:pos x="227578" y="414641"/>
                </a:cxn>
                <a:cxn ang="0">
                  <a:pos x="327025" y="502537"/>
                </a:cxn>
                <a:cxn ang="0">
                  <a:pos x="327025" y="471965"/>
                </a:cxn>
                <a:cxn ang="0">
                  <a:pos x="242878" y="397444"/>
                </a:cxn>
                <a:cxn ang="0">
                  <a:pos x="99446" y="87896"/>
                </a:cxn>
                <a:cxn ang="0">
                  <a:pos x="99446" y="87896"/>
                </a:cxn>
                <a:cxn ang="0">
                  <a:pos x="327025" y="156684"/>
                </a:cxn>
                <a:cxn ang="0">
                  <a:pos x="327025" y="126112"/>
                </a:cxn>
              </a:cxnLst>
              <a:rect l="0" t="0" r="0" b="0"/>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w="9525">
              <a:noFill/>
            </a:ln>
          </p:spPr>
          <p:txBody>
            <a:bodyPr/>
            <a:lstStyle/>
            <a:p>
              <a:endParaRPr lang="zh-CN" altLang="en-US"/>
            </a:p>
          </p:txBody>
        </p:sp>
        <p:sp>
          <p:nvSpPr>
            <p:cNvPr id="8257" name="Oval 224"/>
            <p:cNvSpPr/>
            <p:nvPr/>
          </p:nvSpPr>
          <p:spPr>
            <a:xfrm>
              <a:off x="6594475" y="1409700"/>
              <a:ext cx="117475" cy="119063"/>
            </a:xfrm>
            <a:prstGeom prst="ellipse">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58" name="Freeform 225"/>
            <p:cNvSpPr>
              <a:spLocks noEditPoints="1"/>
            </p:cNvSpPr>
            <p:nvPr/>
          </p:nvSpPr>
          <p:spPr>
            <a:xfrm>
              <a:off x="7502525" y="868363"/>
              <a:ext cx="322263" cy="612775"/>
            </a:xfrm>
            <a:custGeom>
              <a:avLst/>
              <a:gdLst/>
              <a:ahLst/>
              <a:cxnLst>
                <a:cxn ang="0">
                  <a:pos x="133350" y="612775"/>
                </a:cxn>
                <a:cxn ang="0">
                  <a:pos x="322263" y="612775"/>
                </a:cxn>
                <a:cxn ang="0">
                  <a:pos x="133350" y="252412"/>
                </a:cxn>
                <a:cxn ang="0">
                  <a:pos x="133350" y="384175"/>
                </a:cxn>
                <a:cxn ang="0">
                  <a:pos x="217487" y="531812"/>
                </a:cxn>
                <a:cxn ang="0">
                  <a:pos x="133350" y="531812"/>
                </a:cxn>
                <a:cxn ang="0">
                  <a:pos x="133350" y="612775"/>
                </a:cxn>
                <a:cxn ang="0">
                  <a:pos x="0" y="0"/>
                </a:cxn>
                <a:cxn ang="0">
                  <a:pos x="0" y="612775"/>
                </a:cxn>
                <a:cxn ang="0">
                  <a:pos x="133350" y="612775"/>
                </a:cxn>
                <a:cxn ang="0">
                  <a:pos x="133350" y="531812"/>
                </a:cxn>
                <a:cxn ang="0">
                  <a:pos x="49212" y="531812"/>
                </a:cxn>
                <a:cxn ang="0">
                  <a:pos x="49212" y="238125"/>
                </a:cxn>
                <a:cxn ang="0">
                  <a:pos x="49212" y="238125"/>
                </a:cxn>
                <a:cxn ang="0">
                  <a:pos x="133350" y="384175"/>
                </a:cxn>
                <a:cxn ang="0">
                  <a:pos x="133350" y="252412"/>
                </a:cxn>
                <a:cxn ang="0">
                  <a:pos x="0" y="0"/>
                </a:cxn>
              </a:cxnLst>
              <a:rect l="0" t="0" r="0" b="0"/>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w="9525">
              <a:noFill/>
            </a:ln>
          </p:spPr>
          <p:txBody>
            <a:bodyPr/>
            <a:lstStyle/>
            <a:p>
              <a:endParaRPr lang="zh-CN" altLang="en-US"/>
            </a:p>
          </p:txBody>
        </p:sp>
        <p:sp>
          <p:nvSpPr>
            <p:cNvPr id="8259" name="Rectangle 226"/>
            <p:cNvSpPr/>
            <p:nvPr/>
          </p:nvSpPr>
          <p:spPr>
            <a:xfrm>
              <a:off x="7339013" y="865188"/>
              <a:ext cx="82550" cy="600075"/>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60" name="Freeform 227"/>
            <p:cNvSpPr/>
            <p:nvPr/>
          </p:nvSpPr>
          <p:spPr>
            <a:xfrm>
              <a:off x="5797550" y="306388"/>
              <a:ext cx="658813" cy="606425"/>
            </a:xfrm>
            <a:custGeom>
              <a:avLst/>
              <a:gdLst/>
              <a:ahLst/>
              <a:cxnLst>
                <a:cxn ang="0">
                  <a:pos x="323661" y="606425"/>
                </a:cxn>
                <a:cxn ang="0">
                  <a:pos x="0" y="602598"/>
                </a:cxn>
                <a:cxn ang="0">
                  <a:pos x="0" y="122432"/>
                </a:cxn>
                <a:cxn ang="0">
                  <a:pos x="329406" y="122432"/>
                </a:cxn>
                <a:cxn ang="0">
                  <a:pos x="658813" y="122432"/>
                </a:cxn>
                <a:cxn ang="0">
                  <a:pos x="658813" y="604511"/>
                </a:cxn>
                <a:cxn ang="0">
                  <a:pos x="323661" y="606425"/>
                </a:cxn>
              </a:cxnLst>
              <a:rect l="0" t="0" r="0" b="0"/>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w="9525">
              <a:noFill/>
            </a:ln>
          </p:spPr>
          <p:txBody>
            <a:bodyPr/>
            <a:lstStyle/>
            <a:p>
              <a:endParaRPr lang="zh-CN" altLang="en-US"/>
            </a:p>
          </p:txBody>
        </p:sp>
        <p:sp>
          <p:nvSpPr>
            <p:cNvPr id="8261" name="Freeform 228"/>
            <p:cNvSpPr/>
            <p:nvPr/>
          </p:nvSpPr>
          <p:spPr>
            <a:xfrm>
              <a:off x="4776788" y="501650"/>
              <a:ext cx="857250" cy="693738"/>
            </a:xfrm>
            <a:custGeom>
              <a:avLst/>
              <a:gdLst/>
              <a:ahLst/>
              <a:cxnLst>
                <a:cxn ang="0">
                  <a:pos x="857250" y="235068"/>
                </a:cxn>
                <a:cxn ang="0">
                  <a:pos x="838114" y="206401"/>
                </a:cxn>
                <a:cxn ang="0">
                  <a:pos x="216226" y="621115"/>
                </a:cxn>
                <a:cxn ang="0">
                  <a:pos x="76540" y="584803"/>
                </a:cxn>
                <a:cxn ang="0">
                  <a:pos x="97588" y="443380"/>
                </a:cxn>
                <a:cxn ang="0">
                  <a:pos x="719477" y="28666"/>
                </a:cxn>
                <a:cxn ang="0">
                  <a:pos x="700342" y="0"/>
                </a:cxn>
                <a:cxn ang="0">
                  <a:pos x="70799" y="418536"/>
                </a:cxn>
                <a:cxn ang="0">
                  <a:pos x="42097" y="607737"/>
                </a:cxn>
                <a:cxn ang="0">
                  <a:pos x="227707" y="655515"/>
                </a:cxn>
                <a:cxn ang="0">
                  <a:pos x="857250" y="235068"/>
                </a:cxn>
              </a:cxnLst>
              <a:rect l="0" t="0" r="0" b="0"/>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w="9525">
              <a:noFill/>
            </a:ln>
          </p:spPr>
          <p:txBody>
            <a:bodyPr/>
            <a:lstStyle/>
            <a:p>
              <a:endParaRPr lang="zh-CN" altLang="en-US"/>
            </a:p>
          </p:txBody>
        </p:sp>
        <p:sp>
          <p:nvSpPr>
            <p:cNvPr id="8262" name="Freeform 229"/>
            <p:cNvSpPr/>
            <p:nvPr/>
          </p:nvSpPr>
          <p:spPr>
            <a:xfrm>
              <a:off x="5429250" y="463550"/>
              <a:ext cx="234950" cy="322263"/>
            </a:xfrm>
            <a:custGeom>
              <a:avLst/>
              <a:gdLst/>
              <a:ahLst/>
              <a:cxnLst>
                <a:cxn ang="0">
                  <a:pos x="219668" y="314635"/>
                </a:cxn>
                <a:cxn ang="0">
                  <a:pos x="183375" y="307007"/>
                </a:cxn>
                <a:cxn ang="0">
                  <a:pos x="7640" y="43858"/>
                </a:cxn>
                <a:cxn ang="0">
                  <a:pos x="15281" y="7627"/>
                </a:cxn>
                <a:cxn ang="0">
                  <a:pos x="49664" y="15255"/>
                </a:cxn>
                <a:cxn ang="0">
                  <a:pos x="227309" y="278404"/>
                </a:cxn>
                <a:cxn ang="0">
                  <a:pos x="219668" y="314635"/>
                </a:cxn>
              </a:cxnLst>
              <a:rect l="0" t="0" r="0" b="0"/>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w="9525">
              <a:noFill/>
            </a:ln>
          </p:spPr>
          <p:txBody>
            <a:bodyPr/>
            <a:lstStyle/>
            <a:p>
              <a:endParaRPr lang="zh-CN" altLang="en-US"/>
            </a:p>
          </p:txBody>
        </p:sp>
        <p:sp>
          <p:nvSpPr>
            <p:cNvPr id="8263" name="Freeform 230"/>
            <p:cNvSpPr/>
            <p:nvPr/>
          </p:nvSpPr>
          <p:spPr>
            <a:xfrm>
              <a:off x="4889500" y="684213"/>
              <a:ext cx="646113" cy="423863"/>
            </a:xfrm>
            <a:custGeom>
              <a:avLst/>
              <a:gdLst/>
              <a:ahLst/>
              <a:cxnLst>
                <a:cxn ang="0">
                  <a:pos x="646113" y="34522"/>
                </a:cxn>
                <a:cxn ang="0">
                  <a:pos x="623174" y="0"/>
                </a:cxn>
                <a:cxn ang="0">
                  <a:pos x="68816" y="370160"/>
                </a:cxn>
                <a:cxn ang="0">
                  <a:pos x="0" y="373996"/>
                </a:cxn>
                <a:cxn ang="0">
                  <a:pos x="1911" y="377832"/>
                </a:cxn>
                <a:cxn ang="0">
                  <a:pos x="99402" y="402765"/>
                </a:cxn>
                <a:cxn ang="0">
                  <a:pos x="646113" y="34522"/>
                </a:cxn>
              </a:cxnLst>
              <a:rect l="0" t="0" r="0" b="0"/>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w="9525">
              <a:noFill/>
            </a:ln>
          </p:spPr>
          <p:txBody>
            <a:bodyPr/>
            <a:lstStyle/>
            <a:p>
              <a:endParaRPr lang="zh-CN" altLang="en-US"/>
            </a:p>
          </p:txBody>
        </p:sp>
        <p:sp>
          <p:nvSpPr>
            <p:cNvPr id="8264" name="Freeform 231"/>
            <p:cNvSpPr>
              <a:spLocks noEditPoints="1"/>
            </p:cNvSpPr>
            <p:nvPr/>
          </p:nvSpPr>
          <p:spPr>
            <a:xfrm>
              <a:off x="4362450" y="1055688"/>
              <a:ext cx="374650" cy="657225"/>
            </a:xfrm>
            <a:custGeom>
              <a:avLst/>
              <a:gdLst/>
              <a:ahLst/>
              <a:cxnLst>
                <a:cxn ang="0">
                  <a:pos x="162475" y="557587"/>
                </a:cxn>
                <a:cxn ang="0">
                  <a:pos x="149095" y="555671"/>
                </a:cxn>
                <a:cxn ang="0">
                  <a:pos x="149095" y="657225"/>
                </a:cxn>
                <a:cxn ang="0">
                  <a:pos x="198793" y="618902"/>
                </a:cxn>
                <a:cxn ang="0">
                  <a:pos x="162475" y="557587"/>
                </a:cxn>
                <a:cxn ang="0">
                  <a:pos x="149095" y="513516"/>
                </a:cxn>
                <a:cxn ang="0">
                  <a:pos x="149095" y="226100"/>
                </a:cxn>
                <a:cxn ang="0">
                  <a:pos x="223643" y="201191"/>
                </a:cxn>
                <a:cxn ang="0">
                  <a:pos x="267607" y="34489"/>
                </a:cxn>
                <a:cxn ang="0">
                  <a:pos x="315394" y="5748"/>
                </a:cxn>
                <a:cxn ang="0">
                  <a:pos x="342154" y="53651"/>
                </a:cxn>
                <a:cxn ang="0">
                  <a:pos x="300102" y="220352"/>
                </a:cxn>
                <a:cxn ang="0">
                  <a:pos x="357446" y="365976"/>
                </a:cxn>
                <a:cxn ang="0">
                  <a:pos x="336420" y="450285"/>
                </a:cxn>
                <a:cxn ang="0">
                  <a:pos x="336420" y="450285"/>
                </a:cxn>
                <a:cxn ang="0">
                  <a:pos x="374650" y="511600"/>
                </a:cxn>
                <a:cxn ang="0">
                  <a:pos x="361269" y="569084"/>
                </a:cxn>
                <a:cxn ang="0">
                  <a:pos x="149095" y="513516"/>
                </a:cxn>
                <a:cxn ang="0">
                  <a:pos x="149095" y="555671"/>
                </a:cxn>
                <a:cxn ang="0">
                  <a:pos x="101308" y="593993"/>
                </a:cxn>
                <a:cxn ang="0">
                  <a:pos x="137626" y="655308"/>
                </a:cxn>
                <a:cxn ang="0">
                  <a:pos x="149095" y="657225"/>
                </a:cxn>
                <a:cxn ang="0">
                  <a:pos x="149095" y="555671"/>
                </a:cxn>
                <a:cxn ang="0">
                  <a:pos x="149095" y="226100"/>
                </a:cxn>
                <a:cxn ang="0">
                  <a:pos x="149095" y="513516"/>
                </a:cxn>
                <a:cxn ang="0">
                  <a:pos x="0" y="475194"/>
                </a:cxn>
                <a:cxn ang="0">
                  <a:pos x="15291" y="417711"/>
                </a:cxn>
                <a:cxn ang="0">
                  <a:pos x="80282" y="383221"/>
                </a:cxn>
                <a:cxn ang="0">
                  <a:pos x="101308" y="300828"/>
                </a:cxn>
                <a:cxn ang="0">
                  <a:pos x="149095" y="226100"/>
                </a:cxn>
              </a:cxnLst>
              <a:rect l="0" t="0" r="0" b="0"/>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w="9525">
              <a:noFill/>
            </a:ln>
          </p:spPr>
          <p:txBody>
            <a:bodyPr/>
            <a:lstStyle/>
            <a:p>
              <a:endParaRPr lang="zh-CN" altLang="en-US"/>
            </a:p>
          </p:txBody>
        </p:sp>
        <p:sp>
          <p:nvSpPr>
            <p:cNvPr id="8265" name="Freeform 232"/>
            <p:cNvSpPr>
              <a:spLocks noEditPoints="1"/>
            </p:cNvSpPr>
            <p:nvPr/>
          </p:nvSpPr>
          <p:spPr>
            <a:xfrm>
              <a:off x="6600825" y="458788"/>
              <a:ext cx="669925" cy="652463"/>
            </a:xfrm>
            <a:custGeom>
              <a:avLst/>
              <a:gdLst/>
              <a:ahLst/>
              <a:cxnLst>
                <a:cxn ang="0">
                  <a:pos x="637385" y="254479"/>
                </a:cxn>
                <a:cxn ang="0">
                  <a:pos x="591448" y="227692"/>
                </a:cxn>
                <a:cxn ang="0">
                  <a:pos x="568479" y="195164"/>
                </a:cxn>
                <a:cxn ang="0">
                  <a:pos x="530197" y="225778"/>
                </a:cxn>
                <a:cxn ang="0">
                  <a:pos x="535940" y="176031"/>
                </a:cxn>
                <a:cxn ang="0">
                  <a:pos x="493830" y="174117"/>
                </a:cxn>
                <a:cxn ang="0">
                  <a:pos x="447892" y="149243"/>
                </a:cxn>
                <a:cxn ang="0">
                  <a:pos x="424923" y="114802"/>
                </a:cxn>
                <a:cxn ang="0">
                  <a:pos x="386642" y="145416"/>
                </a:cxn>
                <a:cxn ang="0">
                  <a:pos x="392384" y="97582"/>
                </a:cxn>
                <a:cxn ang="0">
                  <a:pos x="352189" y="95669"/>
                </a:cxn>
                <a:cxn ang="0">
                  <a:pos x="306251" y="70795"/>
                </a:cxn>
                <a:cxn ang="0">
                  <a:pos x="283282" y="36354"/>
                </a:cxn>
                <a:cxn ang="0">
                  <a:pos x="277540" y="61228"/>
                </a:cxn>
                <a:cxn ang="0">
                  <a:pos x="572307" y="352062"/>
                </a:cxn>
                <a:cxn ang="0">
                  <a:pos x="566565" y="363542"/>
                </a:cxn>
                <a:cxn ang="0">
                  <a:pos x="277540" y="202818"/>
                </a:cxn>
                <a:cxn ang="0">
                  <a:pos x="541682" y="409463"/>
                </a:cxn>
                <a:cxn ang="0">
                  <a:pos x="535940" y="420943"/>
                </a:cxn>
                <a:cxn ang="0">
                  <a:pos x="277540" y="279353"/>
                </a:cxn>
                <a:cxn ang="0">
                  <a:pos x="509143" y="468778"/>
                </a:cxn>
                <a:cxn ang="0">
                  <a:pos x="503400" y="478345"/>
                </a:cxn>
                <a:cxn ang="0">
                  <a:pos x="277540" y="353975"/>
                </a:cxn>
                <a:cxn ang="0">
                  <a:pos x="476603" y="526179"/>
                </a:cxn>
                <a:cxn ang="0">
                  <a:pos x="470861" y="535746"/>
                </a:cxn>
                <a:cxn ang="0">
                  <a:pos x="277540" y="430510"/>
                </a:cxn>
                <a:cxn ang="0">
                  <a:pos x="380900" y="635242"/>
                </a:cxn>
                <a:cxn ang="0">
                  <a:pos x="669925" y="250652"/>
                </a:cxn>
                <a:cxn ang="0">
                  <a:pos x="277540" y="61228"/>
                </a:cxn>
                <a:cxn ang="0">
                  <a:pos x="233516" y="30614"/>
                </a:cxn>
                <a:cxn ang="0">
                  <a:pos x="216290" y="0"/>
                </a:cxn>
                <a:cxn ang="0">
                  <a:pos x="44023" y="447731"/>
                </a:cxn>
                <a:cxn ang="0">
                  <a:pos x="277540" y="430510"/>
                </a:cxn>
                <a:cxn ang="0">
                  <a:pos x="76562" y="311881"/>
                </a:cxn>
                <a:cxn ang="0">
                  <a:pos x="277540" y="415203"/>
                </a:cxn>
                <a:cxn ang="0">
                  <a:pos x="111016" y="262133"/>
                </a:cxn>
                <a:cxn ang="0">
                  <a:pos x="116758" y="250652"/>
                </a:cxn>
                <a:cxn ang="0">
                  <a:pos x="277540" y="279353"/>
                </a:cxn>
                <a:cxn ang="0">
                  <a:pos x="141641" y="195164"/>
                </a:cxn>
                <a:cxn ang="0">
                  <a:pos x="277540" y="264046"/>
                </a:cxn>
                <a:cxn ang="0">
                  <a:pos x="176094" y="145416"/>
                </a:cxn>
                <a:cxn ang="0">
                  <a:pos x="181836" y="135850"/>
                </a:cxn>
                <a:cxn ang="0">
                  <a:pos x="277540" y="61228"/>
                </a:cxn>
              </a:cxnLst>
              <a:rect l="0" t="0" r="0" b="0"/>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w="9525">
              <a:noFill/>
            </a:ln>
          </p:spPr>
          <p:txBody>
            <a:bodyPr/>
            <a:lstStyle/>
            <a:p>
              <a:endParaRPr lang="zh-CN" altLang="en-US"/>
            </a:p>
          </p:txBody>
        </p:sp>
        <p:sp>
          <p:nvSpPr>
            <p:cNvPr id="8266" name="Rectangle 233"/>
            <p:cNvSpPr/>
            <p:nvPr/>
          </p:nvSpPr>
          <p:spPr>
            <a:xfrm>
              <a:off x="6765925" y="2565400"/>
              <a:ext cx="788988" cy="41275"/>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67" name="Rectangle 234"/>
            <p:cNvSpPr/>
            <p:nvPr/>
          </p:nvSpPr>
          <p:spPr>
            <a:xfrm>
              <a:off x="6797675" y="2487613"/>
              <a:ext cx="7254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68" name="Rectangle 235"/>
            <p:cNvSpPr/>
            <p:nvPr/>
          </p:nvSpPr>
          <p:spPr>
            <a:xfrm>
              <a:off x="7083425" y="2405063"/>
              <a:ext cx="1539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69" name="Rectangle 236"/>
            <p:cNvSpPr/>
            <p:nvPr/>
          </p:nvSpPr>
          <p:spPr>
            <a:xfrm>
              <a:off x="7112000" y="2109788"/>
              <a:ext cx="96838" cy="322263"/>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70" name="Rectangle 237"/>
            <p:cNvSpPr/>
            <p:nvPr/>
          </p:nvSpPr>
          <p:spPr>
            <a:xfrm>
              <a:off x="7083425" y="2095500"/>
              <a:ext cx="1539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71" name="Rectangle 238"/>
            <p:cNvSpPr/>
            <p:nvPr/>
          </p:nvSpPr>
          <p:spPr>
            <a:xfrm>
              <a:off x="7316788" y="2405063"/>
              <a:ext cx="152400"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72" name="Rectangle 239"/>
            <p:cNvSpPr/>
            <p:nvPr/>
          </p:nvSpPr>
          <p:spPr>
            <a:xfrm>
              <a:off x="7343775" y="2109788"/>
              <a:ext cx="96838" cy="322263"/>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73" name="Rectangle 240"/>
            <p:cNvSpPr/>
            <p:nvPr/>
          </p:nvSpPr>
          <p:spPr>
            <a:xfrm>
              <a:off x="7316788" y="2095500"/>
              <a:ext cx="152400"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74" name="Rectangle 241"/>
            <p:cNvSpPr/>
            <p:nvPr/>
          </p:nvSpPr>
          <p:spPr>
            <a:xfrm>
              <a:off x="6851650" y="2405063"/>
              <a:ext cx="155575"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75" name="Rectangle 242"/>
            <p:cNvSpPr/>
            <p:nvPr/>
          </p:nvSpPr>
          <p:spPr>
            <a:xfrm>
              <a:off x="6880225" y="2109788"/>
              <a:ext cx="98425" cy="322263"/>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76" name="Rectangle 243"/>
            <p:cNvSpPr/>
            <p:nvPr/>
          </p:nvSpPr>
          <p:spPr>
            <a:xfrm>
              <a:off x="6851650" y="2095500"/>
              <a:ext cx="155575"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77" name="Rectangle 244"/>
            <p:cNvSpPr/>
            <p:nvPr/>
          </p:nvSpPr>
          <p:spPr>
            <a:xfrm>
              <a:off x="6797675" y="2006600"/>
              <a:ext cx="725488" cy="39688"/>
            </a:xfrm>
            <a:prstGeom prst="rect">
              <a:avLst/>
            </a:prstGeom>
            <a:solidFill>
              <a:srgbClr val="C5C5C9"/>
            </a:solidFill>
            <a:ln w="9525">
              <a:noFill/>
            </a:ln>
          </p:spPr>
          <p:txBody>
            <a:bodyPr wrap="square" lIns="91440" tIns="45720" rIns="91440" bIns="45720" anchor="t"/>
            <a:lstStyle/>
            <a:p>
              <a:pPr lvl="0"/>
              <a:endParaRPr lang="zh-CN" altLang="en-US" sz="1800">
                <a:latin typeface="Arial" panose="020B0604020202020204" pitchFamily="34" charset="0"/>
                <a:ea typeface="宋体" panose="02010600030101010101" pitchFamily="2" charset="-122"/>
              </a:endParaRPr>
            </a:p>
          </p:txBody>
        </p:sp>
        <p:sp>
          <p:nvSpPr>
            <p:cNvPr id="8278" name="Freeform 245"/>
            <p:cNvSpPr/>
            <p:nvPr/>
          </p:nvSpPr>
          <p:spPr>
            <a:xfrm>
              <a:off x="6797675" y="1774825"/>
              <a:ext cx="725488" cy="231775"/>
            </a:xfrm>
            <a:custGeom>
              <a:avLst/>
              <a:gdLst/>
              <a:ahLst/>
              <a:cxnLst>
                <a:cxn ang="0">
                  <a:pos x="363537" y="0"/>
                </a:cxn>
                <a:cxn ang="0">
                  <a:pos x="725488" y="231775"/>
                </a:cxn>
                <a:cxn ang="0">
                  <a:pos x="0" y="231775"/>
                </a:cxn>
                <a:cxn ang="0">
                  <a:pos x="363537" y="0"/>
                </a:cxn>
              </a:cxnLst>
              <a:rect l="0" t="0" r="0" b="0"/>
              <a:pathLst>
                <a:path w="457" h="146">
                  <a:moveTo>
                    <a:pt x="229" y="0"/>
                  </a:moveTo>
                  <a:lnTo>
                    <a:pt x="457" y="146"/>
                  </a:lnTo>
                  <a:lnTo>
                    <a:pt x="0" y="146"/>
                  </a:lnTo>
                  <a:lnTo>
                    <a:pt x="229" y="0"/>
                  </a:lnTo>
                  <a:close/>
                </a:path>
              </a:pathLst>
            </a:custGeom>
            <a:solidFill>
              <a:srgbClr val="C5C5C9"/>
            </a:solidFill>
            <a:ln w="9525">
              <a:noFill/>
            </a:ln>
          </p:spPr>
          <p:txBody>
            <a:bodyPr/>
            <a:lstStyle/>
            <a:p>
              <a:endParaRPr lang="zh-CN" altLang="en-US"/>
            </a:p>
          </p:txBody>
        </p:sp>
        <p:sp>
          <p:nvSpPr>
            <p:cNvPr id="8279" name="Freeform 246"/>
            <p:cNvSpPr>
              <a:spLocks noEditPoints="1"/>
            </p:cNvSpPr>
            <p:nvPr/>
          </p:nvSpPr>
          <p:spPr>
            <a:xfrm>
              <a:off x="4802188" y="1984375"/>
              <a:ext cx="1008063" cy="658813"/>
            </a:xfrm>
            <a:custGeom>
              <a:avLst/>
              <a:gdLst/>
              <a:ahLst/>
              <a:cxnLst>
                <a:cxn ang="0">
                  <a:pos x="225714" y="72564"/>
                </a:cxn>
                <a:cxn ang="0">
                  <a:pos x="1008063" y="328451"/>
                </a:cxn>
                <a:cxn ang="0">
                  <a:pos x="225714" y="584338"/>
                </a:cxn>
                <a:cxn ang="0">
                  <a:pos x="225714" y="485039"/>
                </a:cxn>
                <a:cxn ang="0">
                  <a:pos x="348135" y="393378"/>
                </a:cxn>
                <a:cxn ang="0">
                  <a:pos x="348135" y="238700"/>
                </a:cxn>
                <a:cxn ang="0">
                  <a:pos x="380653" y="238700"/>
                </a:cxn>
                <a:cxn ang="0">
                  <a:pos x="380653" y="173773"/>
                </a:cxn>
                <a:cxn ang="0">
                  <a:pos x="348135" y="173773"/>
                </a:cxn>
                <a:cxn ang="0">
                  <a:pos x="281186" y="173773"/>
                </a:cxn>
                <a:cxn ang="0">
                  <a:pos x="248668" y="173773"/>
                </a:cxn>
                <a:cxn ang="0">
                  <a:pos x="248668" y="238700"/>
                </a:cxn>
                <a:cxn ang="0">
                  <a:pos x="281186" y="238700"/>
                </a:cxn>
                <a:cxn ang="0">
                  <a:pos x="281186" y="393378"/>
                </a:cxn>
                <a:cxn ang="0">
                  <a:pos x="225714" y="425841"/>
                </a:cxn>
                <a:cxn ang="0">
                  <a:pos x="225714" y="72564"/>
                </a:cxn>
                <a:cxn ang="0">
                  <a:pos x="0" y="0"/>
                </a:cxn>
                <a:cxn ang="0">
                  <a:pos x="225714" y="72564"/>
                </a:cxn>
                <a:cxn ang="0">
                  <a:pos x="225714" y="425841"/>
                </a:cxn>
                <a:cxn ang="0">
                  <a:pos x="225714" y="425841"/>
                </a:cxn>
                <a:cxn ang="0">
                  <a:pos x="170242" y="393378"/>
                </a:cxn>
                <a:cxn ang="0">
                  <a:pos x="170242" y="238700"/>
                </a:cxn>
                <a:cxn ang="0">
                  <a:pos x="202760" y="238700"/>
                </a:cxn>
                <a:cxn ang="0">
                  <a:pos x="202760" y="173773"/>
                </a:cxn>
                <a:cxn ang="0">
                  <a:pos x="170242" y="173773"/>
                </a:cxn>
                <a:cxn ang="0">
                  <a:pos x="103292" y="173773"/>
                </a:cxn>
                <a:cxn ang="0">
                  <a:pos x="70774" y="173773"/>
                </a:cxn>
                <a:cxn ang="0">
                  <a:pos x="70774" y="238700"/>
                </a:cxn>
                <a:cxn ang="0">
                  <a:pos x="103292" y="238700"/>
                </a:cxn>
                <a:cxn ang="0">
                  <a:pos x="103292" y="393378"/>
                </a:cxn>
                <a:cxn ang="0">
                  <a:pos x="225714" y="485039"/>
                </a:cxn>
                <a:cxn ang="0">
                  <a:pos x="225714" y="485039"/>
                </a:cxn>
                <a:cxn ang="0">
                  <a:pos x="225714" y="584338"/>
                </a:cxn>
                <a:cxn ang="0">
                  <a:pos x="0" y="658813"/>
                </a:cxn>
                <a:cxn ang="0">
                  <a:pos x="0" y="0"/>
                </a:cxn>
              </a:cxnLst>
              <a:rect l="0" t="0" r="0" b="0"/>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w="9525">
              <a:noFill/>
            </a:ln>
          </p:spPr>
          <p:txBody>
            <a:bodyPr/>
            <a:lstStyle/>
            <a:p>
              <a:endParaRPr lang="zh-CN" altLang="en-US"/>
            </a:p>
          </p:txBody>
        </p:sp>
        <p:sp>
          <p:nvSpPr>
            <p:cNvPr id="8280" name="Freeform 247"/>
            <p:cNvSpPr>
              <a:spLocks noEditPoints="1"/>
            </p:cNvSpPr>
            <p:nvPr/>
          </p:nvSpPr>
          <p:spPr>
            <a:xfrm>
              <a:off x="4968875" y="1293813"/>
              <a:ext cx="469900" cy="581025"/>
            </a:xfrm>
            <a:custGeom>
              <a:avLst/>
              <a:gdLst/>
              <a:ahLst/>
              <a:cxnLst>
                <a:cxn ang="0">
                  <a:pos x="469900" y="24846"/>
                </a:cxn>
                <a:cxn ang="0">
                  <a:pos x="328547" y="101297"/>
                </a:cxn>
                <a:cxn ang="0">
                  <a:pos x="389673" y="581025"/>
                </a:cxn>
                <a:cxn ang="0">
                  <a:pos x="338098" y="454881"/>
                </a:cxn>
                <a:cxn ang="0">
                  <a:pos x="357200" y="298157"/>
                </a:cxn>
                <a:cxn ang="0">
                  <a:pos x="328547" y="236997"/>
                </a:cxn>
                <a:cxn ang="0">
                  <a:pos x="351469" y="401365"/>
                </a:cxn>
                <a:cxn ang="0">
                  <a:pos x="347649" y="319181"/>
                </a:cxn>
                <a:cxn ang="0">
                  <a:pos x="328547" y="428123"/>
                </a:cxn>
                <a:cxn ang="0">
                  <a:pos x="328547" y="24846"/>
                </a:cxn>
                <a:cxn ang="0">
                  <a:pos x="267422" y="101297"/>
                </a:cxn>
                <a:cxn ang="0">
                  <a:pos x="299895" y="240819"/>
                </a:cxn>
                <a:cxn ang="0">
                  <a:pos x="273153" y="223618"/>
                </a:cxn>
                <a:cxn ang="0">
                  <a:pos x="328547" y="581025"/>
                </a:cxn>
                <a:cxn ang="0">
                  <a:pos x="275063" y="449147"/>
                </a:cxn>
                <a:cxn ang="0">
                  <a:pos x="328547" y="581025"/>
                </a:cxn>
                <a:cxn ang="0">
                  <a:pos x="309446" y="407099"/>
                </a:cxn>
                <a:cxn ang="0">
                  <a:pos x="328547" y="428123"/>
                </a:cxn>
                <a:cxn ang="0">
                  <a:pos x="267422" y="0"/>
                </a:cxn>
                <a:cxn ang="0">
                  <a:pos x="194836" y="0"/>
                </a:cxn>
                <a:cxn ang="0">
                  <a:pos x="267422" y="221706"/>
                </a:cxn>
                <a:cxn ang="0">
                  <a:pos x="194836" y="101297"/>
                </a:cxn>
                <a:cxn ang="0">
                  <a:pos x="194836" y="456792"/>
                </a:cxn>
                <a:cxn ang="0">
                  <a:pos x="267422" y="387987"/>
                </a:cxn>
                <a:cxn ang="0">
                  <a:pos x="267422" y="439591"/>
                </a:cxn>
                <a:cxn ang="0">
                  <a:pos x="202477" y="342116"/>
                </a:cxn>
                <a:cxn ang="0">
                  <a:pos x="194836" y="324915"/>
                </a:cxn>
                <a:cxn ang="0">
                  <a:pos x="194836" y="269488"/>
                </a:cxn>
                <a:cxn ang="0">
                  <a:pos x="194836" y="0"/>
                </a:cxn>
                <a:cxn ang="0">
                  <a:pos x="164273" y="0"/>
                </a:cxn>
                <a:cxn ang="0">
                  <a:pos x="194836" y="242730"/>
                </a:cxn>
                <a:cxn ang="0">
                  <a:pos x="164273" y="101297"/>
                </a:cxn>
                <a:cxn ang="0">
                  <a:pos x="164273" y="330649"/>
                </a:cxn>
                <a:cxn ang="0">
                  <a:pos x="177645" y="456792"/>
                </a:cxn>
                <a:cxn ang="0">
                  <a:pos x="194836" y="269488"/>
                </a:cxn>
                <a:cxn ang="0">
                  <a:pos x="194836" y="269488"/>
                </a:cxn>
                <a:cxn ang="0">
                  <a:pos x="164273" y="24846"/>
                </a:cxn>
                <a:cxn ang="0">
                  <a:pos x="30562" y="63071"/>
                </a:cxn>
                <a:cxn ang="0">
                  <a:pos x="164273" y="275222"/>
                </a:cxn>
                <a:cxn ang="0">
                  <a:pos x="74496" y="323004"/>
                </a:cxn>
                <a:cxn ang="0">
                  <a:pos x="78316" y="368874"/>
                </a:cxn>
                <a:cxn ang="0">
                  <a:pos x="91687" y="349761"/>
                </a:cxn>
                <a:cxn ang="0">
                  <a:pos x="126070" y="330649"/>
                </a:cxn>
                <a:cxn ang="0">
                  <a:pos x="95508" y="489284"/>
                </a:cxn>
                <a:cxn ang="0">
                  <a:pos x="122250" y="447236"/>
                </a:cxn>
                <a:cxn ang="0">
                  <a:pos x="164273" y="581025"/>
                </a:cxn>
                <a:cxn ang="0">
                  <a:pos x="0" y="80273"/>
                </a:cxn>
              </a:cxnLst>
              <a:rect l="0" t="0" r="0" b="0"/>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w="9525">
              <a:noFill/>
            </a:ln>
          </p:spPr>
          <p:txBody>
            <a:bodyPr/>
            <a:lstStyle/>
            <a:p>
              <a:endParaRPr lang="zh-CN" altLang="en-US"/>
            </a:p>
          </p:txBody>
        </p:sp>
        <p:sp>
          <p:nvSpPr>
            <p:cNvPr id="8281" name="Freeform 248"/>
            <p:cNvSpPr>
              <a:spLocks noEditPoints="1"/>
            </p:cNvSpPr>
            <p:nvPr/>
          </p:nvSpPr>
          <p:spPr>
            <a:xfrm>
              <a:off x="5878513" y="1901825"/>
              <a:ext cx="717550" cy="722313"/>
            </a:xfrm>
            <a:custGeom>
              <a:avLst/>
              <a:gdLst/>
              <a:ahLst/>
              <a:cxnLst>
                <a:cxn ang="0">
                  <a:pos x="685021" y="605749"/>
                </a:cxn>
                <a:cxn ang="0">
                  <a:pos x="717550" y="192998"/>
                </a:cxn>
                <a:cxn ang="0">
                  <a:pos x="685021" y="194909"/>
                </a:cxn>
                <a:cxn ang="0">
                  <a:pos x="685021" y="424215"/>
                </a:cxn>
                <a:cxn ang="0">
                  <a:pos x="621876" y="494918"/>
                </a:cxn>
                <a:cxn ang="0">
                  <a:pos x="575953" y="722313"/>
                </a:cxn>
                <a:cxn ang="0">
                  <a:pos x="575953" y="722313"/>
                </a:cxn>
                <a:cxn ang="0">
                  <a:pos x="575953" y="42039"/>
                </a:cxn>
                <a:cxn ang="0">
                  <a:pos x="556818" y="80257"/>
                </a:cxn>
                <a:cxn ang="0">
                  <a:pos x="575953" y="139494"/>
                </a:cxn>
                <a:cxn ang="0">
                  <a:pos x="552991" y="330582"/>
                </a:cxn>
                <a:cxn ang="0">
                  <a:pos x="575953" y="542690"/>
                </a:cxn>
                <a:cxn ang="0">
                  <a:pos x="575953" y="542690"/>
                </a:cxn>
                <a:cxn ang="0">
                  <a:pos x="533857" y="638234"/>
                </a:cxn>
                <a:cxn ang="0">
                  <a:pos x="463058" y="101276"/>
                </a:cxn>
                <a:cxn ang="0">
                  <a:pos x="533857" y="57326"/>
                </a:cxn>
                <a:cxn ang="0">
                  <a:pos x="533857" y="139494"/>
                </a:cxn>
                <a:cxn ang="0">
                  <a:pos x="533857" y="330582"/>
                </a:cxn>
                <a:cxn ang="0">
                  <a:pos x="463058" y="605749"/>
                </a:cxn>
                <a:cxn ang="0">
                  <a:pos x="528116" y="686006"/>
                </a:cxn>
                <a:cxn ang="0">
                  <a:pos x="463058" y="59237"/>
                </a:cxn>
                <a:cxn ang="0">
                  <a:pos x="463058" y="122296"/>
                </a:cxn>
                <a:cxn ang="0">
                  <a:pos x="371212" y="330582"/>
                </a:cxn>
                <a:cxn ang="0">
                  <a:pos x="459232" y="546511"/>
                </a:cxn>
                <a:cxn ang="0">
                  <a:pos x="459232" y="460522"/>
                </a:cxn>
                <a:cxn ang="0">
                  <a:pos x="355904" y="407017"/>
                </a:cxn>
                <a:cxn ang="0">
                  <a:pos x="256404" y="122296"/>
                </a:cxn>
                <a:cxn ang="0">
                  <a:pos x="355904" y="0"/>
                </a:cxn>
                <a:cxn ang="0">
                  <a:pos x="346337" y="330582"/>
                </a:cxn>
                <a:cxn ang="0">
                  <a:pos x="355904" y="437591"/>
                </a:cxn>
                <a:cxn ang="0">
                  <a:pos x="355904" y="493007"/>
                </a:cxn>
                <a:cxn ang="0">
                  <a:pos x="355904" y="546511"/>
                </a:cxn>
                <a:cxn ang="0">
                  <a:pos x="256404" y="9554"/>
                </a:cxn>
                <a:cxn ang="0">
                  <a:pos x="256404" y="101276"/>
                </a:cxn>
                <a:cxn ang="0">
                  <a:pos x="183692" y="57326"/>
                </a:cxn>
                <a:cxn ang="0">
                  <a:pos x="183692" y="194909"/>
                </a:cxn>
                <a:cxn ang="0">
                  <a:pos x="252577" y="407017"/>
                </a:cxn>
                <a:cxn ang="0">
                  <a:pos x="252577" y="493007"/>
                </a:cxn>
                <a:cxn ang="0">
                  <a:pos x="256404" y="546511"/>
                </a:cxn>
                <a:cxn ang="0">
                  <a:pos x="183692" y="470076"/>
                </a:cxn>
                <a:cxn ang="0">
                  <a:pos x="189433" y="638234"/>
                </a:cxn>
                <a:cxn ang="0">
                  <a:pos x="160731" y="80257"/>
                </a:cxn>
                <a:cxn ang="0">
                  <a:pos x="183692" y="26752"/>
                </a:cxn>
                <a:cxn ang="0">
                  <a:pos x="183692" y="330582"/>
                </a:cxn>
                <a:cxn ang="0">
                  <a:pos x="183692" y="519759"/>
                </a:cxn>
                <a:cxn ang="0">
                  <a:pos x="183692" y="638234"/>
                </a:cxn>
                <a:cxn ang="0">
                  <a:pos x="183692" y="638234"/>
                </a:cxn>
                <a:cxn ang="0">
                  <a:pos x="143510" y="139494"/>
                </a:cxn>
                <a:cxn ang="0">
                  <a:pos x="34442" y="605749"/>
                </a:cxn>
                <a:cxn ang="0">
                  <a:pos x="143510" y="638234"/>
                </a:cxn>
                <a:cxn ang="0">
                  <a:pos x="143510" y="638234"/>
                </a:cxn>
                <a:cxn ang="0">
                  <a:pos x="34442" y="313384"/>
                </a:cxn>
                <a:cxn ang="0">
                  <a:pos x="0" y="288543"/>
                </a:cxn>
                <a:cxn ang="0">
                  <a:pos x="34442" y="424215"/>
                </a:cxn>
              </a:cxnLst>
              <a:rect l="0" t="0" r="0" b="0"/>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w="9525">
              <a:noFill/>
            </a:ln>
          </p:spPr>
          <p:txBody>
            <a:bodyPr/>
            <a:lstStyle/>
            <a:p>
              <a:endParaRPr lang="zh-CN" altLang="en-US"/>
            </a:p>
          </p:txBody>
        </p:sp>
        <p:sp>
          <p:nvSpPr>
            <p:cNvPr id="8282" name="Freeform 249"/>
            <p:cNvSpPr/>
            <p:nvPr/>
          </p:nvSpPr>
          <p:spPr>
            <a:xfrm>
              <a:off x="5516563" y="1931988"/>
              <a:ext cx="269875" cy="203200"/>
            </a:xfrm>
            <a:custGeom>
              <a:avLst/>
              <a:gdLst/>
              <a:ahLst/>
              <a:cxnLst>
                <a:cxn ang="0">
                  <a:pos x="187572" y="0"/>
                </a:cxn>
                <a:cxn ang="0">
                  <a:pos x="133980" y="19169"/>
                </a:cxn>
                <a:cxn ang="0">
                  <a:pos x="80388" y="0"/>
                </a:cxn>
                <a:cxn ang="0">
                  <a:pos x="0" y="78596"/>
                </a:cxn>
                <a:cxn ang="0">
                  <a:pos x="137808" y="203200"/>
                </a:cxn>
                <a:cxn ang="0">
                  <a:pos x="269875" y="78596"/>
                </a:cxn>
                <a:cxn ang="0">
                  <a:pos x="187572" y="0"/>
                </a:cxn>
              </a:cxnLst>
              <a:rect l="0" t="0" r="0" b="0"/>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w="9525">
              <a:noFill/>
            </a:ln>
          </p:spPr>
          <p:txBody>
            <a:bodyPr/>
            <a:lstStyle/>
            <a:p>
              <a:endParaRPr lang="zh-CN" altLang="en-US"/>
            </a:p>
          </p:txBody>
        </p:sp>
        <p:sp>
          <p:nvSpPr>
            <p:cNvPr id="8283" name="Freeform 250"/>
            <p:cNvSpPr/>
            <p:nvPr/>
          </p:nvSpPr>
          <p:spPr>
            <a:xfrm>
              <a:off x="5637213" y="1878013"/>
              <a:ext cx="73025" cy="93663"/>
            </a:xfrm>
            <a:custGeom>
              <a:avLst/>
              <a:gdLst/>
              <a:ahLst/>
              <a:cxnLst>
                <a:cxn ang="0">
                  <a:pos x="15373" y="93663"/>
                </a:cxn>
                <a:cxn ang="0">
                  <a:pos x="34590" y="0"/>
                </a:cxn>
                <a:cxn ang="0">
                  <a:pos x="73025" y="7645"/>
                </a:cxn>
                <a:cxn ang="0">
                  <a:pos x="15373" y="93663"/>
                </a:cxn>
              </a:cxnLst>
              <a:rect l="0" t="0" r="0" b="0"/>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w="9525">
              <a:noFill/>
            </a:ln>
          </p:spPr>
          <p:txBody>
            <a:bodyPr/>
            <a:lstStyle/>
            <a:p>
              <a:endParaRPr lang="zh-CN" altLang="en-US"/>
            </a:p>
          </p:txBody>
        </p:sp>
        <p:sp>
          <p:nvSpPr>
            <p:cNvPr id="8284" name="Freeform 251"/>
            <p:cNvSpPr/>
            <p:nvPr/>
          </p:nvSpPr>
          <p:spPr>
            <a:xfrm>
              <a:off x="4384675" y="2451100"/>
              <a:ext cx="269875" cy="204788"/>
            </a:xfrm>
            <a:custGeom>
              <a:avLst/>
              <a:gdLst/>
              <a:ahLst/>
              <a:cxnLst>
                <a:cxn ang="0">
                  <a:pos x="189486" y="0"/>
                </a:cxn>
                <a:cxn ang="0">
                  <a:pos x="133980" y="21052"/>
                </a:cxn>
                <a:cxn ang="0">
                  <a:pos x="80388" y="0"/>
                </a:cxn>
                <a:cxn ang="0">
                  <a:pos x="0" y="78470"/>
                </a:cxn>
                <a:cxn ang="0">
                  <a:pos x="139722" y="204788"/>
                </a:cxn>
                <a:cxn ang="0">
                  <a:pos x="269875" y="78470"/>
                </a:cxn>
                <a:cxn ang="0">
                  <a:pos x="189486" y="0"/>
                </a:cxn>
              </a:cxnLst>
              <a:rect l="0" t="0" r="0" b="0"/>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w="9525">
              <a:noFill/>
            </a:ln>
          </p:spPr>
          <p:txBody>
            <a:bodyPr/>
            <a:lstStyle/>
            <a:p>
              <a:endParaRPr lang="zh-CN" altLang="en-US"/>
            </a:p>
          </p:txBody>
        </p:sp>
        <p:sp>
          <p:nvSpPr>
            <p:cNvPr id="8285" name="Freeform 252"/>
            <p:cNvSpPr/>
            <p:nvPr/>
          </p:nvSpPr>
          <p:spPr>
            <a:xfrm>
              <a:off x="4505325" y="2398713"/>
              <a:ext cx="73025" cy="93663"/>
            </a:xfrm>
            <a:custGeom>
              <a:avLst/>
              <a:gdLst/>
              <a:ahLst/>
              <a:cxnLst>
                <a:cxn ang="0">
                  <a:pos x="15373" y="93663"/>
                </a:cxn>
                <a:cxn ang="0">
                  <a:pos x="34590" y="0"/>
                </a:cxn>
                <a:cxn ang="0">
                  <a:pos x="73025" y="7645"/>
                </a:cxn>
                <a:cxn ang="0">
                  <a:pos x="15373" y="93663"/>
                </a:cxn>
              </a:cxnLst>
              <a:rect l="0" t="0" r="0" b="0"/>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w="9525">
              <a:noFill/>
            </a:ln>
          </p:spPr>
          <p:txBody>
            <a:bodyPr/>
            <a:lstStyle/>
            <a:p>
              <a:endParaRPr lang="zh-CN" altLang="en-US"/>
            </a:p>
          </p:txBody>
        </p:sp>
        <p:sp>
          <p:nvSpPr>
            <p:cNvPr id="8286" name="Freeform 253"/>
            <p:cNvSpPr>
              <a:spLocks noEditPoints="1"/>
            </p:cNvSpPr>
            <p:nvPr/>
          </p:nvSpPr>
          <p:spPr>
            <a:xfrm>
              <a:off x="7394575" y="1543050"/>
              <a:ext cx="360363" cy="390525"/>
            </a:xfrm>
            <a:custGeom>
              <a:avLst/>
              <a:gdLst/>
              <a:ahLst/>
              <a:cxnLst>
                <a:cxn ang="0">
                  <a:pos x="279856" y="179947"/>
                </a:cxn>
                <a:cxn ang="0">
                  <a:pos x="270272" y="222063"/>
                </a:cxn>
                <a:cxn ang="0">
                  <a:pos x="270272" y="260350"/>
                </a:cxn>
                <a:cxn ang="0">
                  <a:pos x="276022" y="262264"/>
                </a:cxn>
                <a:cxn ang="0">
                  <a:pos x="306691" y="306294"/>
                </a:cxn>
                <a:cxn ang="0">
                  <a:pos x="270272" y="281407"/>
                </a:cxn>
                <a:cxn ang="0">
                  <a:pos x="270272" y="76573"/>
                </a:cxn>
                <a:cxn ang="0">
                  <a:pos x="306691" y="53601"/>
                </a:cxn>
                <a:cxn ang="0">
                  <a:pos x="276022" y="97631"/>
                </a:cxn>
                <a:cxn ang="0">
                  <a:pos x="270272" y="99545"/>
                </a:cxn>
                <a:cxn ang="0">
                  <a:pos x="350778" y="170376"/>
                </a:cxn>
                <a:cxn ang="0">
                  <a:pos x="297107" y="179947"/>
                </a:cxn>
                <a:cxn ang="0">
                  <a:pos x="350778" y="189519"/>
                </a:cxn>
                <a:cxn ang="0">
                  <a:pos x="350778" y="170376"/>
                </a:cxn>
                <a:cxn ang="0">
                  <a:pos x="185931" y="390525"/>
                </a:cxn>
                <a:cxn ang="0">
                  <a:pos x="235769" y="262264"/>
                </a:cxn>
                <a:cxn ang="0">
                  <a:pos x="270272" y="137832"/>
                </a:cxn>
                <a:cxn ang="0">
                  <a:pos x="180181" y="101459"/>
                </a:cxn>
                <a:cxn ang="0">
                  <a:pos x="258771" y="179947"/>
                </a:cxn>
                <a:cxn ang="0">
                  <a:pos x="220434" y="246949"/>
                </a:cxn>
                <a:cxn ang="0">
                  <a:pos x="214684" y="300551"/>
                </a:cxn>
                <a:cxn ang="0">
                  <a:pos x="180181" y="390525"/>
                </a:cxn>
                <a:cxn ang="0">
                  <a:pos x="270272" y="99545"/>
                </a:cxn>
                <a:cxn ang="0">
                  <a:pos x="262604" y="84230"/>
                </a:cxn>
                <a:cxn ang="0">
                  <a:pos x="270272" y="260350"/>
                </a:cxn>
                <a:cxn ang="0">
                  <a:pos x="262604" y="275664"/>
                </a:cxn>
                <a:cxn ang="0">
                  <a:pos x="270272" y="260350"/>
                </a:cxn>
                <a:cxn ang="0">
                  <a:pos x="180181" y="0"/>
                </a:cxn>
                <a:cxn ang="0">
                  <a:pos x="189765" y="9571"/>
                </a:cxn>
                <a:cxn ang="0">
                  <a:pos x="180181" y="63173"/>
                </a:cxn>
                <a:cxn ang="0">
                  <a:pos x="180181" y="63173"/>
                </a:cxn>
                <a:cxn ang="0">
                  <a:pos x="90090" y="135918"/>
                </a:cxn>
                <a:cxn ang="0">
                  <a:pos x="124593" y="262264"/>
                </a:cxn>
                <a:cxn ang="0">
                  <a:pos x="174431" y="390525"/>
                </a:cxn>
                <a:cxn ang="0">
                  <a:pos x="180181" y="300551"/>
                </a:cxn>
                <a:cxn ang="0">
                  <a:pos x="145678" y="256521"/>
                </a:cxn>
                <a:cxn ang="0">
                  <a:pos x="101591" y="179947"/>
                </a:cxn>
                <a:cxn ang="0">
                  <a:pos x="180181" y="101459"/>
                </a:cxn>
                <a:cxn ang="0">
                  <a:pos x="180181" y="80402"/>
                </a:cxn>
                <a:cxn ang="0">
                  <a:pos x="180181" y="0"/>
                </a:cxn>
                <a:cxn ang="0">
                  <a:pos x="170597" y="53601"/>
                </a:cxn>
                <a:cxn ang="0">
                  <a:pos x="180181" y="0"/>
                </a:cxn>
                <a:cxn ang="0">
                  <a:pos x="90090" y="260350"/>
                </a:cxn>
                <a:cxn ang="0">
                  <a:pos x="97758" y="275664"/>
                </a:cxn>
                <a:cxn ang="0">
                  <a:pos x="90090" y="99545"/>
                </a:cxn>
                <a:cxn ang="0">
                  <a:pos x="97758" y="84230"/>
                </a:cxn>
                <a:cxn ang="0">
                  <a:pos x="90090" y="99545"/>
                </a:cxn>
                <a:cxn ang="0">
                  <a:pos x="80506" y="179947"/>
                </a:cxn>
                <a:cxn ang="0">
                  <a:pos x="90090" y="135918"/>
                </a:cxn>
                <a:cxn ang="0">
                  <a:pos x="90090" y="99545"/>
                </a:cxn>
                <a:cxn ang="0">
                  <a:pos x="84340" y="97631"/>
                </a:cxn>
                <a:cxn ang="0">
                  <a:pos x="53671" y="53601"/>
                </a:cxn>
                <a:cxn ang="0">
                  <a:pos x="90090" y="76573"/>
                </a:cxn>
                <a:cxn ang="0">
                  <a:pos x="90090" y="283322"/>
                </a:cxn>
                <a:cxn ang="0">
                  <a:pos x="53671" y="306294"/>
                </a:cxn>
                <a:cxn ang="0">
                  <a:pos x="84340" y="262264"/>
                </a:cxn>
                <a:cxn ang="0">
                  <a:pos x="90090" y="260350"/>
                </a:cxn>
                <a:cxn ang="0">
                  <a:pos x="63255" y="179947"/>
                </a:cxn>
                <a:cxn ang="0">
                  <a:pos x="9584" y="170376"/>
                </a:cxn>
                <a:cxn ang="0">
                  <a:pos x="9584" y="189519"/>
                </a:cxn>
                <a:cxn ang="0">
                  <a:pos x="63255" y="179947"/>
                </a:cxn>
              </a:cxnLst>
              <a:rect l="0" t="0" r="0" b="0"/>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w="9525">
              <a:noFill/>
            </a:ln>
          </p:spPr>
          <p:txBody>
            <a:bodyPr/>
            <a:lstStyle/>
            <a:p>
              <a:endParaRPr lang="zh-CN" altLang="en-US"/>
            </a:p>
          </p:txBody>
        </p:sp>
        <p:sp>
          <p:nvSpPr>
            <p:cNvPr id="8287" name="Freeform 254"/>
            <p:cNvSpPr>
              <a:spLocks noEditPoints="1"/>
            </p:cNvSpPr>
            <p:nvPr/>
          </p:nvSpPr>
          <p:spPr>
            <a:xfrm>
              <a:off x="5618163" y="1017588"/>
              <a:ext cx="534988" cy="774700"/>
            </a:xfrm>
            <a:custGeom>
              <a:avLst/>
              <a:gdLst/>
              <a:ahLst/>
              <a:cxnLst>
                <a:cxn ang="0">
                  <a:pos x="267494" y="13389"/>
                </a:cxn>
                <a:cxn ang="0">
                  <a:pos x="309528" y="0"/>
                </a:cxn>
                <a:cxn ang="0">
                  <a:pos x="424169" y="353875"/>
                </a:cxn>
                <a:cxn ang="0">
                  <a:pos x="296154" y="394044"/>
                </a:cxn>
                <a:cxn ang="0">
                  <a:pos x="267494" y="306054"/>
                </a:cxn>
                <a:cxn ang="0">
                  <a:pos x="267494" y="13389"/>
                </a:cxn>
                <a:cxn ang="0">
                  <a:pos x="267494" y="610195"/>
                </a:cxn>
                <a:cxn ang="0">
                  <a:pos x="370670" y="575764"/>
                </a:cxn>
                <a:cxn ang="0">
                  <a:pos x="292332" y="575764"/>
                </a:cxn>
                <a:cxn ang="0">
                  <a:pos x="292332" y="527943"/>
                </a:cxn>
                <a:cxn ang="0">
                  <a:pos x="416526" y="527943"/>
                </a:cxn>
                <a:cxn ang="0">
                  <a:pos x="515881" y="527943"/>
                </a:cxn>
                <a:cxn ang="0">
                  <a:pos x="534988" y="527943"/>
                </a:cxn>
                <a:cxn ang="0">
                  <a:pos x="534988" y="575764"/>
                </a:cxn>
                <a:cxn ang="0">
                  <a:pos x="491042" y="575764"/>
                </a:cxn>
                <a:cxn ang="0">
                  <a:pos x="366848" y="680970"/>
                </a:cxn>
                <a:cxn ang="0">
                  <a:pos x="462382" y="734530"/>
                </a:cxn>
                <a:cxn ang="0">
                  <a:pos x="462382" y="774700"/>
                </a:cxn>
                <a:cxn ang="0">
                  <a:pos x="267494" y="774700"/>
                </a:cxn>
                <a:cxn ang="0">
                  <a:pos x="267494" y="738356"/>
                </a:cxn>
                <a:cxn ang="0">
                  <a:pos x="303796" y="702012"/>
                </a:cxn>
                <a:cxn ang="0">
                  <a:pos x="267494" y="665668"/>
                </a:cxn>
                <a:cxn ang="0">
                  <a:pos x="267494" y="610195"/>
                </a:cxn>
                <a:cxn ang="0">
                  <a:pos x="183424" y="42082"/>
                </a:cxn>
                <a:cxn ang="0">
                  <a:pos x="267494" y="13389"/>
                </a:cxn>
                <a:cxn ang="0">
                  <a:pos x="267494" y="306054"/>
                </a:cxn>
                <a:cxn ang="0">
                  <a:pos x="250297" y="254407"/>
                </a:cxn>
                <a:cxn ang="0">
                  <a:pos x="89801" y="432301"/>
                </a:cxn>
                <a:cxn ang="0">
                  <a:pos x="267494" y="610195"/>
                </a:cxn>
                <a:cxn ang="0">
                  <a:pos x="267494" y="610195"/>
                </a:cxn>
                <a:cxn ang="0">
                  <a:pos x="267494" y="665668"/>
                </a:cxn>
                <a:cxn ang="0">
                  <a:pos x="231191" y="702012"/>
                </a:cxn>
                <a:cxn ang="0">
                  <a:pos x="267494" y="738356"/>
                </a:cxn>
                <a:cxn ang="0">
                  <a:pos x="267494" y="774700"/>
                </a:cxn>
                <a:cxn ang="0">
                  <a:pos x="72605" y="774700"/>
                </a:cxn>
                <a:cxn ang="0">
                  <a:pos x="72605" y="734530"/>
                </a:cxn>
                <a:cxn ang="0">
                  <a:pos x="168139" y="680970"/>
                </a:cxn>
                <a:cxn ang="0">
                  <a:pos x="0" y="432301"/>
                </a:cxn>
                <a:cxn ang="0">
                  <a:pos x="223548" y="168329"/>
                </a:cxn>
                <a:cxn ang="0">
                  <a:pos x="183424" y="42082"/>
                </a:cxn>
              </a:cxnLst>
              <a:rect l="0" t="0" r="0" b="0"/>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w="9525">
              <a:noFill/>
            </a:ln>
          </p:spPr>
          <p:txBody>
            <a:bodyPr/>
            <a:lstStyle/>
            <a:p>
              <a:endParaRPr lang="zh-CN" altLang="en-US"/>
            </a:p>
          </p:txBody>
        </p:sp>
        <p:sp>
          <p:nvSpPr>
            <p:cNvPr id="8288" name="Freeform 255"/>
            <p:cNvSpPr>
              <a:spLocks noEditPoints="1"/>
            </p:cNvSpPr>
            <p:nvPr/>
          </p:nvSpPr>
          <p:spPr>
            <a:xfrm>
              <a:off x="5427663" y="908050"/>
              <a:ext cx="309563" cy="276225"/>
            </a:xfrm>
            <a:custGeom>
              <a:avLst/>
              <a:gdLst/>
              <a:ahLst/>
              <a:cxnLst>
                <a:cxn ang="0">
                  <a:pos x="280899" y="88238"/>
                </a:cxn>
                <a:cxn ang="0">
                  <a:pos x="154781" y="0"/>
                </a:cxn>
                <a:cxn ang="0">
                  <a:pos x="154781" y="26855"/>
                </a:cxn>
                <a:cxn ang="0">
                  <a:pos x="257969" y="95911"/>
                </a:cxn>
                <a:cxn ang="0">
                  <a:pos x="194910" y="241696"/>
                </a:cxn>
                <a:cxn ang="0">
                  <a:pos x="154781" y="249369"/>
                </a:cxn>
                <a:cxn ang="0">
                  <a:pos x="154781" y="276225"/>
                </a:cxn>
                <a:cxn ang="0">
                  <a:pos x="204464" y="266633"/>
                </a:cxn>
                <a:cxn ang="0">
                  <a:pos x="280899" y="88238"/>
                </a:cxn>
                <a:cxn ang="0">
                  <a:pos x="154781" y="0"/>
                </a:cxn>
                <a:cxn ang="0">
                  <a:pos x="103187" y="11509"/>
                </a:cxn>
                <a:cxn ang="0">
                  <a:pos x="26752" y="189904"/>
                </a:cxn>
                <a:cxn ang="0">
                  <a:pos x="154781" y="276225"/>
                </a:cxn>
                <a:cxn ang="0">
                  <a:pos x="154781" y="249369"/>
                </a:cxn>
                <a:cxn ang="0">
                  <a:pos x="51593" y="180313"/>
                </a:cxn>
                <a:cxn ang="0">
                  <a:pos x="51593" y="180313"/>
                </a:cxn>
                <a:cxn ang="0">
                  <a:pos x="112742" y="34528"/>
                </a:cxn>
                <a:cxn ang="0">
                  <a:pos x="154781" y="26855"/>
                </a:cxn>
                <a:cxn ang="0">
                  <a:pos x="154781" y="0"/>
                </a:cxn>
              </a:cxnLst>
              <a:rect l="0" t="0" r="0" b="0"/>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w="9525">
              <a:noFill/>
            </a:ln>
          </p:spPr>
          <p:txBody>
            <a:bodyPr/>
            <a:lstStyle/>
            <a:p>
              <a:endParaRPr lang="zh-CN" altLang="en-US"/>
            </a:p>
          </p:txBody>
        </p:sp>
        <p:sp>
          <p:nvSpPr>
            <p:cNvPr id="8289" name="Freeform 256"/>
            <p:cNvSpPr/>
            <p:nvPr/>
          </p:nvSpPr>
          <p:spPr>
            <a:xfrm>
              <a:off x="5337175" y="1074738"/>
              <a:ext cx="138113" cy="84138"/>
            </a:xfrm>
            <a:custGeom>
              <a:avLst/>
              <a:gdLst/>
              <a:ahLst/>
              <a:cxnLst>
                <a:cxn ang="0">
                  <a:pos x="14287" y="84138"/>
                </a:cxn>
                <a:cxn ang="0">
                  <a:pos x="0" y="50800"/>
                </a:cxn>
                <a:cxn ang="0">
                  <a:pos x="123825" y="0"/>
                </a:cxn>
                <a:cxn ang="0">
                  <a:pos x="138113" y="34925"/>
                </a:cxn>
                <a:cxn ang="0">
                  <a:pos x="14287" y="84138"/>
                </a:cxn>
              </a:cxnLst>
              <a:rect l="0" t="0" r="0" b="0"/>
              <a:pathLst>
                <a:path w="87" h="53">
                  <a:moveTo>
                    <a:pt x="9" y="53"/>
                  </a:moveTo>
                  <a:lnTo>
                    <a:pt x="0" y="32"/>
                  </a:lnTo>
                  <a:lnTo>
                    <a:pt x="78" y="0"/>
                  </a:lnTo>
                  <a:lnTo>
                    <a:pt x="87" y="22"/>
                  </a:lnTo>
                  <a:lnTo>
                    <a:pt x="9" y="53"/>
                  </a:lnTo>
                  <a:close/>
                </a:path>
              </a:pathLst>
            </a:custGeom>
            <a:solidFill>
              <a:srgbClr val="C5C5C9"/>
            </a:solidFill>
            <a:ln w="9525">
              <a:noFill/>
            </a:ln>
          </p:spPr>
          <p:txBody>
            <a:bodyPr/>
            <a:lstStyle/>
            <a:p>
              <a:endParaRPr lang="zh-CN" altLang="en-US"/>
            </a:p>
          </p:txBody>
        </p:sp>
        <p:sp>
          <p:nvSpPr>
            <p:cNvPr id="8290" name="Freeform 257"/>
            <p:cNvSpPr/>
            <p:nvPr/>
          </p:nvSpPr>
          <p:spPr>
            <a:xfrm>
              <a:off x="5251450" y="1084263"/>
              <a:ext cx="184150" cy="115888"/>
            </a:xfrm>
            <a:custGeom>
              <a:avLst/>
              <a:gdLst/>
              <a:ahLst/>
              <a:cxnLst>
                <a:cxn ang="0">
                  <a:pos x="44119" y="108162"/>
                </a:cxn>
                <a:cxn ang="0">
                  <a:pos x="5754" y="92710"/>
                </a:cxn>
                <a:cxn ang="0">
                  <a:pos x="23018" y="54081"/>
                </a:cxn>
                <a:cxn ang="0">
                  <a:pos x="140030" y="5794"/>
                </a:cxn>
                <a:cxn ang="0">
                  <a:pos x="178395" y="23177"/>
                </a:cxn>
                <a:cxn ang="0">
                  <a:pos x="161131" y="61806"/>
                </a:cxn>
                <a:cxn ang="0">
                  <a:pos x="44119" y="108162"/>
                </a:cxn>
              </a:cxnLst>
              <a:rect l="0" t="0" r="0" b="0"/>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w="9525">
              <a:noFill/>
            </a:ln>
          </p:spPr>
          <p:txBody>
            <a:bodyPr/>
            <a:lstStyle/>
            <a:p>
              <a:endParaRPr lang="zh-CN" altLang="en-US"/>
            </a:p>
          </p:txBody>
        </p:sp>
        <p:sp>
          <p:nvSpPr>
            <p:cNvPr id="8291" name="Freeform 258"/>
            <p:cNvSpPr>
              <a:spLocks noEditPoints="1"/>
            </p:cNvSpPr>
            <p:nvPr/>
          </p:nvSpPr>
          <p:spPr>
            <a:xfrm>
              <a:off x="7648575" y="2376488"/>
              <a:ext cx="560388" cy="200025"/>
            </a:xfrm>
            <a:custGeom>
              <a:avLst/>
              <a:gdLst/>
              <a:ahLst/>
              <a:cxnLst>
                <a:cxn ang="0">
                  <a:pos x="388255" y="13335"/>
                </a:cxn>
                <a:cxn ang="0">
                  <a:pos x="430332" y="3810"/>
                </a:cxn>
                <a:cxn ang="0">
                  <a:pos x="449457" y="13335"/>
                </a:cxn>
                <a:cxn ang="0">
                  <a:pos x="489622" y="5715"/>
                </a:cxn>
                <a:cxn ang="0">
                  <a:pos x="554650" y="47625"/>
                </a:cxn>
                <a:cxn ang="0">
                  <a:pos x="510660" y="112395"/>
                </a:cxn>
                <a:cxn ang="0">
                  <a:pos x="485797" y="118110"/>
                </a:cxn>
                <a:cxn ang="0">
                  <a:pos x="457108" y="49530"/>
                </a:cxn>
                <a:cxn ang="0">
                  <a:pos x="470496" y="121920"/>
                </a:cxn>
                <a:cxn ang="0">
                  <a:pos x="457108" y="137160"/>
                </a:cxn>
                <a:cxn ang="0">
                  <a:pos x="388255" y="150495"/>
                </a:cxn>
                <a:cxn ang="0">
                  <a:pos x="388255" y="55245"/>
                </a:cxn>
                <a:cxn ang="0">
                  <a:pos x="432244" y="45720"/>
                </a:cxn>
                <a:cxn ang="0">
                  <a:pos x="447545" y="53340"/>
                </a:cxn>
                <a:cxn ang="0">
                  <a:pos x="441807" y="24765"/>
                </a:cxn>
                <a:cxn ang="0">
                  <a:pos x="424594" y="13335"/>
                </a:cxn>
                <a:cxn ang="0">
                  <a:pos x="388255" y="20955"/>
                </a:cxn>
                <a:cxn ang="0">
                  <a:pos x="388255" y="13335"/>
                </a:cxn>
                <a:cxn ang="0">
                  <a:pos x="74590" y="81915"/>
                </a:cxn>
                <a:cxn ang="0">
                  <a:pos x="317489" y="34290"/>
                </a:cxn>
                <a:cxn ang="0">
                  <a:pos x="330877" y="24765"/>
                </a:cxn>
                <a:cxn ang="0">
                  <a:pos x="388255" y="13335"/>
                </a:cxn>
                <a:cxn ang="0">
                  <a:pos x="388255" y="20955"/>
                </a:cxn>
                <a:cxn ang="0">
                  <a:pos x="338527" y="30480"/>
                </a:cxn>
                <a:cxn ang="0">
                  <a:pos x="328964" y="47625"/>
                </a:cxn>
                <a:cxn ang="0">
                  <a:pos x="334702" y="74295"/>
                </a:cxn>
                <a:cxn ang="0">
                  <a:pos x="334702" y="74295"/>
                </a:cxn>
                <a:cxn ang="0">
                  <a:pos x="344265" y="62865"/>
                </a:cxn>
                <a:cxn ang="0">
                  <a:pos x="388255" y="55245"/>
                </a:cxn>
                <a:cxn ang="0">
                  <a:pos x="388255" y="150495"/>
                </a:cxn>
                <a:cxn ang="0">
                  <a:pos x="357653" y="156210"/>
                </a:cxn>
                <a:cxn ang="0">
                  <a:pos x="342353" y="150495"/>
                </a:cxn>
                <a:cxn ang="0">
                  <a:pos x="95629" y="200025"/>
                </a:cxn>
                <a:cxn ang="0">
                  <a:pos x="74590" y="190500"/>
                </a:cxn>
                <a:cxn ang="0">
                  <a:pos x="74590" y="182880"/>
                </a:cxn>
                <a:cxn ang="0">
                  <a:pos x="95629" y="192405"/>
                </a:cxn>
                <a:cxn ang="0">
                  <a:pos x="95629" y="192405"/>
                </a:cxn>
                <a:cxn ang="0">
                  <a:pos x="101367" y="190500"/>
                </a:cxn>
                <a:cxn ang="0">
                  <a:pos x="114755" y="169545"/>
                </a:cxn>
                <a:cxn ang="0">
                  <a:pos x="97541" y="156210"/>
                </a:cxn>
                <a:cxn ang="0">
                  <a:pos x="109017" y="137160"/>
                </a:cxn>
                <a:cxn ang="0">
                  <a:pos x="91804" y="121920"/>
                </a:cxn>
                <a:cxn ang="0">
                  <a:pos x="101367" y="102870"/>
                </a:cxn>
                <a:cxn ang="0">
                  <a:pos x="80328" y="89535"/>
                </a:cxn>
                <a:cxn ang="0">
                  <a:pos x="76503" y="89535"/>
                </a:cxn>
                <a:cxn ang="0">
                  <a:pos x="74590" y="91440"/>
                </a:cxn>
                <a:cxn ang="0">
                  <a:pos x="74590" y="81915"/>
                </a:cxn>
                <a:cxn ang="0">
                  <a:pos x="70765" y="83820"/>
                </a:cxn>
                <a:cxn ang="0">
                  <a:pos x="74590" y="81915"/>
                </a:cxn>
                <a:cxn ang="0">
                  <a:pos x="74590" y="91440"/>
                </a:cxn>
                <a:cxn ang="0">
                  <a:pos x="34426" y="133350"/>
                </a:cxn>
                <a:cxn ang="0">
                  <a:pos x="40164" y="167640"/>
                </a:cxn>
                <a:cxn ang="0">
                  <a:pos x="74590" y="182880"/>
                </a:cxn>
                <a:cxn ang="0">
                  <a:pos x="74590" y="190500"/>
                </a:cxn>
                <a:cxn ang="0">
                  <a:pos x="0" y="158115"/>
                </a:cxn>
                <a:cxn ang="0">
                  <a:pos x="70765" y="83820"/>
                </a:cxn>
              </a:cxnLst>
              <a:rect l="0" t="0" r="0" b="0"/>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w="9525">
              <a:noFill/>
            </a:ln>
          </p:spPr>
          <p:txBody>
            <a:bodyPr/>
            <a:lstStyle/>
            <a:p>
              <a:endParaRPr lang="zh-CN" altLang="en-US"/>
            </a:p>
          </p:txBody>
        </p:sp>
        <p:sp>
          <p:nvSpPr>
            <p:cNvPr id="8292" name="Freeform 259"/>
            <p:cNvSpPr>
              <a:spLocks noEditPoints="1"/>
            </p:cNvSpPr>
            <p:nvPr/>
          </p:nvSpPr>
          <p:spPr>
            <a:xfrm>
              <a:off x="7054850" y="1501775"/>
              <a:ext cx="279400" cy="204788"/>
            </a:xfrm>
            <a:custGeom>
              <a:avLst/>
              <a:gdLst/>
              <a:ahLst/>
              <a:cxnLst>
                <a:cxn ang="0">
                  <a:pos x="229643" y="195218"/>
                </a:cxn>
                <a:cxn ang="0">
                  <a:pos x="214334" y="189476"/>
                </a:cxn>
                <a:cxn ang="0">
                  <a:pos x="216247" y="189476"/>
                </a:cxn>
                <a:cxn ang="0">
                  <a:pos x="214334" y="145456"/>
                </a:cxn>
                <a:cxn ang="0">
                  <a:pos x="235384" y="135887"/>
                </a:cxn>
                <a:cxn ang="0">
                  <a:pos x="244953" y="105264"/>
                </a:cxn>
                <a:cxn ang="0">
                  <a:pos x="214334" y="84211"/>
                </a:cxn>
                <a:cxn ang="0">
                  <a:pos x="233471" y="55503"/>
                </a:cxn>
                <a:cxn ang="0">
                  <a:pos x="214334" y="44019"/>
                </a:cxn>
                <a:cxn ang="0">
                  <a:pos x="195197" y="9569"/>
                </a:cxn>
                <a:cxn ang="0">
                  <a:pos x="214334" y="44019"/>
                </a:cxn>
                <a:cxn ang="0">
                  <a:pos x="195197" y="59331"/>
                </a:cxn>
                <a:cxn ang="0">
                  <a:pos x="195197" y="26794"/>
                </a:cxn>
                <a:cxn ang="0">
                  <a:pos x="214334" y="202874"/>
                </a:cxn>
                <a:cxn ang="0">
                  <a:pos x="195197" y="191390"/>
                </a:cxn>
                <a:cxn ang="0">
                  <a:pos x="214334" y="202874"/>
                </a:cxn>
                <a:cxn ang="0">
                  <a:pos x="214334" y="93781"/>
                </a:cxn>
                <a:cxn ang="0">
                  <a:pos x="204765" y="126317"/>
                </a:cxn>
                <a:cxn ang="0">
                  <a:pos x="214334" y="145456"/>
                </a:cxn>
                <a:cxn ang="0">
                  <a:pos x="195197" y="70814"/>
                </a:cxn>
                <a:cxn ang="0">
                  <a:pos x="214334" y="84211"/>
                </a:cxn>
                <a:cxn ang="0">
                  <a:pos x="195197" y="9569"/>
                </a:cxn>
                <a:cxn ang="0">
                  <a:pos x="195197" y="24880"/>
                </a:cxn>
                <a:cxn ang="0">
                  <a:pos x="181801" y="5741"/>
                </a:cxn>
                <a:cxn ang="0">
                  <a:pos x="181801" y="200960"/>
                </a:cxn>
                <a:cxn ang="0">
                  <a:pos x="181801" y="177993"/>
                </a:cxn>
                <a:cxn ang="0">
                  <a:pos x="195197" y="204788"/>
                </a:cxn>
                <a:cxn ang="0">
                  <a:pos x="195197" y="59331"/>
                </a:cxn>
                <a:cxn ang="0">
                  <a:pos x="195197" y="143542"/>
                </a:cxn>
                <a:cxn ang="0">
                  <a:pos x="181801" y="158854"/>
                </a:cxn>
                <a:cxn ang="0">
                  <a:pos x="187542" y="44019"/>
                </a:cxn>
                <a:cxn ang="0">
                  <a:pos x="59324" y="30622"/>
                </a:cxn>
                <a:cxn ang="0">
                  <a:pos x="181801" y="15311"/>
                </a:cxn>
                <a:cxn ang="0">
                  <a:pos x="174146" y="17225"/>
                </a:cxn>
                <a:cxn ang="0">
                  <a:pos x="181801" y="45933"/>
                </a:cxn>
                <a:cxn ang="0">
                  <a:pos x="181801" y="176079"/>
                </a:cxn>
                <a:cxn ang="0">
                  <a:pos x="99512" y="156940"/>
                </a:cxn>
                <a:cxn ang="0">
                  <a:pos x="59324" y="135887"/>
                </a:cxn>
                <a:cxn ang="0">
                  <a:pos x="72720" y="132059"/>
                </a:cxn>
                <a:cxn ang="0">
                  <a:pos x="59324" y="74642"/>
                </a:cxn>
                <a:cxn ang="0">
                  <a:pos x="5741" y="112920"/>
                </a:cxn>
                <a:cxn ang="0">
                  <a:pos x="59324" y="30622"/>
                </a:cxn>
                <a:cxn ang="0">
                  <a:pos x="45928" y="78470"/>
                </a:cxn>
                <a:cxn ang="0">
                  <a:pos x="59324" y="135887"/>
                </a:cxn>
                <a:cxn ang="0">
                  <a:pos x="5741" y="112920"/>
                </a:cxn>
              </a:cxnLst>
              <a:rect l="0" t="0" r="0" b="0"/>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w="9525">
              <a:noFill/>
            </a:ln>
          </p:spPr>
          <p:txBody>
            <a:bodyPr/>
            <a:lstStyle/>
            <a:p>
              <a:endParaRPr lang="zh-CN" altLang="en-US"/>
            </a:p>
          </p:txBody>
        </p:sp>
        <p:sp>
          <p:nvSpPr>
            <p:cNvPr id="8293" name="Freeform 260"/>
            <p:cNvSpPr>
              <a:spLocks noEditPoints="1"/>
            </p:cNvSpPr>
            <p:nvPr/>
          </p:nvSpPr>
          <p:spPr>
            <a:xfrm>
              <a:off x="6057900" y="958850"/>
              <a:ext cx="277813" cy="300038"/>
            </a:xfrm>
            <a:custGeom>
              <a:avLst/>
              <a:gdLst/>
              <a:ahLst/>
              <a:cxnLst>
                <a:cxn ang="0">
                  <a:pos x="214586" y="137597"/>
                </a:cxn>
                <a:cxn ang="0">
                  <a:pos x="206922" y="170085"/>
                </a:cxn>
                <a:cxn ang="0">
                  <a:pos x="206922" y="200662"/>
                </a:cxn>
                <a:cxn ang="0">
                  <a:pos x="212670" y="202573"/>
                </a:cxn>
                <a:cxn ang="0">
                  <a:pos x="235662" y="236972"/>
                </a:cxn>
                <a:cxn ang="0">
                  <a:pos x="206922" y="217861"/>
                </a:cxn>
                <a:cxn ang="0">
                  <a:pos x="206922" y="59243"/>
                </a:cxn>
                <a:cxn ang="0">
                  <a:pos x="235662" y="40132"/>
                </a:cxn>
                <a:cxn ang="0">
                  <a:pos x="212670" y="74531"/>
                </a:cxn>
                <a:cxn ang="0">
                  <a:pos x="206922" y="76442"/>
                </a:cxn>
                <a:cxn ang="0">
                  <a:pos x="270149" y="131863"/>
                </a:cxn>
                <a:cxn ang="0">
                  <a:pos x="227998" y="137597"/>
                </a:cxn>
                <a:cxn ang="0">
                  <a:pos x="270149" y="145241"/>
                </a:cxn>
                <a:cxn ang="0">
                  <a:pos x="270149" y="131863"/>
                </a:cxn>
                <a:cxn ang="0">
                  <a:pos x="143696" y="300038"/>
                </a:cxn>
                <a:cxn ang="0">
                  <a:pos x="182015" y="200662"/>
                </a:cxn>
                <a:cxn ang="0">
                  <a:pos x="206922" y="105108"/>
                </a:cxn>
                <a:cxn ang="0">
                  <a:pos x="137948" y="78353"/>
                </a:cxn>
                <a:cxn ang="0">
                  <a:pos x="199258" y="137597"/>
                </a:cxn>
                <a:cxn ang="0">
                  <a:pos x="168603" y="191107"/>
                </a:cxn>
                <a:cxn ang="0">
                  <a:pos x="164771" y="231239"/>
                </a:cxn>
                <a:cxn ang="0">
                  <a:pos x="137948" y="300038"/>
                </a:cxn>
                <a:cxn ang="0">
                  <a:pos x="206922" y="76442"/>
                </a:cxn>
                <a:cxn ang="0">
                  <a:pos x="201174" y="64976"/>
                </a:cxn>
                <a:cxn ang="0">
                  <a:pos x="206922" y="200662"/>
                </a:cxn>
                <a:cxn ang="0">
                  <a:pos x="201174" y="212128"/>
                </a:cxn>
                <a:cxn ang="0">
                  <a:pos x="206922" y="200662"/>
                </a:cxn>
                <a:cxn ang="0">
                  <a:pos x="137948" y="0"/>
                </a:cxn>
                <a:cxn ang="0">
                  <a:pos x="145612" y="7644"/>
                </a:cxn>
                <a:cxn ang="0">
                  <a:pos x="137948" y="47776"/>
                </a:cxn>
                <a:cxn ang="0">
                  <a:pos x="137948" y="61154"/>
                </a:cxn>
                <a:cxn ang="0">
                  <a:pos x="68974" y="171996"/>
                </a:cxn>
                <a:cxn ang="0">
                  <a:pos x="95797" y="261816"/>
                </a:cxn>
                <a:cxn ang="0">
                  <a:pos x="137948" y="300038"/>
                </a:cxn>
                <a:cxn ang="0">
                  <a:pos x="111125" y="231239"/>
                </a:cxn>
                <a:cxn ang="0">
                  <a:pos x="107293" y="191107"/>
                </a:cxn>
                <a:cxn ang="0">
                  <a:pos x="93881" y="95553"/>
                </a:cxn>
                <a:cxn ang="0">
                  <a:pos x="137948" y="61154"/>
                </a:cxn>
                <a:cxn ang="0">
                  <a:pos x="137948" y="47776"/>
                </a:cxn>
                <a:cxn ang="0">
                  <a:pos x="130284" y="7644"/>
                </a:cxn>
                <a:cxn ang="0">
                  <a:pos x="68974" y="217861"/>
                </a:cxn>
                <a:cxn ang="0">
                  <a:pos x="74722" y="202573"/>
                </a:cxn>
                <a:cxn ang="0">
                  <a:pos x="68974" y="217861"/>
                </a:cxn>
                <a:cxn ang="0">
                  <a:pos x="68974" y="59243"/>
                </a:cxn>
                <a:cxn ang="0">
                  <a:pos x="74722" y="74531"/>
                </a:cxn>
                <a:cxn ang="0">
                  <a:pos x="68974" y="105108"/>
                </a:cxn>
                <a:cxn ang="0">
                  <a:pos x="68974" y="171996"/>
                </a:cxn>
                <a:cxn ang="0">
                  <a:pos x="68974" y="59243"/>
                </a:cxn>
                <a:cxn ang="0">
                  <a:pos x="65142" y="74531"/>
                </a:cxn>
                <a:cxn ang="0">
                  <a:pos x="40234" y="49687"/>
                </a:cxn>
                <a:cxn ang="0">
                  <a:pos x="49814" y="40132"/>
                </a:cxn>
                <a:cxn ang="0">
                  <a:pos x="68974" y="200662"/>
                </a:cxn>
                <a:cxn ang="0">
                  <a:pos x="49814" y="236972"/>
                </a:cxn>
                <a:cxn ang="0">
                  <a:pos x="40234" y="225506"/>
                </a:cxn>
                <a:cxn ang="0">
                  <a:pos x="65142" y="202573"/>
                </a:cxn>
                <a:cxn ang="0">
                  <a:pos x="47898" y="137597"/>
                </a:cxn>
                <a:cxn ang="0">
                  <a:pos x="40234" y="131863"/>
                </a:cxn>
                <a:cxn ang="0">
                  <a:pos x="0" y="137597"/>
                </a:cxn>
                <a:cxn ang="0">
                  <a:pos x="40234" y="145241"/>
                </a:cxn>
              </a:cxnLst>
              <a:rect l="0" t="0" r="0" b="0"/>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w="9525">
              <a:noFill/>
            </a:ln>
          </p:spPr>
          <p:txBody>
            <a:bodyPr/>
            <a:lstStyle/>
            <a:p>
              <a:endParaRPr lang="zh-CN" altLang="en-US"/>
            </a:p>
          </p:txBody>
        </p:sp>
      </p:grpSp>
      <p:sp>
        <p:nvSpPr>
          <p:cNvPr id="430" name="Freeform 262"/>
          <p:cNvSpPr/>
          <p:nvPr/>
        </p:nvSpPr>
        <p:spPr bwMode="auto">
          <a:xfrm>
            <a:off x="7427913" y="0"/>
            <a:ext cx="1716088" cy="2495550"/>
          </a:xfrm>
          <a:custGeom>
            <a:avLst/>
            <a:gdLst>
              <a:gd name="T0" fmla="*/ 0 w 1441"/>
              <a:gd name="T1" fmla="*/ 0 h 1572"/>
              <a:gd name="T2" fmla="*/ 1441 w 1441"/>
              <a:gd name="T3" fmla="*/ 0 h 1572"/>
              <a:gd name="T4" fmla="*/ 1441 w 1441"/>
              <a:gd name="T5" fmla="*/ 1572 h 1572"/>
              <a:gd name="T6" fmla="*/ 0 w 1441"/>
              <a:gd name="T7" fmla="*/ 0 h 1572"/>
            </a:gdLst>
            <a:ahLst/>
            <a:cxnLst>
              <a:cxn ang="0">
                <a:pos x="T0" y="T1"/>
              </a:cxn>
              <a:cxn ang="0">
                <a:pos x="T2" y="T3"/>
              </a:cxn>
              <a:cxn ang="0">
                <a:pos x="T4" y="T5"/>
              </a:cxn>
              <a:cxn ang="0">
                <a:pos x="T6" y="T7"/>
              </a:cxn>
            </a:cxnLst>
            <a:rect l="0" t="0" r="r" b="b"/>
            <a:pathLst>
              <a:path w="1441" h="1572">
                <a:moveTo>
                  <a:pt x="0" y="0"/>
                </a:moveTo>
                <a:lnTo>
                  <a:pt x="1441" y="0"/>
                </a:lnTo>
                <a:lnTo>
                  <a:pt x="1441" y="1572"/>
                </a:lnTo>
                <a:lnTo>
                  <a:pt x="0" y="0"/>
                </a:lnTo>
                <a:close/>
              </a:path>
            </a:pathLst>
          </a:cu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endParaRPr lang="zh-CN" altLang="en-US" sz="1350" strike="noStrike" noProof="1"/>
          </a:p>
        </p:txBody>
      </p:sp>
      <p:sp>
        <p:nvSpPr>
          <p:cNvPr id="431" name="Freeform 263"/>
          <p:cNvSpPr/>
          <p:nvPr/>
        </p:nvSpPr>
        <p:spPr bwMode="auto">
          <a:xfrm>
            <a:off x="-11112" y="4783138"/>
            <a:ext cx="2139950" cy="2089150"/>
          </a:xfrm>
          <a:custGeom>
            <a:avLst/>
            <a:gdLst>
              <a:gd name="T0" fmla="*/ 1797 w 1797"/>
              <a:gd name="T1" fmla="*/ 1316 h 1316"/>
              <a:gd name="T2" fmla="*/ 0 w 1797"/>
              <a:gd name="T3" fmla="*/ 1316 h 1316"/>
              <a:gd name="T4" fmla="*/ 0 w 1797"/>
              <a:gd name="T5" fmla="*/ 0 h 1316"/>
              <a:gd name="T6" fmla="*/ 1797 w 1797"/>
              <a:gd name="T7" fmla="*/ 1316 h 1316"/>
            </a:gdLst>
            <a:ahLst/>
            <a:cxnLst>
              <a:cxn ang="0">
                <a:pos x="T0" y="T1"/>
              </a:cxn>
              <a:cxn ang="0">
                <a:pos x="T2" y="T3"/>
              </a:cxn>
              <a:cxn ang="0">
                <a:pos x="T4" y="T5"/>
              </a:cxn>
              <a:cxn ang="0">
                <a:pos x="T6" y="T7"/>
              </a:cxn>
            </a:cxnLst>
            <a:rect l="0" t="0" r="r" b="b"/>
            <a:pathLst>
              <a:path w="1797" h="1316">
                <a:moveTo>
                  <a:pt x="1797" y="1316"/>
                </a:moveTo>
                <a:lnTo>
                  <a:pt x="0" y="1316"/>
                </a:lnTo>
                <a:lnTo>
                  <a:pt x="0" y="0"/>
                </a:lnTo>
                <a:lnTo>
                  <a:pt x="1797" y="1316"/>
                </a:lnTo>
                <a:close/>
              </a:path>
            </a:pathLst>
          </a:cu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endParaRPr lang="zh-CN" altLang="en-US" sz="1350" strike="noStrike" noProof="1"/>
          </a:p>
        </p:txBody>
      </p:sp>
      <p:sp>
        <p:nvSpPr>
          <p:cNvPr id="432" name="Freeform 264"/>
          <p:cNvSpPr/>
          <p:nvPr/>
        </p:nvSpPr>
        <p:spPr bwMode="auto">
          <a:xfrm>
            <a:off x="1614488" y="2200275"/>
            <a:ext cx="849313" cy="508000"/>
          </a:xfrm>
          <a:custGeom>
            <a:avLst/>
            <a:gdLst>
              <a:gd name="T0" fmla="*/ 430 w 470"/>
              <a:gd name="T1" fmla="*/ 133 h 211"/>
              <a:gd name="T2" fmla="*/ 418 w 470"/>
              <a:gd name="T3" fmla="*/ 133 h 211"/>
              <a:gd name="T4" fmla="*/ 343 w 470"/>
              <a:gd name="T5" fmla="*/ 76 h 211"/>
              <a:gd name="T6" fmla="*/ 297 w 470"/>
              <a:gd name="T7" fmla="*/ 91 h 211"/>
              <a:gd name="T8" fmla="*/ 193 w 470"/>
              <a:gd name="T9" fmla="*/ 0 h 211"/>
              <a:gd name="T10" fmla="*/ 92 w 470"/>
              <a:gd name="T11" fmla="*/ 81 h 211"/>
              <a:gd name="T12" fmla="*/ 67 w 470"/>
              <a:gd name="T13" fmla="*/ 76 h 211"/>
              <a:gd name="T14" fmla="*/ 0 w 470"/>
              <a:gd name="T15" fmla="*/ 143 h 211"/>
              <a:gd name="T16" fmla="*/ 43 w 470"/>
              <a:gd name="T17" fmla="*/ 206 h 211"/>
              <a:gd name="T18" fmla="*/ 62 w 470"/>
              <a:gd name="T19" fmla="*/ 211 h 211"/>
              <a:gd name="T20" fmla="*/ 430 w 470"/>
              <a:gd name="T21" fmla="*/ 211 h 211"/>
              <a:gd name="T22" fmla="*/ 470 w 470"/>
              <a:gd name="T23" fmla="*/ 172 h 211"/>
              <a:gd name="T24" fmla="*/ 470 w 470"/>
              <a:gd name="T25" fmla="*/ 172 h 211"/>
              <a:gd name="T26" fmla="*/ 430 w 470"/>
              <a:gd name="T27" fmla="*/ 13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0" h="211">
                <a:moveTo>
                  <a:pt x="430" y="133"/>
                </a:moveTo>
                <a:cubicBezTo>
                  <a:pt x="418" y="133"/>
                  <a:pt x="418" y="133"/>
                  <a:pt x="418" y="133"/>
                </a:cubicBezTo>
                <a:cubicBezTo>
                  <a:pt x="409" y="100"/>
                  <a:pt x="379" y="76"/>
                  <a:pt x="343" y="76"/>
                </a:cubicBezTo>
                <a:cubicBezTo>
                  <a:pt x="326" y="76"/>
                  <a:pt x="310" y="82"/>
                  <a:pt x="297" y="91"/>
                </a:cubicBezTo>
                <a:cubicBezTo>
                  <a:pt x="290" y="40"/>
                  <a:pt x="247" y="0"/>
                  <a:pt x="193" y="0"/>
                </a:cubicBezTo>
                <a:cubicBezTo>
                  <a:pt x="144" y="0"/>
                  <a:pt x="102" y="34"/>
                  <a:pt x="92" y="81"/>
                </a:cubicBezTo>
                <a:cubicBezTo>
                  <a:pt x="84" y="78"/>
                  <a:pt x="76" y="76"/>
                  <a:pt x="67" y="76"/>
                </a:cubicBezTo>
                <a:cubicBezTo>
                  <a:pt x="30" y="76"/>
                  <a:pt x="0" y="106"/>
                  <a:pt x="0" y="143"/>
                </a:cubicBezTo>
                <a:cubicBezTo>
                  <a:pt x="0" y="172"/>
                  <a:pt x="18" y="197"/>
                  <a:pt x="43" y="206"/>
                </a:cubicBezTo>
                <a:cubicBezTo>
                  <a:pt x="49" y="210"/>
                  <a:pt x="55" y="211"/>
                  <a:pt x="62" y="211"/>
                </a:cubicBezTo>
                <a:cubicBezTo>
                  <a:pt x="430" y="211"/>
                  <a:pt x="430" y="211"/>
                  <a:pt x="430" y="211"/>
                </a:cubicBezTo>
                <a:cubicBezTo>
                  <a:pt x="452" y="211"/>
                  <a:pt x="470" y="194"/>
                  <a:pt x="470" y="172"/>
                </a:cubicBezTo>
                <a:cubicBezTo>
                  <a:pt x="470" y="172"/>
                  <a:pt x="470" y="172"/>
                  <a:pt x="470" y="172"/>
                </a:cubicBezTo>
                <a:cubicBezTo>
                  <a:pt x="470" y="151"/>
                  <a:pt x="452" y="133"/>
                  <a:pt x="430" y="133"/>
                </a:cubicBezTo>
                <a:close/>
              </a:path>
            </a:pathLst>
          </a:custGeom>
          <a:solidFill>
            <a:srgbClr val="CAE5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lvl="0" fontAlgn="base"/>
            <a:endParaRPr lang="zh-CN" altLang="en-US" sz="1350" strike="noStrike" noProof="1"/>
          </a:p>
        </p:txBody>
      </p:sp>
      <p:sp>
        <p:nvSpPr>
          <p:cNvPr id="433" name="Freeform 265"/>
          <p:cNvSpPr/>
          <p:nvPr/>
        </p:nvSpPr>
        <p:spPr bwMode="auto">
          <a:xfrm>
            <a:off x="7285038" y="2593975"/>
            <a:ext cx="304800" cy="203200"/>
          </a:xfrm>
          <a:custGeom>
            <a:avLst/>
            <a:gdLst>
              <a:gd name="T0" fmla="*/ 211 w 213"/>
              <a:gd name="T1" fmla="*/ 89 h 106"/>
              <a:gd name="T2" fmla="*/ 213 w 213"/>
              <a:gd name="T3" fmla="*/ 77 h 106"/>
              <a:gd name="T4" fmla="*/ 172 w 213"/>
              <a:gd name="T5" fmla="*/ 35 h 106"/>
              <a:gd name="T6" fmla="*/ 149 w 213"/>
              <a:gd name="T7" fmla="*/ 42 h 106"/>
              <a:gd name="T8" fmla="*/ 97 w 213"/>
              <a:gd name="T9" fmla="*/ 0 h 106"/>
              <a:gd name="T10" fmla="*/ 46 w 213"/>
              <a:gd name="T11" fmla="*/ 41 h 106"/>
              <a:gd name="T12" fmla="*/ 34 w 213"/>
              <a:gd name="T13" fmla="*/ 39 h 106"/>
              <a:gd name="T14" fmla="*/ 0 w 213"/>
              <a:gd name="T15" fmla="*/ 72 h 106"/>
              <a:gd name="T16" fmla="*/ 20 w 213"/>
              <a:gd name="T17" fmla="*/ 103 h 106"/>
              <a:gd name="T18" fmla="*/ 30 w 213"/>
              <a:gd name="T19" fmla="*/ 106 h 106"/>
              <a:gd name="T20" fmla="*/ 193 w 213"/>
              <a:gd name="T21" fmla="*/ 106 h 106"/>
              <a:gd name="T22" fmla="*/ 201 w 213"/>
              <a:gd name="T23" fmla="*/ 104 h 106"/>
              <a:gd name="T24" fmla="*/ 203 w 213"/>
              <a:gd name="T25" fmla="*/ 104 h 106"/>
              <a:gd name="T26" fmla="*/ 204 w 213"/>
              <a:gd name="T27" fmla="*/ 103 h 106"/>
              <a:gd name="T28" fmla="*/ 211 w 213"/>
              <a:gd name="T29" fmla="*/ 8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106">
                <a:moveTo>
                  <a:pt x="211" y="89"/>
                </a:moveTo>
                <a:cubicBezTo>
                  <a:pt x="213" y="85"/>
                  <a:pt x="213" y="81"/>
                  <a:pt x="213" y="77"/>
                </a:cubicBezTo>
                <a:cubicBezTo>
                  <a:pt x="213" y="54"/>
                  <a:pt x="195" y="35"/>
                  <a:pt x="172" y="35"/>
                </a:cubicBezTo>
                <a:cubicBezTo>
                  <a:pt x="163" y="35"/>
                  <a:pt x="155" y="38"/>
                  <a:pt x="149" y="42"/>
                </a:cubicBezTo>
                <a:cubicBezTo>
                  <a:pt x="144" y="18"/>
                  <a:pt x="123" y="0"/>
                  <a:pt x="97" y="0"/>
                </a:cubicBezTo>
                <a:cubicBezTo>
                  <a:pt x="73" y="0"/>
                  <a:pt x="52" y="18"/>
                  <a:pt x="46" y="41"/>
                </a:cubicBezTo>
                <a:cubicBezTo>
                  <a:pt x="43" y="39"/>
                  <a:pt x="38" y="39"/>
                  <a:pt x="34" y="39"/>
                </a:cubicBezTo>
                <a:cubicBezTo>
                  <a:pt x="15" y="39"/>
                  <a:pt x="0" y="54"/>
                  <a:pt x="0" y="72"/>
                </a:cubicBezTo>
                <a:cubicBezTo>
                  <a:pt x="0" y="86"/>
                  <a:pt x="8" y="98"/>
                  <a:pt x="20" y="103"/>
                </a:cubicBezTo>
                <a:cubicBezTo>
                  <a:pt x="23" y="105"/>
                  <a:pt x="26" y="106"/>
                  <a:pt x="30" y="106"/>
                </a:cubicBezTo>
                <a:cubicBezTo>
                  <a:pt x="193" y="106"/>
                  <a:pt x="193" y="106"/>
                  <a:pt x="193" y="106"/>
                </a:cubicBezTo>
                <a:cubicBezTo>
                  <a:pt x="196" y="106"/>
                  <a:pt x="199" y="106"/>
                  <a:pt x="201" y="104"/>
                </a:cubicBezTo>
                <a:cubicBezTo>
                  <a:pt x="203" y="104"/>
                  <a:pt x="203" y="104"/>
                  <a:pt x="203" y="104"/>
                </a:cubicBezTo>
                <a:cubicBezTo>
                  <a:pt x="203" y="104"/>
                  <a:pt x="203" y="103"/>
                  <a:pt x="204" y="103"/>
                </a:cubicBezTo>
                <a:cubicBezTo>
                  <a:pt x="208" y="100"/>
                  <a:pt x="211" y="95"/>
                  <a:pt x="211" y="89"/>
                </a:cubicBezTo>
                <a:close/>
              </a:path>
            </a:pathLst>
          </a:custGeom>
          <a:solidFill>
            <a:srgbClr val="E4F3F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endParaRPr lang="zh-CN" altLang="en-US" sz="1350" strike="noStrike" noProof="1"/>
          </a:p>
        </p:txBody>
      </p:sp>
      <p:sp>
        <p:nvSpPr>
          <p:cNvPr id="434" name="Freeform 266"/>
          <p:cNvSpPr/>
          <p:nvPr/>
        </p:nvSpPr>
        <p:spPr bwMode="auto">
          <a:xfrm>
            <a:off x="6935788" y="2820988"/>
            <a:ext cx="539750" cy="325438"/>
          </a:xfrm>
          <a:custGeom>
            <a:avLst/>
            <a:gdLst>
              <a:gd name="T0" fmla="*/ 345 w 376"/>
              <a:gd name="T1" fmla="*/ 107 h 170"/>
              <a:gd name="T2" fmla="*/ 335 w 376"/>
              <a:gd name="T3" fmla="*/ 107 h 170"/>
              <a:gd name="T4" fmla="*/ 275 w 376"/>
              <a:gd name="T5" fmla="*/ 61 h 170"/>
              <a:gd name="T6" fmla="*/ 238 w 376"/>
              <a:gd name="T7" fmla="*/ 73 h 170"/>
              <a:gd name="T8" fmla="*/ 155 w 376"/>
              <a:gd name="T9" fmla="*/ 0 h 170"/>
              <a:gd name="T10" fmla="*/ 73 w 376"/>
              <a:gd name="T11" fmla="*/ 65 h 170"/>
              <a:gd name="T12" fmla="*/ 54 w 376"/>
              <a:gd name="T13" fmla="*/ 61 h 170"/>
              <a:gd name="T14" fmla="*/ 0 w 376"/>
              <a:gd name="T15" fmla="*/ 115 h 170"/>
              <a:gd name="T16" fmla="*/ 34 w 376"/>
              <a:gd name="T17" fmla="*/ 166 h 170"/>
              <a:gd name="T18" fmla="*/ 50 w 376"/>
              <a:gd name="T19" fmla="*/ 170 h 170"/>
              <a:gd name="T20" fmla="*/ 345 w 376"/>
              <a:gd name="T21" fmla="*/ 170 h 170"/>
              <a:gd name="T22" fmla="*/ 376 w 376"/>
              <a:gd name="T23" fmla="*/ 138 h 170"/>
              <a:gd name="T24" fmla="*/ 376 w 376"/>
              <a:gd name="T25" fmla="*/ 138 h 170"/>
              <a:gd name="T26" fmla="*/ 345 w 376"/>
              <a:gd name="T27" fmla="*/ 10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170">
                <a:moveTo>
                  <a:pt x="345" y="107"/>
                </a:moveTo>
                <a:cubicBezTo>
                  <a:pt x="335" y="107"/>
                  <a:pt x="335" y="107"/>
                  <a:pt x="335" y="107"/>
                </a:cubicBezTo>
                <a:cubicBezTo>
                  <a:pt x="328" y="81"/>
                  <a:pt x="304" y="61"/>
                  <a:pt x="275" y="61"/>
                </a:cubicBezTo>
                <a:cubicBezTo>
                  <a:pt x="261" y="61"/>
                  <a:pt x="249" y="66"/>
                  <a:pt x="238" y="73"/>
                </a:cubicBezTo>
                <a:cubicBezTo>
                  <a:pt x="233" y="32"/>
                  <a:pt x="198" y="0"/>
                  <a:pt x="155" y="0"/>
                </a:cubicBezTo>
                <a:cubicBezTo>
                  <a:pt x="115" y="0"/>
                  <a:pt x="82" y="28"/>
                  <a:pt x="73" y="65"/>
                </a:cubicBezTo>
                <a:cubicBezTo>
                  <a:pt x="67" y="62"/>
                  <a:pt x="61" y="61"/>
                  <a:pt x="54" y="61"/>
                </a:cubicBezTo>
                <a:cubicBezTo>
                  <a:pt x="24" y="61"/>
                  <a:pt x="0" y="85"/>
                  <a:pt x="0" y="115"/>
                </a:cubicBezTo>
                <a:cubicBezTo>
                  <a:pt x="0" y="138"/>
                  <a:pt x="14" y="158"/>
                  <a:pt x="34" y="166"/>
                </a:cubicBezTo>
                <a:cubicBezTo>
                  <a:pt x="39" y="168"/>
                  <a:pt x="44" y="170"/>
                  <a:pt x="50" y="170"/>
                </a:cubicBezTo>
                <a:cubicBezTo>
                  <a:pt x="345" y="170"/>
                  <a:pt x="345" y="170"/>
                  <a:pt x="345" y="170"/>
                </a:cubicBezTo>
                <a:cubicBezTo>
                  <a:pt x="362" y="170"/>
                  <a:pt x="376" y="156"/>
                  <a:pt x="376" y="138"/>
                </a:cubicBezTo>
                <a:cubicBezTo>
                  <a:pt x="376" y="138"/>
                  <a:pt x="376" y="138"/>
                  <a:pt x="376" y="138"/>
                </a:cubicBezTo>
                <a:cubicBezTo>
                  <a:pt x="376" y="121"/>
                  <a:pt x="362" y="107"/>
                  <a:pt x="345" y="107"/>
                </a:cubicBezTo>
                <a:close/>
              </a:path>
            </a:pathLst>
          </a:custGeom>
          <a:solidFill>
            <a:srgbClr val="CAE5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endParaRPr lang="zh-CN" altLang="en-US" sz="1350" strike="noStrike" noProof="1"/>
          </a:p>
        </p:txBody>
      </p:sp>
      <p:sp>
        <p:nvSpPr>
          <p:cNvPr id="8299" name="Freeform 261"/>
          <p:cNvSpPr>
            <a:spLocks noEditPoints="1"/>
          </p:cNvSpPr>
          <p:nvPr/>
        </p:nvSpPr>
        <p:spPr>
          <a:xfrm>
            <a:off x="6791325" y="3551238"/>
            <a:ext cx="1271588" cy="1177925"/>
          </a:xfrm>
          <a:custGeom>
            <a:avLst/>
            <a:gdLst/>
            <a:ahLst/>
            <a:cxnLst>
              <a:cxn ang="0">
                <a:pos x="927751" y="168388"/>
              </a:cxn>
              <a:cxn ang="0">
                <a:pos x="809205" y="25773"/>
              </a:cxn>
              <a:cxn ang="0">
                <a:pos x="487928" y="161515"/>
              </a:cxn>
              <a:cxn ang="0">
                <a:pos x="357356" y="121995"/>
              </a:cxn>
              <a:cxn ang="0">
                <a:pos x="329867" y="256019"/>
              </a:cxn>
              <a:cxn ang="0">
                <a:pos x="58413" y="470800"/>
              </a:cxn>
              <a:cxn ang="0">
                <a:pos x="135726" y="639188"/>
              </a:cxn>
              <a:cxn ang="0">
                <a:pos x="335021" y="1118580"/>
              </a:cxn>
              <a:cxn ang="0">
                <a:pos x="506827" y="1058441"/>
              </a:cxn>
              <a:cxn ang="0">
                <a:pos x="814359" y="1075624"/>
              </a:cxn>
              <a:cxn ang="0">
                <a:pos x="974138" y="981120"/>
              </a:cxn>
              <a:cxn ang="0">
                <a:pos x="1109865" y="701045"/>
              </a:cxn>
              <a:cxn ang="0">
                <a:pos x="1245592" y="579050"/>
              </a:cxn>
              <a:cxn ang="0">
                <a:pos x="395153" y="981120"/>
              </a:cxn>
              <a:cxn ang="0">
                <a:pos x="197576" y="567022"/>
              </a:cxn>
              <a:cxn ang="0">
                <a:pos x="505109" y="554994"/>
              </a:cxn>
              <a:cxn ang="0">
                <a:pos x="645989" y="647779"/>
              </a:cxn>
              <a:cxn ang="0">
                <a:pos x="424360" y="979402"/>
              </a:cxn>
              <a:cxn ang="0">
                <a:pos x="470747" y="998302"/>
              </a:cxn>
              <a:cxn ang="0">
                <a:pos x="829822" y="958783"/>
              </a:cxn>
              <a:cxn ang="0">
                <a:pos x="486210" y="1012048"/>
              </a:cxn>
              <a:cxn ang="0">
                <a:pos x="872773" y="936445"/>
              </a:cxn>
              <a:cxn ang="0">
                <a:pos x="1073786" y="640906"/>
              </a:cxn>
              <a:cxn ang="0">
                <a:pos x="889954" y="934727"/>
              </a:cxn>
              <a:cxn ang="0">
                <a:pos x="714712" y="670117"/>
              </a:cxn>
              <a:cxn ang="0">
                <a:pos x="654580" y="568740"/>
              </a:cxn>
              <a:cxn ang="0">
                <a:pos x="654580" y="443308"/>
              </a:cxn>
              <a:cxn ang="0">
                <a:pos x="886517" y="194162"/>
              </a:cxn>
              <a:cxn ang="0">
                <a:pos x="1080658" y="591077"/>
              </a:cxn>
              <a:cxn ang="0">
                <a:pos x="774844" y="149487"/>
              </a:cxn>
              <a:cxn ang="0">
                <a:pos x="786870" y="166670"/>
              </a:cxn>
              <a:cxn ang="0">
                <a:pos x="565241" y="415816"/>
              </a:cxn>
              <a:cxn ang="0">
                <a:pos x="496518" y="209626"/>
              </a:cxn>
              <a:cxn ang="0">
                <a:pos x="367664" y="286947"/>
              </a:cxn>
              <a:cxn ang="0">
                <a:pos x="522289" y="438153"/>
              </a:cxn>
              <a:cxn ang="0">
                <a:pos x="194140" y="518911"/>
              </a:cxn>
              <a:cxn ang="0">
                <a:pos x="183832" y="500010"/>
              </a:cxn>
            </a:cxnLst>
            <a:rect l="0" t="0" r="0" b="0"/>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accent2"/>
          </a:solidFill>
          <a:ln w="9525">
            <a:noFill/>
          </a:ln>
        </p:spPr>
        <p:txBody>
          <a:bodyPr/>
          <a:lstStyle/>
          <a:p>
            <a:endParaRPr lang="zh-CN" altLang="en-US"/>
          </a:p>
        </p:txBody>
      </p:sp>
      <p:sp>
        <p:nvSpPr>
          <p:cNvPr id="3" name="副标题 2"/>
          <p:cNvSpPr>
            <a:spLocks noGrp="1"/>
          </p:cNvSpPr>
          <p:nvPr>
            <p:ph type="subTitle" idx="1" hasCustomPrompt="1"/>
          </p:nvPr>
        </p:nvSpPr>
        <p:spPr>
          <a:xfrm>
            <a:off x="2640806" y="3667126"/>
            <a:ext cx="3862388" cy="558799"/>
          </a:xfrm>
        </p:spPr>
        <p:txBody>
          <a:bodyPr anchor="ctr">
            <a:normAutofit/>
          </a:bodyPr>
          <a:lstStyle>
            <a:lvl1pPr marL="0" indent="0" algn="ctr">
              <a:buNone/>
              <a:defRPr sz="12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单击添加学院名称 </a:t>
            </a:r>
            <a:r>
              <a:rPr lang="en-US" altLang="zh-CN" strike="noStrike" noProof="1"/>
              <a:t>/ </a:t>
            </a:r>
            <a:r>
              <a:rPr lang="zh-CN" altLang="en-US" strike="noStrike" noProof="1"/>
              <a:t>专业名称</a:t>
            </a:r>
          </a:p>
        </p:txBody>
      </p:sp>
      <p:sp>
        <p:nvSpPr>
          <p:cNvPr id="2" name="标题 1"/>
          <p:cNvSpPr>
            <a:spLocks noGrp="1"/>
          </p:cNvSpPr>
          <p:nvPr>
            <p:ph type="ctrTitle" hasCustomPrompt="1"/>
          </p:nvPr>
        </p:nvSpPr>
        <p:spPr>
          <a:xfrm>
            <a:off x="2640806" y="2854327"/>
            <a:ext cx="3862388" cy="698591"/>
          </a:xfrm>
        </p:spPr>
        <p:txBody>
          <a:bodyPr anchor="b">
            <a:normAutofit/>
          </a:bodyPr>
          <a:lstStyle>
            <a:lvl1pPr algn="ctr">
              <a:defRPr sz="2400">
                <a:solidFill>
                  <a:sysClr val="windowText" lastClr="000000"/>
                </a:solidFill>
              </a:defRPr>
            </a:lvl1pPr>
          </a:lstStyle>
          <a:p>
            <a:pPr fontAlgn="auto"/>
            <a:r>
              <a:rPr lang="zh-CN" altLang="en-US" strike="noStrike" noProof="1"/>
              <a:t>毕业论文答辩</a:t>
            </a:r>
            <a:r>
              <a:rPr lang="en-US" altLang="zh-CN" strike="noStrike" noProof="1"/>
              <a:t>PPT</a:t>
            </a:r>
            <a:r>
              <a:rPr lang="zh-CN" altLang="en-US" strike="noStrike" noProof="1"/>
              <a:t>模板</a:t>
            </a:r>
          </a:p>
        </p:txBody>
      </p:sp>
      <p:sp>
        <p:nvSpPr>
          <p:cNvPr id="122" name="文本占位符 13"/>
          <p:cNvSpPr>
            <a:spLocks noGrp="1"/>
          </p:cNvSpPr>
          <p:nvPr>
            <p:ph type="body" sz="quarter" idx="10" hasCustomPrompt="1"/>
          </p:nvPr>
        </p:nvSpPr>
        <p:spPr>
          <a:xfrm>
            <a:off x="2633663" y="5476082"/>
            <a:ext cx="1585913" cy="371475"/>
          </a:xfrm>
        </p:spPr>
        <p:txBody>
          <a:bodyPr anchor="ctr">
            <a:normAutofit/>
          </a:bodyPr>
          <a:lstStyle>
            <a:lvl1pPr marL="0" indent="0" algn="l">
              <a:buNone/>
              <a:defRPr sz="790" b="1"/>
            </a:lvl1pPr>
            <a:lvl2pPr marL="342900" indent="0">
              <a:buNone/>
              <a:defRPr/>
            </a:lvl2pPr>
            <a:lvl3pPr marL="685800" indent="0">
              <a:buNone/>
              <a:defRPr/>
            </a:lvl3pPr>
            <a:lvl4pPr marL="1028700" indent="0">
              <a:buNone/>
              <a:defRPr/>
            </a:lvl4pPr>
            <a:lvl5pPr marL="1371600" indent="0">
              <a:buNone/>
              <a:defRPr/>
            </a:lvl5pPr>
          </a:lstStyle>
          <a:p>
            <a:pPr lvl="0" fontAlgn="auto"/>
            <a:r>
              <a:rPr lang="zh-CN" altLang="en-US" sz="790" strike="noStrike" noProof="1"/>
              <a:t>答辩人</a:t>
            </a:r>
            <a:endParaRPr lang="zh-CN" altLang="en-US" strike="noStrike" noProof="1"/>
          </a:p>
        </p:txBody>
      </p:sp>
      <p:sp>
        <p:nvSpPr>
          <p:cNvPr id="123" name="文本占位符 13"/>
          <p:cNvSpPr>
            <a:spLocks noGrp="1"/>
          </p:cNvSpPr>
          <p:nvPr>
            <p:ph type="body" sz="quarter" idx="11" hasCustomPrompt="1"/>
          </p:nvPr>
        </p:nvSpPr>
        <p:spPr>
          <a:xfrm>
            <a:off x="2633663" y="5847557"/>
            <a:ext cx="1585913" cy="371475"/>
          </a:xfrm>
        </p:spPr>
        <p:txBody>
          <a:bodyPr anchor="ctr">
            <a:normAutofit/>
          </a:bodyPr>
          <a:lstStyle>
            <a:lvl1pPr marL="0" indent="0" algn="l">
              <a:buNone/>
              <a:defRPr sz="790" b="1"/>
            </a:lvl1pPr>
            <a:lvl2pPr marL="342900" indent="0">
              <a:buNone/>
              <a:defRPr/>
            </a:lvl2pPr>
            <a:lvl3pPr marL="685800" indent="0">
              <a:buNone/>
              <a:defRPr/>
            </a:lvl3pPr>
            <a:lvl4pPr marL="1028700" indent="0">
              <a:buNone/>
              <a:defRPr/>
            </a:lvl4pPr>
            <a:lvl5pPr marL="1371600" indent="0">
              <a:buNone/>
              <a:defRPr/>
            </a:lvl5pPr>
          </a:lstStyle>
          <a:p>
            <a:pPr lvl="0" fontAlgn="auto"/>
            <a:r>
              <a:rPr lang="zh-CN" altLang="en-US" sz="790" strike="noStrike" noProof="1"/>
              <a:t>指导老师</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rgbClr val="F2F2F2"/>
        </a:solidFill>
        <a:effectLst/>
      </p:bgPr>
    </p:bg>
    <p:spTree>
      <p:nvGrpSpPr>
        <p:cNvPr id="1" name=""/>
        <p:cNvGrpSpPr/>
        <p:nvPr/>
      </p:nvGrpSpPr>
      <p:grpSpPr>
        <a:xfrm>
          <a:off x="0" y="0"/>
          <a:ext cx="0" cy="0"/>
          <a:chOff x="0" y="0"/>
          <a:chExt cx="0" cy="0"/>
        </a:xfrm>
      </p:grpSpPr>
      <p:sp>
        <p:nvSpPr>
          <p:cNvPr id="4" name="矩形 3"/>
          <p:cNvSpPr/>
          <p:nvPr/>
        </p:nvSpPr>
        <p:spPr>
          <a:xfrm>
            <a:off x="0" y="1597025"/>
            <a:ext cx="2536825" cy="2735263"/>
          </a:xfrm>
          <a:prstGeom prst="rect">
            <a:avLst/>
          </a:pr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lvl="0" fontAlgn="base"/>
            <a:endParaRPr lang="zh-CN" altLang="en-US" sz="1350" strike="noStrike" noProof="1">
              <a:solidFill>
                <a:schemeClr val="tx1"/>
              </a:solidFill>
            </a:endParaRPr>
          </a:p>
        </p:txBody>
      </p:sp>
      <p:cxnSp>
        <p:nvCxnSpPr>
          <p:cNvPr id="32" name="直接连接符 31"/>
          <p:cNvCxnSpPr/>
          <p:nvPr/>
        </p:nvCxnSpPr>
        <p:spPr>
          <a:xfrm>
            <a:off x="2727325" y="2463800"/>
            <a:ext cx="589438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5" name="图片占位符 5"/>
          <p:cNvSpPr>
            <a:spLocks noGrp="1"/>
          </p:cNvSpPr>
          <p:nvPr>
            <p:ph type="pic" sz="quarter" idx="17" hasCustomPrompt="1"/>
          </p:nvPr>
        </p:nvSpPr>
        <p:spPr>
          <a:xfrm>
            <a:off x="-10715" y="1597376"/>
            <a:ext cx="2282427" cy="2734435"/>
          </a:xfrm>
          <a:prstGeom prst="snip1Rect">
            <a:avLst>
              <a:gd name="adj" fmla="val 0"/>
            </a:avLst>
          </a:prstGeom>
          <a:pattFill prst="dashHorz">
            <a:fgClr>
              <a:schemeClr val="bg1">
                <a:lumMod val="75000"/>
              </a:schemeClr>
            </a:fgClr>
            <a:bgClr>
              <a:schemeClr val="bg1"/>
            </a:bgClr>
          </a:pattFill>
        </p:spPr>
        <p:txBody>
          <a:bodyPr tIns="180000">
            <a:normAutofit/>
          </a:bodyPr>
          <a:lstStyle>
            <a:lvl1pPr marL="0" indent="0" algn="ctr">
              <a:buNone/>
              <a:defRPr sz="1350">
                <a:solidFill>
                  <a:schemeClr val="bg1">
                    <a:lumMod val="65000"/>
                    <a:alpha val="0"/>
                  </a:schemeClr>
                </a:solidFill>
                <a:latin typeface="微软雅黑" panose="020B0503020204020204" charset="-122"/>
                <a:ea typeface="微软雅黑" panose="020B0503020204020204" charset="-122"/>
              </a:defRPr>
            </a:lvl1pPr>
          </a:lstStyle>
          <a:p>
            <a:pPr fontAlgn="auto"/>
            <a:r>
              <a:rPr lang="zh-CN" altLang="en-US" sz="1350" strike="noStrike" noProof="1"/>
              <a:t>单击图标插入图片</a:t>
            </a:r>
            <a:endParaRPr lang="zh-CN" altLang="en-US" strike="noStrike" noProof="1"/>
          </a:p>
        </p:txBody>
      </p:sp>
      <p:sp>
        <p:nvSpPr>
          <p:cNvPr id="2" name="标题 1"/>
          <p:cNvSpPr>
            <a:spLocks noGrp="1"/>
          </p:cNvSpPr>
          <p:nvPr>
            <p:ph type="title" hasCustomPrompt="1"/>
          </p:nvPr>
        </p:nvSpPr>
        <p:spPr>
          <a:xfrm>
            <a:off x="2727262" y="2639378"/>
            <a:ext cx="5895244" cy="428625"/>
          </a:xfrm>
        </p:spPr>
        <p:txBody>
          <a:bodyPr anchor="ctr">
            <a:normAutofit/>
          </a:bodyPr>
          <a:lstStyle>
            <a:lvl1pPr>
              <a:defRPr sz="1800" b="0">
                <a:solidFill>
                  <a:schemeClr val="tx1"/>
                </a:solidFill>
              </a:defRPr>
            </a:lvl1pPr>
          </a:lstStyle>
          <a:p>
            <a:pPr fontAlgn="auto"/>
            <a:r>
              <a:rPr lang="zh-CN" altLang="en-US" strike="noStrike" noProof="1"/>
              <a:t>单击此处添加幻灯片章节标题</a:t>
            </a:r>
          </a:p>
        </p:txBody>
      </p:sp>
      <p:sp>
        <p:nvSpPr>
          <p:cNvPr id="3" name="文本占位符 2"/>
          <p:cNvSpPr>
            <a:spLocks noGrp="1"/>
          </p:cNvSpPr>
          <p:nvPr>
            <p:ph type="body" idx="1"/>
          </p:nvPr>
        </p:nvSpPr>
        <p:spPr>
          <a:xfrm>
            <a:off x="2727262" y="3142297"/>
            <a:ext cx="5895244" cy="1095375"/>
          </a:xfrm>
        </p:spPr>
        <p:txBody>
          <a:bodyPr anchor="t">
            <a:normAutofit/>
          </a:bodyPr>
          <a:lstStyle>
            <a:lvl1pPr marL="0" indent="0">
              <a:buNone/>
              <a:defRPr sz="82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z="825" strike="noStrike" noProof="1"/>
              <a:t>单击此处编辑母版文本样式</a:t>
            </a:r>
            <a:endParaRPr lang="zh-CN" altLang="en-US" strike="noStrike" noProof="1"/>
          </a:p>
        </p:txBody>
      </p:sp>
      <p:sp>
        <p:nvSpPr>
          <p:cNvPr id="45" name="텍스트 개체 틀 7"/>
          <p:cNvSpPr>
            <a:spLocks noGrp="1"/>
          </p:cNvSpPr>
          <p:nvPr>
            <p:ph type="body" sz="quarter" idx="21" hasCustomPrompt="1"/>
          </p:nvPr>
        </p:nvSpPr>
        <p:spPr>
          <a:xfrm>
            <a:off x="2727262" y="1597377"/>
            <a:ext cx="1134071" cy="791493"/>
          </a:xfrm>
          <a:prstGeom prst="rect">
            <a:avLst/>
          </a:prstGeom>
        </p:spPr>
        <p:txBody>
          <a:bodyPr lIns="0" tIns="0" rIns="0" bIns="0"/>
          <a:lstStyle>
            <a:lvl1pPr marL="0" indent="0">
              <a:buNone/>
              <a:defRPr sz="4875" b="0">
                <a:solidFill>
                  <a:schemeClr val="accent6"/>
                </a:solidFill>
                <a:latin typeface="Impact" panose="020B0806030902050204" pitchFamily="34" charset="0"/>
              </a:defRPr>
            </a:lvl1pPr>
          </a:lstStyle>
          <a:p>
            <a:pPr lvl="0" fontAlgn="auto"/>
            <a:r>
              <a:rPr lang="en-US" altLang="ko-KR" sz="4875" strike="noStrike" noProof="1"/>
              <a:t>01</a:t>
            </a:r>
            <a:endParaRPr lang="ko-KR" altLang="en-US" strike="noStrike" noProof="1"/>
          </a:p>
        </p:txBody>
      </p:sp>
      <p:sp>
        <p:nvSpPr>
          <p:cNvPr id="8" name="日期占位符 7"/>
          <p:cNvSpPr>
            <a:spLocks noGrp="1"/>
          </p:cNvSpPr>
          <p:nvPr>
            <p:ph type="dt" sz="half" idx="22"/>
          </p:nvPr>
        </p:nvSpPr>
        <p:spPr>
          <a:xfrm>
            <a:off x="4051300" y="6515100"/>
            <a:ext cx="1041400" cy="206375"/>
          </a:xfrm>
          <a:prstGeom prst="rect">
            <a:avLst/>
          </a:prstGeom>
        </p:spPr>
        <p:txBody>
          <a:bodyPr vert="horz" lIns="91440" tIns="45720" rIns="91440" bIns="45720" rtlCol="0" anchor="ctr"/>
          <a:lstStyle/>
          <a:p>
            <a:pPr fontAlgn="base"/>
            <a:fld id="{073DDA70-8099-45AC-95C7-9892A9B7529A}" type="datetime1">
              <a:rPr lang="zh-CN" altLang="en-US" sz="750" strike="noStrike" noProof="1" smtClean="0">
                <a:latin typeface="Arial" panose="020B0604020202020204" pitchFamily="34" charset="0"/>
                <a:ea typeface="宋体" panose="02010600030101010101" pitchFamily="2" charset="-122"/>
                <a:cs typeface="+mn-cs"/>
              </a:rPr>
              <a:t>2019/10/23</a:t>
            </a:fld>
            <a:endParaRPr lang="zh-CN" altLang="en-US" strike="noStrike" noProof="1"/>
          </a:p>
        </p:txBody>
      </p:sp>
      <p:sp>
        <p:nvSpPr>
          <p:cNvPr id="9" name="页脚占位符 8"/>
          <p:cNvSpPr>
            <a:spLocks noGrp="1"/>
          </p:cNvSpPr>
          <p:nvPr>
            <p:ph type="ftr" sz="quarter" idx="23"/>
          </p:nvPr>
        </p:nvSpPr>
        <p:spPr>
          <a:xfrm>
            <a:off x="522288" y="6515100"/>
            <a:ext cx="3086100" cy="206375"/>
          </a:xfrm>
          <a:prstGeom prst="rect">
            <a:avLst/>
          </a:prstGeom>
        </p:spPr>
        <p:txBody>
          <a:bodyPr vert="horz" lIns="91440" tIns="45720" rIns="91440" bIns="45720" rtlCol="0" anchor="ctr"/>
          <a:lstStyle/>
          <a:p>
            <a:pPr fontAlgn="base"/>
            <a:r>
              <a:rPr lang="en-US" altLang="zh-CN" sz="750" strike="noStrike" noProof="1">
                <a:latin typeface="Arial" panose="020B0604020202020204" pitchFamily="34" charset="0"/>
                <a:ea typeface="宋体" panose="02010600030101010101" pitchFamily="2" charset="-122"/>
                <a:cs typeface="+mn-cs"/>
              </a:rPr>
              <a:t>www.wps.cn </a:t>
            </a:r>
            <a:r>
              <a:rPr lang="zh-CN" altLang="en-US" sz="750" strike="noStrike" noProof="1">
                <a:latin typeface="Arial" panose="020B0604020202020204" pitchFamily="34" charset="0"/>
                <a:ea typeface="宋体" panose="02010600030101010101" pitchFamily="2" charset="-122"/>
                <a:cs typeface="+mn-cs"/>
              </a:rPr>
              <a:t>「 让</a:t>
            </a:r>
            <a:r>
              <a:rPr lang="en-US" altLang="zh-CN" sz="750" strike="noStrike" noProof="1">
                <a:latin typeface="Arial" panose="020B0604020202020204" pitchFamily="34" charset="0"/>
                <a:ea typeface="宋体" panose="02010600030101010101" pitchFamily="2" charset="-122"/>
                <a:cs typeface="+mn-cs"/>
              </a:rPr>
              <a:t>PPT</a:t>
            </a:r>
            <a:r>
              <a:rPr lang="zh-CN" altLang="en-US" sz="750" strike="noStrike" noProof="1">
                <a:latin typeface="Arial" panose="020B0604020202020204" pitchFamily="34" charset="0"/>
                <a:ea typeface="宋体" panose="02010600030101010101" pitchFamily="2" charset="-122"/>
                <a:cs typeface="+mn-cs"/>
              </a:rPr>
              <a:t>设计简单起来！」</a:t>
            </a:r>
            <a:endParaRPr lang="zh-CN" altLang="en-US" strike="noStrike" noProof="1"/>
          </a:p>
        </p:txBody>
      </p:sp>
      <p:sp>
        <p:nvSpPr>
          <p:cNvPr id="10" name="灯片编号占位符 9"/>
          <p:cNvSpPr>
            <a:spLocks noGrp="1"/>
          </p:cNvSpPr>
          <p:nvPr>
            <p:ph type="sldNum" sz="quarter" idx="24"/>
          </p:nvPr>
        </p:nvSpPr>
        <p:spPr>
          <a:xfrm>
            <a:off x="6457950" y="6515100"/>
            <a:ext cx="2163763" cy="206375"/>
          </a:xfrm>
          <a:prstGeom prst="rect">
            <a:avLst/>
          </a:prstGeom>
        </p:spPr>
        <p:txBody>
          <a:bodyPr vert="horz" lIns="91440" tIns="45720" rIns="91440" bIns="45720" rtlCol="0" anchor="ctr"/>
          <a:lstStyle>
            <a:lvl1pPr>
              <a:defRPr sz="1800"/>
            </a:lvl1pPr>
          </a:lstStyle>
          <a:p>
            <a:fld id="{5DD3DB80-B894-403A-B48E-6FDC1A72010E}" type="slidenum">
              <a:rPr lang="zh-CN" altLang="en-US" noProof="1" smtClean="0"/>
              <a:pPr/>
              <a:t>‹#›</a:t>
            </a:fld>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z="1350" strike="noStrike" noProof="1"/>
              <a:t>第二级</a:t>
            </a:r>
            <a:endParaRPr lang="zh-CN" altLang="en-US" strike="noStrike" noProof="1"/>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base"/>
            <a:fld id="{2677EFCD-0A6D-4EFF-BFAC-4F2916718B88}" type="datetime1">
              <a:rPr lang="zh-CN" altLang="en-US" sz="750" strike="noStrike" noProof="1" smtClean="0">
                <a:latin typeface="Arial" panose="020B0604020202020204" pitchFamily="34" charset="0"/>
                <a:ea typeface="宋体" panose="02010600030101010101" pitchFamily="2" charset="-122"/>
                <a:cs typeface="+mn-cs"/>
              </a:rPr>
              <a:t>2019/10/23</a:t>
            </a:fld>
            <a:endParaRPr lang="zh-CN" altLang="en-US" strike="noStrike" noProof="1"/>
          </a:p>
        </p:txBody>
      </p:sp>
      <p:sp>
        <p:nvSpPr>
          <p:cNvPr id="5" name="页脚占位符 4"/>
          <p:cNvSpPr>
            <a:spLocks noGrp="1"/>
          </p:cNvSpPr>
          <p:nvPr>
            <p:ph type="ftr" sz="quarter" idx="11"/>
          </p:nvPr>
        </p:nvSpPr>
        <p:spPr/>
        <p:txBody>
          <a:bodyPr/>
          <a:lstStyle/>
          <a:p>
            <a:pPr fontAlgn="base"/>
            <a:r>
              <a:rPr lang="en-US" altLang="zh-CN" sz="750" strike="noStrike" noProof="1">
                <a:latin typeface="Arial" panose="020B0604020202020204" pitchFamily="34" charset="0"/>
                <a:ea typeface="宋体" panose="02010600030101010101" pitchFamily="2" charset="-122"/>
                <a:cs typeface="+mn-cs"/>
              </a:rPr>
              <a:t>www.wps.cn </a:t>
            </a:r>
            <a:r>
              <a:rPr lang="zh-CN" altLang="en-US" sz="750" strike="noStrike" noProof="1">
                <a:latin typeface="Arial" panose="020B0604020202020204" pitchFamily="34" charset="0"/>
                <a:ea typeface="宋体" panose="02010600030101010101" pitchFamily="2" charset="-122"/>
                <a:cs typeface="+mn-cs"/>
              </a:rPr>
              <a:t>「 让</a:t>
            </a:r>
            <a:r>
              <a:rPr lang="en-US" altLang="zh-CN" sz="750" strike="noStrike" noProof="1">
                <a:latin typeface="Arial" panose="020B0604020202020204" pitchFamily="34" charset="0"/>
                <a:ea typeface="宋体" panose="02010600030101010101" pitchFamily="2" charset="-122"/>
                <a:cs typeface="+mn-cs"/>
              </a:rPr>
              <a:t>PPT</a:t>
            </a:r>
            <a:r>
              <a:rPr lang="zh-CN" altLang="en-US" sz="750" strike="noStrike" noProof="1">
                <a:latin typeface="Arial" panose="020B0604020202020204" pitchFamily="34" charset="0"/>
                <a:ea typeface="宋体" panose="02010600030101010101" pitchFamily="2" charset="-122"/>
                <a:cs typeface="+mn-cs"/>
              </a:rPr>
              <a:t>设计简单起来！」</a:t>
            </a:r>
            <a:endParaRPr lang="zh-CN" altLang="en-US" strike="noStrike" noProof="1"/>
          </a:p>
        </p:txBody>
      </p:sp>
      <p:sp>
        <p:nvSpPr>
          <p:cNvPr id="6" name="灯片编号占位符 5"/>
          <p:cNvSpPr>
            <a:spLocks noGrp="1"/>
          </p:cNvSpPr>
          <p:nvPr>
            <p:ph type="sldNum" sz="quarter" idx="12"/>
          </p:nvPr>
        </p:nvSpPr>
        <p:spPr/>
        <p:txBody>
          <a:bodyPr/>
          <a:lstStyle>
            <a:lvl1pPr>
              <a:defRPr sz="1800"/>
            </a:lvl1pPr>
          </a:lstStyle>
          <a:p>
            <a:fld id="{5DD3DB80-B894-403A-B48E-6FDC1A72010E}" type="slidenum">
              <a:rPr lang="zh-CN" altLang="en-US" noProof="1" smtClean="0"/>
              <a:pPr/>
              <a:t>‹#›</a:t>
            </a:fld>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xml"/><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ags" Target="../tags/tag6.xml"/><Relationship Id="rId4" Type="http://schemas.openxmlformats.org/officeDocument/2006/relationships/slideLayout" Target="../slideLayouts/slideLayout10.xml"/><Relationship Id="rId9"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Freeform 20"/>
          <p:cNvSpPr/>
          <p:nvPr/>
        </p:nvSpPr>
        <p:spPr bwMode="auto">
          <a:xfrm>
            <a:off x="1409700" y="0"/>
            <a:ext cx="7734300" cy="792163"/>
          </a:xfrm>
          <a:custGeom>
            <a:avLst/>
            <a:gdLst>
              <a:gd name="T0" fmla="*/ 4461 w 4461"/>
              <a:gd name="T1" fmla="*/ 0 h 340"/>
              <a:gd name="T2" fmla="*/ 0 w 4461"/>
              <a:gd name="T3" fmla="*/ 0 h 340"/>
              <a:gd name="T4" fmla="*/ 3328 w 4461"/>
              <a:gd name="T5" fmla="*/ 340 h 340"/>
              <a:gd name="T6" fmla="*/ 4461 w 4461"/>
              <a:gd name="T7" fmla="*/ 276 h 340"/>
              <a:gd name="T8" fmla="*/ 4461 w 4461"/>
              <a:gd name="T9" fmla="*/ 0 h 340"/>
            </a:gdLst>
            <a:ahLst/>
            <a:cxnLst>
              <a:cxn ang="0">
                <a:pos x="T0" y="T1"/>
              </a:cxn>
              <a:cxn ang="0">
                <a:pos x="T2" y="T3"/>
              </a:cxn>
              <a:cxn ang="0">
                <a:pos x="T4" y="T5"/>
              </a:cxn>
              <a:cxn ang="0">
                <a:pos x="T6" y="T7"/>
              </a:cxn>
              <a:cxn ang="0">
                <a:pos x="T8" y="T9"/>
              </a:cxn>
            </a:cxnLst>
            <a:rect l="0" t="0" r="r" b="b"/>
            <a:pathLst>
              <a:path w="4461" h="340">
                <a:moveTo>
                  <a:pt x="4461" y="0"/>
                </a:moveTo>
                <a:cubicBezTo>
                  <a:pt x="0" y="0"/>
                  <a:pt x="0" y="0"/>
                  <a:pt x="0" y="0"/>
                </a:cubicBezTo>
                <a:cubicBezTo>
                  <a:pt x="0" y="0"/>
                  <a:pt x="1670" y="340"/>
                  <a:pt x="3328" y="340"/>
                </a:cubicBezTo>
                <a:cubicBezTo>
                  <a:pt x="3713" y="340"/>
                  <a:pt x="4098" y="321"/>
                  <a:pt x="4461" y="276"/>
                </a:cubicBezTo>
                <a:cubicBezTo>
                  <a:pt x="4461" y="0"/>
                  <a:pt x="4461" y="0"/>
                  <a:pt x="4461" y="0"/>
                </a:cubicBezTo>
              </a:path>
            </a:pathLst>
          </a:custGeom>
          <a:solidFill>
            <a:schemeClr val="accent2">
              <a:alpha val="69000"/>
            </a:schemeClr>
          </a:solidFill>
          <a:ln>
            <a:noFill/>
          </a:ln>
        </p:spPr>
        <p:txBody>
          <a:bodyPr vert="horz" wrap="square" lIns="68580" tIns="34290" rIns="68580" bIns="34290" numCol="1" anchor="t" anchorCtr="0" compatLnSpc="1"/>
          <a:lstStyle/>
          <a:p>
            <a:pPr fontAlgn="base"/>
            <a:endParaRPr lang="zh-CN" altLang="en-US" sz="1350" strike="noStrike" noProof="1"/>
          </a:p>
        </p:txBody>
      </p:sp>
      <p:sp>
        <p:nvSpPr>
          <p:cNvPr id="23" name="Freeform 16"/>
          <p:cNvSpPr>
            <a:spLocks noEditPoints="1"/>
          </p:cNvSpPr>
          <p:nvPr/>
        </p:nvSpPr>
        <p:spPr bwMode="auto">
          <a:xfrm>
            <a:off x="0" y="0"/>
            <a:ext cx="5537200" cy="1217613"/>
          </a:xfrm>
          <a:custGeom>
            <a:avLst/>
            <a:gdLst>
              <a:gd name="T0" fmla="*/ 3653 w 3653"/>
              <a:gd name="T1" fmla="*/ 0 h 601"/>
              <a:gd name="T2" fmla="*/ 0 w 3653"/>
              <a:gd name="T3" fmla="*/ 0 h 601"/>
              <a:gd name="T4" fmla="*/ 0 w 3653"/>
              <a:gd name="T5" fmla="*/ 596 h 601"/>
              <a:gd name="T6" fmla="*/ 201 w 3653"/>
              <a:gd name="T7" fmla="*/ 601 h 601"/>
              <a:gd name="T8" fmla="*/ 3653 w 3653"/>
              <a:gd name="T9" fmla="*/ 0 h 601"/>
              <a:gd name="T10" fmla="*/ 3653 w 3653"/>
              <a:gd name="T11" fmla="*/ 0 h 601"/>
              <a:gd name="T12" fmla="*/ 3653 w 3653"/>
              <a:gd name="T13" fmla="*/ 0 h 601"/>
            </a:gdLst>
            <a:ahLst/>
            <a:cxnLst>
              <a:cxn ang="0">
                <a:pos x="T0" y="T1"/>
              </a:cxn>
              <a:cxn ang="0">
                <a:pos x="T2" y="T3"/>
              </a:cxn>
              <a:cxn ang="0">
                <a:pos x="T4" y="T5"/>
              </a:cxn>
              <a:cxn ang="0">
                <a:pos x="T6" y="T7"/>
              </a:cxn>
              <a:cxn ang="0">
                <a:pos x="T8" y="T9"/>
              </a:cxn>
              <a:cxn ang="0">
                <a:pos x="T10" y="T11"/>
              </a:cxn>
              <a:cxn ang="0">
                <a:pos x="T12" y="T13"/>
              </a:cxn>
            </a:cxnLst>
            <a:rect l="0" t="0" r="r" b="b"/>
            <a:pathLst>
              <a:path w="3653" h="601">
                <a:moveTo>
                  <a:pt x="3653" y="0"/>
                </a:moveTo>
                <a:cubicBezTo>
                  <a:pt x="0" y="0"/>
                  <a:pt x="0" y="0"/>
                  <a:pt x="0" y="0"/>
                </a:cubicBezTo>
                <a:cubicBezTo>
                  <a:pt x="0" y="596"/>
                  <a:pt x="0" y="596"/>
                  <a:pt x="0" y="596"/>
                </a:cubicBezTo>
                <a:cubicBezTo>
                  <a:pt x="0" y="596"/>
                  <a:pt x="70" y="601"/>
                  <a:pt x="201" y="601"/>
                </a:cubicBezTo>
                <a:cubicBezTo>
                  <a:pt x="687" y="601"/>
                  <a:pt x="2007" y="543"/>
                  <a:pt x="3653" y="0"/>
                </a:cubicBezTo>
                <a:moveTo>
                  <a:pt x="3653" y="0"/>
                </a:moveTo>
                <a:cubicBezTo>
                  <a:pt x="3653" y="0"/>
                  <a:pt x="3653" y="0"/>
                  <a:pt x="3653" y="0"/>
                </a:cubicBezTo>
              </a:path>
            </a:pathLst>
          </a:custGeom>
          <a:solidFill>
            <a:schemeClr val="accent2"/>
          </a:solidFill>
          <a:ln>
            <a:noFill/>
          </a:ln>
        </p:spPr>
        <p:txBody>
          <a:bodyPr vert="horz" wrap="square" lIns="68580" tIns="34290" rIns="68580" bIns="34290" numCol="1" anchor="t" anchorCtr="0" compatLnSpc="1"/>
          <a:lstStyle/>
          <a:p>
            <a:pPr fontAlgn="base"/>
            <a:endParaRPr lang="zh-CN" altLang="en-US" sz="1350" strike="noStrike" noProof="1"/>
          </a:p>
        </p:txBody>
      </p:sp>
      <p:sp>
        <p:nvSpPr>
          <p:cNvPr id="1028" name="标题占位符 1"/>
          <p:cNvSpPr>
            <a:spLocks noGrp="1"/>
          </p:cNvSpPr>
          <p:nvPr>
            <p:ph type="title"/>
            <p:custDataLst>
              <p:tags r:id="rId8"/>
            </p:custDataLst>
          </p:nvPr>
        </p:nvSpPr>
        <p:spPr>
          <a:xfrm>
            <a:off x="522288" y="719138"/>
            <a:ext cx="8101012" cy="974725"/>
          </a:xfrm>
          <a:prstGeom prst="rect">
            <a:avLst/>
          </a:prstGeom>
          <a:noFill/>
          <a:ln w="9525">
            <a:noFill/>
          </a:ln>
        </p:spPr>
        <p:txBody>
          <a:bodyPr vert="horz" lIns="91440" tIns="45720" rIns="91440" bIns="45720" anchor="b"/>
          <a:lstStyle/>
          <a:p>
            <a:pPr lvl="0"/>
            <a:r>
              <a:rPr lang="zh-CN" altLang="en-US" dirty="0"/>
              <a:t>单击此处编辑母版标题样式</a:t>
            </a:r>
          </a:p>
        </p:txBody>
      </p:sp>
      <p:sp>
        <p:nvSpPr>
          <p:cNvPr id="3" name="文本占位符 2"/>
          <p:cNvSpPr>
            <a:spLocks noGrp="1"/>
          </p:cNvSpPr>
          <p:nvPr>
            <p:ph type="body" idx="1"/>
            <p:custDataLst>
              <p:tags r:id="rId9"/>
            </p:custDataLst>
          </p:nvPr>
        </p:nvSpPr>
        <p:spPr>
          <a:xfrm>
            <a:off x="522288" y="1770063"/>
            <a:ext cx="8101013" cy="4668838"/>
          </a:xfrm>
          <a:prstGeom prst="rect">
            <a:avLst/>
          </a:prstGeom>
        </p:spPr>
        <p:txBody>
          <a:bodyPr vert="horz" lIns="91440" tIns="45720" rIns="91440" bIns="45720" rtlCol="0">
            <a:normAutofit/>
          </a:bodyPr>
          <a:lstStyle/>
          <a:p>
            <a:pPr lvl="0" fontAlgn="auto"/>
            <a:r>
              <a:rPr lang="zh-CN" altLang="en-US" strike="noStrike" noProof="1"/>
              <a:t>单击此处编辑母版文本样式</a:t>
            </a:r>
          </a:p>
          <a:p>
            <a:pPr lvl="1" fontAlgn="auto"/>
            <a:r>
              <a:rPr lang="zh-CN" altLang="en-US" sz="1350" strike="noStrike" noProof="1"/>
              <a:t>第二级</a:t>
            </a:r>
            <a:endParaRPr lang="zh-CN" altLang="en-US" strike="noStrike" noProof="1"/>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4" name="日期占位符 3"/>
          <p:cNvSpPr>
            <a:spLocks noGrp="1"/>
          </p:cNvSpPr>
          <p:nvPr>
            <p:ph type="dt" sz="half" idx="2"/>
          </p:nvPr>
        </p:nvSpPr>
        <p:spPr>
          <a:xfrm>
            <a:off x="4051300" y="6515100"/>
            <a:ext cx="1041400" cy="206375"/>
          </a:xfrm>
          <a:prstGeom prst="rect">
            <a:avLst/>
          </a:prstGeom>
        </p:spPr>
        <p:txBody>
          <a:bodyPr vert="horz" lIns="91440" tIns="45720" rIns="91440" bIns="45720" rtlCol="0" anchor="ctr"/>
          <a:lstStyle>
            <a:lvl1pPr algn="ctr">
              <a:defRPr sz="750">
                <a:solidFill>
                  <a:schemeClr val="tx1">
                    <a:tint val="75000"/>
                  </a:schemeClr>
                </a:solidFill>
              </a:defRPr>
            </a:lvl1pPr>
          </a:lstStyle>
          <a:p>
            <a:pPr fontAlgn="base"/>
            <a:fld id="{5DF1A8CD-355D-4439-9859-D0E942BB434F}" type="datetime1">
              <a:rPr lang="zh-CN" altLang="en-US" sz="750" strike="noStrike" noProof="1" smtClean="0">
                <a:latin typeface="Arial" panose="020B0604020202020204" pitchFamily="34" charset="0"/>
                <a:ea typeface="宋体" panose="02010600030101010101" pitchFamily="2" charset="-122"/>
                <a:cs typeface="+mn-cs"/>
              </a:rPr>
              <a:t>2019/10/23</a:t>
            </a:fld>
            <a:endParaRPr lang="zh-CN" altLang="en-US" strike="noStrike" noProof="1"/>
          </a:p>
        </p:txBody>
      </p:sp>
      <p:sp>
        <p:nvSpPr>
          <p:cNvPr id="5" name="页脚占位符 4"/>
          <p:cNvSpPr>
            <a:spLocks noGrp="1"/>
          </p:cNvSpPr>
          <p:nvPr>
            <p:ph type="ftr" sz="quarter" idx="3"/>
          </p:nvPr>
        </p:nvSpPr>
        <p:spPr>
          <a:xfrm>
            <a:off x="522288" y="6515100"/>
            <a:ext cx="3086100" cy="206375"/>
          </a:xfrm>
          <a:prstGeom prst="rect">
            <a:avLst/>
          </a:prstGeom>
        </p:spPr>
        <p:txBody>
          <a:bodyPr vert="horz" lIns="91440" tIns="45720" rIns="91440" bIns="45720" rtlCol="0" anchor="ctr"/>
          <a:lstStyle>
            <a:lvl1pPr algn="l">
              <a:defRPr sz="750">
                <a:solidFill>
                  <a:schemeClr val="tx1">
                    <a:tint val="75000"/>
                  </a:schemeClr>
                </a:solidFill>
              </a:defRPr>
            </a:lvl1pPr>
          </a:lstStyle>
          <a:p>
            <a:pPr fontAlgn="base"/>
            <a:r>
              <a:rPr lang="en-US" altLang="zh-CN" sz="750" strike="noStrike" noProof="1">
                <a:latin typeface="Arial" panose="020B0604020202020204" pitchFamily="34" charset="0"/>
                <a:ea typeface="宋体" panose="02010600030101010101" pitchFamily="2" charset="-122"/>
                <a:cs typeface="+mn-cs"/>
              </a:rPr>
              <a:t>www.wps.cn </a:t>
            </a:r>
            <a:r>
              <a:rPr lang="zh-CN" altLang="en-US" sz="750" strike="noStrike" noProof="1">
                <a:latin typeface="Arial" panose="020B0604020202020204" pitchFamily="34" charset="0"/>
                <a:ea typeface="宋体" panose="02010600030101010101" pitchFamily="2" charset="-122"/>
                <a:cs typeface="+mn-cs"/>
              </a:rPr>
              <a:t>「 让</a:t>
            </a:r>
            <a:r>
              <a:rPr lang="en-US" altLang="zh-CN" sz="750" strike="noStrike" noProof="1">
                <a:latin typeface="Arial" panose="020B0604020202020204" pitchFamily="34" charset="0"/>
                <a:ea typeface="宋体" panose="02010600030101010101" pitchFamily="2" charset="-122"/>
                <a:cs typeface="+mn-cs"/>
              </a:rPr>
              <a:t>PPT</a:t>
            </a:r>
            <a:r>
              <a:rPr lang="zh-CN" altLang="en-US" sz="750" strike="noStrike" noProof="1">
                <a:latin typeface="Arial" panose="020B0604020202020204" pitchFamily="34" charset="0"/>
                <a:ea typeface="宋体" panose="02010600030101010101" pitchFamily="2" charset="-122"/>
                <a:cs typeface="+mn-cs"/>
              </a:rPr>
              <a:t>设计简单起来！」</a:t>
            </a:r>
            <a:endParaRPr lang="zh-CN" altLang="en-US" strike="noStrike" noProof="1"/>
          </a:p>
        </p:txBody>
      </p:sp>
      <p:sp>
        <p:nvSpPr>
          <p:cNvPr id="6" name="灯片编号占位符 5"/>
          <p:cNvSpPr>
            <a:spLocks noGrp="1"/>
          </p:cNvSpPr>
          <p:nvPr>
            <p:ph type="sldNum" sz="quarter" idx="4"/>
          </p:nvPr>
        </p:nvSpPr>
        <p:spPr>
          <a:xfrm>
            <a:off x="6457950" y="6515100"/>
            <a:ext cx="2163763" cy="206375"/>
          </a:xfrm>
          <a:prstGeom prst="rect">
            <a:avLst/>
          </a:prstGeom>
        </p:spPr>
        <p:txBody>
          <a:bodyPr vert="horz" lIns="91440" tIns="45720" rIns="91440" bIns="45720" rtlCol="0" anchor="ctr"/>
          <a:lstStyle>
            <a:lvl1pPr algn="r">
              <a:defRPr sz="1800">
                <a:solidFill>
                  <a:schemeClr val="tx1">
                    <a:tint val="75000"/>
                  </a:schemeClr>
                </a:solidFill>
              </a:defRPr>
            </a:lvl1pPr>
          </a:lstStyle>
          <a:p>
            <a:fld id="{5DD3DB80-B894-403A-B48E-6FDC1A72010E}" type="slidenum">
              <a:rPr lang="zh-CN" altLang="en-US" noProof="1" smtClean="0"/>
              <a:pPr/>
              <a:t>‹#›</a:t>
            </a:fld>
            <a:endParaRPr lang="zh-CN" altLang="en-US" noProof="1"/>
          </a:p>
        </p:txBody>
      </p:sp>
      <p:sp>
        <p:nvSpPr>
          <p:cNvPr id="1033" name="Freeform 261"/>
          <p:cNvSpPr>
            <a:spLocks noEditPoints="1"/>
          </p:cNvSpPr>
          <p:nvPr/>
        </p:nvSpPr>
        <p:spPr>
          <a:xfrm>
            <a:off x="7827963" y="228600"/>
            <a:ext cx="727075" cy="673100"/>
          </a:xfrm>
          <a:custGeom>
            <a:avLst/>
            <a:gdLst/>
            <a:ahLst/>
            <a:cxnLst>
              <a:cxn ang="0">
                <a:pos x="530090" y="96212"/>
              </a:cxn>
              <a:cxn ang="0">
                <a:pos x="462356" y="14726"/>
              </a:cxn>
              <a:cxn ang="0">
                <a:pos x="278788" y="92285"/>
              </a:cxn>
              <a:cxn ang="0">
                <a:pos x="204182" y="69704"/>
              </a:cxn>
              <a:cxn ang="0">
                <a:pos x="188476" y="146281"/>
              </a:cxn>
              <a:cxn ang="0">
                <a:pos x="33376" y="269001"/>
              </a:cxn>
              <a:cxn ang="0">
                <a:pos x="77550" y="365213"/>
              </a:cxn>
              <a:cxn ang="0">
                <a:pos x="191421" y="639124"/>
              </a:cxn>
              <a:cxn ang="0">
                <a:pos x="289586" y="604762"/>
              </a:cxn>
              <a:cxn ang="0">
                <a:pos x="465301" y="614580"/>
              </a:cxn>
              <a:cxn ang="0">
                <a:pos x="556594" y="560583"/>
              </a:cxn>
              <a:cxn ang="0">
                <a:pos x="634145" y="400557"/>
              </a:cxn>
              <a:cxn ang="0">
                <a:pos x="711695" y="330852"/>
              </a:cxn>
              <a:cxn ang="0">
                <a:pos x="225779" y="560583"/>
              </a:cxn>
              <a:cxn ang="0">
                <a:pos x="112889" y="323980"/>
              </a:cxn>
              <a:cxn ang="0">
                <a:pos x="288604" y="317107"/>
              </a:cxn>
              <a:cxn ang="0">
                <a:pos x="369099" y="370122"/>
              </a:cxn>
              <a:cxn ang="0">
                <a:pos x="242467" y="559602"/>
              </a:cxn>
              <a:cxn ang="0">
                <a:pos x="268971" y="570401"/>
              </a:cxn>
              <a:cxn ang="0">
                <a:pos x="474136" y="547820"/>
              </a:cxn>
              <a:cxn ang="0">
                <a:pos x="277806" y="578255"/>
              </a:cxn>
              <a:cxn ang="0">
                <a:pos x="498677" y="535058"/>
              </a:cxn>
              <a:cxn ang="0">
                <a:pos x="613530" y="366195"/>
              </a:cxn>
              <a:cxn ang="0">
                <a:pos x="508494" y="534076"/>
              </a:cxn>
              <a:cxn ang="0">
                <a:pos x="408365" y="382885"/>
              </a:cxn>
              <a:cxn ang="0">
                <a:pos x="374008" y="324961"/>
              </a:cxn>
              <a:cxn ang="0">
                <a:pos x="374008" y="253293"/>
              </a:cxn>
              <a:cxn ang="0">
                <a:pos x="506530" y="110938"/>
              </a:cxn>
              <a:cxn ang="0">
                <a:pos x="617457" y="337724"/>
              </a:cxn>
              <a:cxn ang="0">
                <a:pos x="442723" y="85412"/>
              </a:cxn>
              <a:cxn ang="0">
                <a:pos x="449595" y="95230"/>
              </a:cxn>
              <a:cxn ang="0">
                <a:pos x="322962" y="237585"/>
              </a:cxn>
              <a:cxn ang="0">
                <a:pos x="283696" y="119774"/>
              </a:cxn>
              <a:cxn ang="0">
                <a:pos x="210072" y="163953"/>
              </a:cxn>
              <a:cxn ang="0">
                <a:pos x="298421" y="250348"/>
              </a:cxn>
              <a:cxn ang="0">
                <a:pos x="110926" y="296490"/>
              </a:cxn>
              <a:cxn ang="0">
                <a:pos x="105036" y="285691"/>
              </a:cxn>
            </a:cxnLst>
            <a:rect l="0" t="0" r="0" b="0"/>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bg1"/>
          </a:solidFill>
          <a:ln w="9525">
            <a:noFill/>
          </a:ln>
        </p:spPr>
        <p:txBody>
          <a:bodyPr/>
          <a:lstStyle/>
          <a:p>
            <a:endParaRPr lang="zh-CN" altLang="en-US"/>
          </a:p>
        </p:txBody>
      </p:sp>
      <p:grpSp>
        <p:nvGrpSpPr>
          <p:cNvPr id="20" name="组合 19"/>
          <p:cNvGrpSpPr/>
          <p:nvPr/>
        </p:nvGrpSpPr>
        <p:grpSpPr>
          <a:xfrm>
            <a:off x="-188122" y="5647532"/>
            <a:ext cx="1071566" cy="1277938"/>
            <a:chOff x="2520950" y="1922463"/>
            <a:chExt cx="1071563" cy="1277938"/>
          </a:xfrm>
          <a:solidFill>
            <a:schemeClr val="bg1">
              <a:lumMod val="85000"/>
            </a:schemeClr>
          </a:solidFill>
        </p:grpSpPr>
        <p:sp>
          <p:nvSpPr>
            <p:cNvPr id="21" name="Freeform 269"/>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34" name="Freeform 270"/>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35" name="Freeform 271"/>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36" name="Freeform 272"/>
            <p:cNvSpPr/>
            <p:nvPr/>
          </p:nvSpPr>
          <p:spPr bwMode="auto">
            <a:xfrm>
              <a:off x="2606675" y="2852738"/>
              <a:ext cx="334963" cy="306388"/>
            </a:xfrm>
            <a:custGeom>
              <a:avLst/>
              <a:gdLst>
                <a:gd name="T0" fmla="*/ 131 w 175"/>
                <a:gd name="T1" fmla="*/ 0 h 160"/>
                <a:gd name="T2" fmla="*/ 115 w 175"/>
                <a:gd name="T3" fmla="*/ 48 h 160"/>
                <a:gd name="T4" fmla="*/ 65 w 175"/>
                <a:gd name="T5" fmla="*/ 68 h 160"/>
                <a:gd name="T6" fmla="*/ 2 w 175"/>
                <a:gd name="T7" fmla="*/ 90 h 160"/>
                <a:gd name="T8" fmla="*/ 123 w 175"/>
                <a:gd name="T9" fmla="*/ 160 h 160"/>
                <a:gd name="T10" fmla="*/ 175 w 175"/>
                <a:gd name="T11" fmla="*/ 4 h 160"/>
                <a:gd name="T12" fmla="*/ 131 w 175"/>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75" h="160">
                  <a:moveTo>
                    <a:pt x="131" y="0"/>
                  </a:moveTo>
                  <a:cubicBezTo>
                    <a:pt x="115" y="48"/>
                    <a:pt x="115" y="48"/>
                    <a:pt x="115" y="48"/>
                  </a:cubicBezTo>
                  <a:cubicBezTo>
                    <a:pt x="115" y="48"/>
                    <a:pt x="95" y="67"/>
                    <a:pt x="65" y="68"/>
                  </a:cubicBezTo>
                  <a:cubicBezTo>
                    <a:pt x="34" y="68"/>
                    <a:pt x="4" y="75"/>
                    <a:pt x="2" y="90"/>
                  </a:cubicBezTo>
                  <a:cubicBezTo>
                    <a:pt x="0" y="105"/>
                    <a:pt x="28" y="128"/>
                    <a:pt x="123" y="160"/>
                  </a:cubicBezTo>
                  <a:cubicBezTo>
                    <a:pt x="175" y="4"/>
                    <a:pt x="175" y="4"/>
                    <a:pt x="175" y="4"/>
                  </a:cubicBezTo>
                  <a:lnTo>
                    <a:pt x="1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37" name="Freeform 273"/>
            <p:cNvSpPr/>
            <p:nvPr/>
          </p:nvSpPr>
          <p:spPr bwMode="auto">
            <a:xfrm>
              <a:off x="2816225" y="2852738"/>
              <a:ext cx="265113" cy="347663"/>
            </a:xfrm>
            <a:custGeom>
              <a:avLst/>
              <a:gdLst>
                <a:gd name="T0" fmla="*/ 76 w 138"/>
                <a:gd name="T1" fmla="*/ 18 h 182"/>
                <a:gd name="T2" fmla="*/ 60 w 138"/>
                <a:gd name="T3" fmla="*/ 66 h 182"/>
                <a:gd name="T4" fmla="*/ 86 w 138"/>
                <a:gd name="T5" fmla="*/ 111 h 182"/>
                <a:gd name="T6" fmla="*/ 131 w 138"/>
                <a:gd name="T7" fmla="*/ 169 h 182"/>
                <a:gd name="T8" fmla="*/ 0 w 138"/>
                <a:gd name="T9" fmla="*/ 155 h 182"/>
                <a:gd name="T10" fmla="*/ 51 w 138"/>
                <a:gd name="T11" fmla="*/ 0 h 182"/>
                <a:gd name="T12" fmla="*/ 76 w 138"/>
                <a:gd name="T13" fmla="*/ 18 h 182"/>
              </a:gdLst>
              <a:ahLst/>
              <a:cxnLst>
                <a:cxn ang="0">
                  <a:pos x="T0" y="T1"/>
                </a:cxn>
                <a:cxn ang="0">
                  <a:pos x="T2" y="T3"/>
                </a:cxn>
                <a:cxn ang="0">
                  <a:pos x="T4" y="T5"/>
                </a:cxn>
                <a:cxn ang="0">
                  <a:pos x="T6" y="T7"/>
                </a:cxn>
                <a:cxn ang="0">
                  <a:pos x="T8" y="T9"/>
                </a:cxn>
                <a:cxn ang="0">
                  <a:pos x="T10" y="T11"/>
                </a:cxn>
                <a:cxn ang="0">
                  <a:pos x="T12" y="T13"/>
                </a:cxn>
              </a:cxnLst>
              <a:rect l="0" t="0" r="r" b="b"/>
              <a:pathLst>
                <a:path w="138" h="182">
                  <a:moveTo>
                    <a:pt x="76" y="18"/>
                  </a:moveTo>
                  <a:cubicBezTo>
                    <a:pt x="60" y="66"/>
                    <a:pt x="60" y="66"/>
                    <a:pt x="60" y="66"/>
                  </a:cubicBezTo>
                  <a:cubicBezTo>
                    <a:pt x="60" y="66"/>
                    <a:pt x="62" y="93"/>
                    <a:pt x="86" y="111"/>
                  </a:cubicBezTo>
                  <a:cubicBezTo>
                    <a:pt x="110" y="130"/>
                    <a:pt x="138" y="156"/>
                    <a:pt x="131" y="169"/>
                  </a:cubicBezTo>
                  <a:cubicBezTo>
                    <a:pt x="124" y="182"/>
                    <a:pt x="68" y="178"/>
                    <a:pt x="0" y="155"/>
                  </a:cubicBezTo>
                  <a:cubicBezTo>
                    <a:pt x="51" y="0"/>
                    <a:pt x="51" y="0"/>
                    <a:pt x="51" y="0"/>
                  </a:cubicBezTo>
                  <a:lnTo>
                    <a:pt x="7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38" name="Freeform 274"/>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39" name="Freeform 275"/>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40" name="Freeform 276"/>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grpSp>
      <p:sp>
        <p:nvSpPr>
          <p:cNvPr id="7"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685165"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Freeform 20"/>
          <p:cNvSpPr/>
          <p:nvPr/>
        </p:nvSpPr>
        <p:spPr bwMode="auto">
          <a:xfrm>
            <a:off x="1409700" y="0"/>
            <a:ext cx="7734300" cy="792163"/>
          </a:xfrm>
          <a:custGeom>
            <a:avLst/>
            <a:gdLst>
              <a:gd name="T0" fmla="*/ 4461 w 4461"/>
              <a:gd name="T1" fmla="*/ 0 h 340"/>
              <a:gd name="T2" fmla="*/ 0 w 4461"/>
              <a:gd name="T3" fmla="*/ 0 h 340"/>
              <a:gd name="T4" fmla="*/ 3328 w 4461"/>
              <a:gd name="T5" fmla="*/ 340 h 340"/>
              <a:gd name="T6" fmla="*/ 4461 w 4461"/>
              <a:gd name="T7" fmla="*/ 276 h 340"/>
              <a:gd name="T8" fmla="*/ 4461 w 4461"/>
              <a:gd name="T9" fmla="*/ 0 h 340"/>
            </a:gdLst>
            <a:ahLst/>
            <a:cxnLst>
              <a:cxn ang="0">
                <a:pos x="T0" y="T1"/>
              </a:cxn>
              <a:cxn ang="0">
                <a:pos x="T2" y="T3"/>
              </a:cxn>
              <a:cxn ang="0">
                <a:pos x="T4" y="T5"/>
              </a:cxn>
              <a:cxn ang="0">
                <a:pos x="T6" y="T7"/>
              </a:cxn>
              <a:cxn ang="0">
                <a:pos x="T8" y="T9"/>
              </a:cxn>
            </a:cxnLst>
            <a:rect l="0" t="0" r="r" b="b"/>
            <a:pathLst>
              <a:path w="4461" h="340">
                <a:moveTo>
                  <a:pt x="4461" y="0"/>
                </a:moveTo>
                <a:cubicBezTo>
                  <a:pt x="0" y="0"/>
                  <a:pt x="0" y="0"/>
                  <a:pt x="0" y="0"/>
                </a:cubicBezTo>
                <a:cubicBezTo>
                  <a:pt x="0" y="0"/>
                  <a:pt x="1670" y="340"/>
                  <a:pt x="3328" y="340"/>
                </a:cubicBezTo>
                <a:cubicBezTo>
                  <a:pt x="3713" y="340"/>
                  <a:pt x="4098" y="321"/>
                  <a:pt x="4461" y="276"/>
                </a:cubicBezTo>
                <a:cubicBezTo>
                  <a:pt x="4461" y="0"/>
                  <a:pt x="4461" y="0"/>
                  <a:pt x="4461" y="0"/>
                </a:cubicBezTo>
              </a:path>
            </a:pathLst>
          </a:custGeom>
          <a:solidFill>
            <a:schemeClr val="accent2">
              <a:alpha val="69000"/>
            </a:schemeClr>
          </a:solidFill>
          <a:ln>
            <a:noFill/>
          </a:ln>
        </p:spPr>
        <p:txBody>
          <a:bodyPr vert="horz" wrap="square" lIns="68580" tIns="34290" rIns="68580" bIns="34290" numCol="1" anchor="t" anchorCtr="0" compatLnSpc="1"/>
          <a:lstStyle/>
          <a:p>
            <a:pPr fontAlgn="base"/>
            <a:endParaRPr lang="zh-CN" altLang="en-US" sz="1350" strike="noStrike" noProof="1"/>
          </a:p>
        </p:txBody>
      </p:sp>
      <p:sp>
        <p:nvSpPr>
          <p:cNvPr id="23" name="Freeform 16"/>
          <p:cNvSpPr>
            <a:spLocks noEditPoints="1"/>
          </p:cNvSpPr>
          <p:nvPr/>
        </p:nvSpPr>
        <p:spPr bwMode="auto">
          <a:xfrm>
            <a:off x="0" y="0"/>
            <a:ext cx="5537200" cy="1217613"/>
          </a:xfrm>
          <a:custGeom>
            <a:avLst/>
            <a:gdLst>
              <a:gd name="T0" fmla="*/ 3653 w 3653"/>
              <a:gd name="T1" fmla="*/ 0 h 601"/>
              <a:gd name="T2" fmla="*/ 0 w 3653"/>
              <a:gd name="T3" fmla="*/ 0 h 601"/>
              <a:gd name="T4" fmla="*/ 0 w 3653"/>
              <a:gd name="T5" fmla="*/ 596 h 601"/>
              <a:gd name="T6" fmla="*/ 201 w 3653"/>
              <a:gd name="T7" fmla="*/ 601 h 601"/>
              <a:gd name="T8" fmla="*/ 3653 w 3653"/>
              <a:gd name="T9" fmla="*/ 0 h 601"/>
              <a:gd name="T10" fmla="*/ 3653 w 3653"/>
              <a:gd name="T11" fmla="*/ 0 h 601"/>
              <a:gd name="T12" fmla="*/ 3653 w 3653"/>
              <a:gd name="T13" fmla="*/ 0 h 601"/>
            </a:gdLst>
            <a:ahLst/>
            <a:cxnLst>
              <a:cxn ang="0">
                <a:pos x="T0" y="T1"/>
              </a:cxn>
              <a:cxn ang="0">
                <a:pos x="T2" y="T3"/>
              </a:cxn>
              <a:cxn ang="0">
                <a:pos x="T4" y="T5"/>
              </a:cxn>
              <a:cxn ang="0">
                <a:pos x="T6" y="T7"/>
              </a:cxn>
              <a:cxn ang="0">
                <a:pos x="T8" y="T9"/>
              </a:cxn>
              <a:cxn ang="0">
                <a:pos x="T10" y="T11"/>
              </a:cxn>
              <a:cxn ang="0">
                <a:pos x="T12" y="T13"/>
              </a:cxn>
            </a:cxnLst>
            <a:rect l="0" t="0" r="r" b="b"/>
            <a:pathLst>
              <a:path w="3653" h="601">
                <a:moveTo>
                  <a:pt x="3653" y="0"/>
                </a:moveTo>
                <a:cubicBezTo>
                  <a:pt x="0" y="0"/>
                  <a:pt x="0" y="0"/>
                  <a:pt x="0" y="0"/>
                </a:cubicBezTo>
                <a:cubicBezTo>
                  <a:pt x="0" y="596"/>
                  <a:pt x="0" y="596"/>
                  <a:pt x="0" y="596"/>
                </a:cubicBezTo>
                <a:cubicBezTo>
                  <a:pt x="0" y="596"/>
                  <a:pt x="70" y="601"/>
                  <a:pt x="201" y="601"/>
                </a:cubicBezTo>
                <a:cubicBezTo>
                  <a:pt x="687" y="601"/>
                  <a:pt x="2007" y="543"/>
                  <a:pt x="3653" y="0"/>
                </a:cubicBezTo>
                <a:moveTo>
                  <a:pt x="3653" y="0"/>
                </a:moveTo>
                <a:cubicBezTo>
                  <a:pt x="3653" y="0"/>
                  <a:pt x="3653" y="0"/>
                  <a:pt x="3653" y="0"/>
                </a:cubicBezTo>
              </a:path>
            </a:pathLst>
          </a:custGeom>
          <a:solidFill>
            <a:schemeClr val="accent2"/>
          </a:solidFill>
          <a:ln>
            <a:noFill/>
          </a:ln>
        </p:spPr>
        <p:txBody>
          <a:bodyPr vert="horz" wrap="square" lIns="68580" tIns="34290" rIns="68580" bIns="34290" numCol="1" anchor="t" anchorCtr="0" compatLnSpc="1"/>
          <a:lstStyle/>
          <a:p>
            <a:pPr fontAlgn="base"/>
            <a:endParaRPr lang="zh-CN" altLang="en-US" sz="1350" strike="noStrike" noProof="1"/>
          </a:p>
        </p:txBody>
      </p:sp>
      <p:sp>
        <p:nvSpPr>
          <p:cNvPr id="2052" name="标题占位符 1"/>
          <p:cNvSpPr>
            <a:spLocks noGrp="1"/>
          </p:cNvSpPr>
          <p:nvPr>
            <p:ph type="title"/>
            <p:custDataLst>
              <p:tags r:id="rId8"/>
            </p:custDataLst>
          </p:nvPr>
        </p:nvSpPr>
        <p:spPr>
          <a:xfrm>
            <a:off x="522288" y="719138"/>
            <a:ext cx="8101012" cy="974725"/>
          </a:xfrm>
          <a:prstGeom prst="rect">
            <a:avLst/>
          </a:prstGeom>
          <a:noFill/>
          <a:ln w="9525">
            <a:noFill/>
          </a:ln>
        </p:spPr>
        <p:txBody>
          <a:bodyPr vert="horz" lIns="91440" tIns="45720" rIns="91440" bIns="45720" anchor="b"/>
          <a:lstStyle/>
          <a:p>
            <a:pPr lvl="0"/>
            <a:r>
              <a:rPr lang="zh-CN" altLang="en-US" dirty="0"/>
              <a:t>单击此处编辑母版标题样式</a:t>
            </a:r>
          </a:p>
        </p:txBody>
      </p:sp>
      <p:sp>
        <p:nvSpPr>
          <p:cNvPr id="3" name="文本占位符 2"/>
          <p:cNvSpPr>
            <a:spLocks noGrp="1"/>
          </p:cNvSpPr>
          <p:nvPr>
            <p:ph type="body" idx="1"/>
            <p:custDataLst>
              <p:tags r:id="rId9"/>
            </p:custDataLst>
          </p:nvPr>
        </p:nvSpPr>
        <p:spPr>
          <a:xfrm>
            <a:off x="522288" y="1770063"/>
            <a:ext cx="8101013" cy="4668838"/>
          </a:xfrm>
          <a:prstGeom prst="rect">
            <a:avLst/>
          </a:prstGeom>
        </p:spPr>
        <p:txBody>
          <a:bodyPr vert="horz" lIns="91440" tIns="45720" rIns="91440" bIns="45720" rtlCol="0">
            <a:normAutofit/>
          </a:bodyPr>
          <a:lstStyle/>
          <a:p>
            <a:pPr lvl="0" fontAlgn="auto"/>
            <a:r>
              <a:rPr lang="zh-CN" altLang="en-US" strike="noStrike" noProof="1"/>
              <a:t>单击此处编辑母版文本样式</a:t>
            </a:r>
          </a:p>
          <a:p>
            <a:pPr lvl="1" fontAlgn="auto"/>
            <a:r>
              <a:rPr lang="zh-CN" altLang="en-US" sz="1350" strike="noStrike" noProof="1"/>
              <a:t>第二级</a:t>
            </a:r>
            <a:endParaRPr lang="zh-CN" altLang="en-US" strike="noStrike" noProof="1"/>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4" name="日期占位符 3"/>
          <p:cNvSpPr>
            <a:spLocks noGrp="1"/>
          </p:cNvSpPr>
          <p:nvPr>
            <p:ph type="dt" sz="half" idx="2"/>
          </p:nvPr>
        </p:nvSpPr>
        <p:spPr>
          <a:xfrm>
            <a:off x="4051300" y="6515100"/>
            <a:ext cx="1041400" cy="206375"/>
          </a:xfrm>
          <a:prstGeom prst="rect">
            <a:avLst/>
          </a:prstGeom>
        </p:spPr>
        <p:txBody>
          <a:bodyPr vert="horz" lIns="91440" tIns="45720" rIns="91440" bIns="45720" rtlCol="0" anchor="ctr"/>
          <a:lstStyle>
            <a:lvl1pPr algn="ctr">
              <a:defRPr sz="750">
                <a:solidFill>
                  <a:schemeClr val="tx1">
                    <a:tint val="75000"/>
                  </a:schemeClr>
                </a:solidFill>
              </a:defRPr>
            </a:lvl1pPr>
          </a:lstStyle>
          <a:p>
            <a:pPr fontAlgn="base"/>
            <a:fld id="{27364F55-DDCA-4251-A1F3-D952A71975CF}" type="datetime1">
              <a:rPr lang="zh-CN" altLang="en-US" sz="750" strike="noStrike" noProof="1" smtClean="0">
                <a:latin typeface="Arial" panose="020B0604020202020204" pitchFamily="34" charset="0"/>
                <a:ea typeface="宋体" panose="02010600030101010101" pitchFamily="2" charset="-122"/>
                <a:cs typeface="+mn-cs"/>
              </a:rPr>
              <a:t>2019/10/23</a:t>
            </a:fld>
            <a:endParaRPr lang="zh-CN" altLang="en-US" strike="noStrike" noProof="1"/>
          </a:p>
        </p:txBody>
      </p:sp>
      <p:sp>
        <p:nvSpPr>
          <p:cNvPr id="5" name="页脚占位符 4"/>
          <p:cNvSpPr>
            <a:spLocks noGrp="1"/>
          </p:cNvSpPr>
          <p:nvPr>
            <p:ph type="ftr" sz="quarter" idx="3"/>
          </p:nvPr>
        </p:nvSpPr>
        <p:spPr>
          <a:xfrm>
            <a:off x="522288" y="6515100"/>
            <a:ext cx="3086100" cy="206375"/>
          </a:xfrm>
          <a:prstGeom prst="rect">
            <a:avLst/>
          </a:prstGeom>
        </p:spPr>
        <p:txBody>
          <a:bodyPr vert="horz" lIns="91440" tIns="45720" rIns="91440" bIns="45720" rtlCol="0" anchor="ctr"/>
          <a:lstStyle>
            <a:lvl1pPr algn="l">
              <a:defRPr sz="750">
                <a:solidFill>
                  <a:schemeClr val="tx1">
                    <a:tint val="75000"/>
                  </a:schemeClr>
                </a:solidFill>
              </a:defRPr>
            </a:lvl1pPr>
          </a:lstStyle>
          <a:p>
            <a:pPr fontAlgn="base"/>
            <a:r>
              <a:rPr lang="en-US" altLang="zh-CN" sz="750" strike="noStrike" noProof="1">
                <a:latin typeface="Arial" panose="020B0604020202020204" pitchFamily="34" charset="0"/>
                <a:ea typeface="宋体" panose="02010600030101010101" pitchFamily="2" charset="-122"/>
                <a:cs typeface="+mn-cs"/>
              </a:rPr>
              <a:t>www.wps.cn </a:t>
            </a:r>
            <a:r>
              <a:rPr lang="zh-CN" altLang="en-US" sz="750" strike="noStrike" noProof="1">
                <a:latin typeface="Arial" panose="020B0604020202020204" pitchFamily="34" charset="0"/>
                <a:ea typeface="宋体" panose="02010600030101010101" pitchFamily="2" charset="-122"/>
                <a:cs typeface="+mn-cs"/>
              </a:rPr>
              <a:t>「 让</a:t>
            </a:r>
            <a:r>
              <a:rPr lang="en-US" altLang="zh-CN" sz="750" strike="noStrike" noProof="1">
                <a:latin typeface="Arial" panose="020B0604020202020204" pitchFamily="34" charset="0"/>
                <a:ea typeface="宋体" panose="02010600030101010101" pitchFamily="2" charset="-122"/>
                <a:cs typeface="+mn-cs"/>
              </a:rPr>
              <a:t>PPT</a:t>
            </a:r>
            <a:r>
              <a:rPr lang="zh-CN" altLang="en-US" sz="750" strike="noStrike" noProof="1">
                <a:latin typeface="Arial" panose="020B0604020202020204" pitchFamily="34" charset="0"/>
                <a:ea typeface="宋体" panose="02010600030101010101" pitchFamily="2" charset="-122"/>
                <a:cs typeface="+mn-cs"/>
              </a:rPr>
              <a:t>设计简单起来！」</a:t>
            </a:r>
            <a:endParaRPr lang="zh-CN" altLang="en-US" strike="noStrike" noProof="1"/>
          </a:p>
        </p:txBody>
      </p:sp>
      <p:sp>
        <p:nvSpPr>
          <p:cNvPr id="6" name="灯片编号占位符 5"/>
          <p:cNvSpPr>
            <a:spLocks noGrp="1"/>
          </p:cNvSpPr>
          <p:nvPr>
            <p:ph type="sldNum" sz="quarter" idx="4"/>
          </p:nvPr>
        </p:nvSpPr>
        <p:spPr>
          <a:xfrm>
            <a:off x="6457950" y="6515100"/>
            <a:ext cx="2163763" cy="206375"/>
          </a:xfrm>
          <a:prstGeom prst="rect">
            <a:avLst/>
          </a:prstGeom>
        </p:spPr>
        <p:txBody>
          <a:bodyPr vert="horz" lIns="91440" tIns="45720" rIns="91440" bIns="45720" rtlCol="0" anchor="ctr"/>
          <a:lstStyle>
            <a:lvl1pPr algn="r">
              <a:defRPr sz="1800">
                <a:solidFill>
                  <a:schemeClr val="tx1">
                    <a:tint val="75000"/>
                  </a:schemeClr>
                </a:solidFill>
              </a:defRPr>
            </a:lvl1pPr>
          </a:lstStyle>
          <a:p>
            <a:fld id="{5DD3DB80-B894-403A-B48E-6FDC1A72010E}" type="slidenum">
              <a:rPr lang="zh-CN" altLang="en-US" noProof="1" smtClean="0"/>
              <a:pPr/>
              <a:t>‹#›</a:t>
            </a:fld>
            <a:endParaRPr lang="zh-CN" altLang="en-US" noProof="1"/>
          </a:p>
        </p:txBody>
      </p:sp>
      <p:sp>
        <p:nvSpPr>
          <p:cNvPr id="2057" name="Freeform 261"/>
          <p:cNvSpPr>
            <a:spLocks noEditPoints="1"/>
          </p:cNvSpPr>
          <p:nvPr/>
        </p:nvSpPr>
        <p:spPr>
          <a:xfrm>
            <a:off x="7827963" y="228600"/>
            <a:ext cx="727075" cy="673100"/>
          </a:xfrm>
          <a:custGeom>
            <a:avLst/>
            <a:gdLst/>
            <a:ahLst/>
            <a:cxnLst>
              <a:cxn ang="0">
                <a:pos x="530090" y="96212"/>
              </a:cxn>
              <a:cxn ang="0">
                <a:pos x="462356" y="14726"/>
              </a:cxn>
              <a:cxn ang="0">
                <a:pos x="278788" y="92285"/>
              </a:cxn>
              <a:cxn ang="0">
                <a:pos x="204182" y="69704"/>
              </a:cxn>
              <a:cxn ang="0">
                <a:pos x="188476" y="146281"/>
              </a:cxn>
              <a:cxn ang="0">
                <a:pos x="33376" y="269001"/>
              </a:cxn>
              <a:cxn ang="0">
                <a:pos x="77550" y="365213"/>
              </a:cxn>
              <a:cxn ang="0">
                <a:pos x="191421" y="639124"/>
              </a:cxn>
              <a:cxn ang="0">
                <a:pos x="289586" y="604762"/>
              </a:cxn>
              <a:cxn ang="0">
                <a:pos x="465301" y="614580"/>
              </a:cxn>
              <a:cxn ang="0">
                <a:pos x="556594" y="560583"/>
              </a:cxn>
              <a:cxn ang="0">
                <a:pos x="634145" y="400557"/>
              </a:cxn>
              <a:cxn ang="0">
                <a:pos x="711695" y="330852"/>
              </a:cxn>
              <a:cxn ang="0">
                <a:pos x="225779" y="560583"/>
              </a:cxn>
              <a:cxn ang="0">
                <a:pos x="112889" y="323980"/>
              </a:cxn>
              <a:cxn ang="0">
                <a:pos x="288604" y="317107"/>
              </a:cxn>
              <a:cxn ang="0">
                <a:pos x="369099" y="370122"/>
              </a:cxn>
              <a:cxn ang="0">
                <a:pos x="242467" y="559602"/>
              </a:cxn>
              <a:cxn ang="0">
                <a:pos x="268971" y="570401"/>
              </a:cxn>
              <a:cxn ang="0">
                <a:pos x="474136" y="547820"/>
              </a:cxn>
              <a:cxn ang="0">
                <a:pos x="277806" y="578255"/>
              </a:cxn>
              <a:cxn ang="0">
                <a:pos x="498677" y="535058"/>
              </a:cxn>
              <a:cxn ang="0">
                <a:pos x="613530" y="366195"/>
              </a:cxn>
              <a:cxn ang="0">
                <a:pos x="508494" y="534076"/>
              </a:cxn>
              <a:cxn ang="0">
                <a:pos x="408365" y="382885"/>
              </a:cxn>
              <a:cxn ang="0">
                <a:pos x="374008" y="324961"/>
              </a:cxn>
              <a:cxn ang="0">
                <a:pos x="374008" y="253293"/>
              </a:cxn>
              <a:cxn ang="0">
                <a:pos x="506530" y="110938"/>
              </a:cxn>
              <a:cxn ang="0">
                <a:pos x="617457" y="337724"/>
              </a:cxn>
              <a:cxn ang="0">
                <a:pos x="442723" y="85412"/>
              </a:cxn>
              <a:cxn ang="0">
                <a:pos x="449595" y="95230"/>
              </a:cxn>
              <a:cxn ang="0">
                <a:pos x="322962" y="237585"/>
              </a:cxn>
              <a:cxn ang="0">
                <a:pos x="283696" y="119774"/>
              </a:cxn>
              <a:cxn ang="0">
                <a:pos x="210072" y="163953"/>
              </a:cxn>
              <a:cxn ang="0">
                <a:pos x="298421" y="250348"/>
              </a:cxn>
              <a:cxn ang="0">
                <a:pos x="110926" y="296490"/>
              </a:cxn>
              <a:cxn ang="0">
                <a:pos x="105036" y="285691"/>
              </a:cxn>
            </a:cxnLst>
            <a:rect l="0" t="0" r="0" b="0"/>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bg1"/>
          </a:solidFill>
          <a:ln w="9525">
            <a:noFill/>
          </a:ln>
        </p:spPr>
        <p:txBody>
          <a:bodyPr/>
          <a:lstStyle/>
          <a:p>
            <a:endParaRPr lang="zh-CN" altLang="en-US"/>
          </a:p>
        </p:txBody>
      </p:sp>
      <p:grpSp>
        <p:nvGrpSpPr>
          <p:cNvPr id="20" name="组合 19"/>
          <p:cNvGrpSpPr/>
          <p:nvPr/>
        </p:nvGrpSpPr>
        <p:grpSpPr>
          <a:xfrm>
            <a:off x="-188122" y="5647532"/>
            <a:ext cx="1071566" cy="1277938"/>
            <a:chOff x="2520950" y="1922463"/>
            <a:chExt cx="1071563" cy="1277938"/>
          </a:xfrm>
          <a:solidFill>
            <a:schemeClr val="bg1">
              <a:lumMod val="85000"/>
            </a:schemeClr>
          </a:solidFill>
        </p:grpSpPr>
        <p:sp>
          <p:nvSpPr>
            <p:cNvPr id="21" name="Freeform 269"/>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34" name="Freeform 270"/>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35" name="Freeform 271"/>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36" name="Freeform 272"/>
            <p:cNvSpPr/>
            <p:nvPr/>
          </p:nvSpPr>
          <p:spPr bwMode="auto">
            <a:xfrm>
              <a:off x="2606675" y="2852738"/>
              <a:ext cx="334963" cy="306388"/>
            </a:xfrm>
            <a:custGeom>
              <a:avLst/>
              <a:gdLst>
                <a:gd name="T0" fmla="*/ 131 w 175"/>
                <a:gd name="T1" fmla="*/ 0 h 160"/>
                <a:gd name="T2" fmla="*/ 115 w 175"/>
                <a:gd name="T3" fmla="*/ 48 h 160"/>
                <a:gd name="T4" fmla="*/ 65 w 175"/>
                <a:gd name="T5" fmla="*/ 68 h 160"/>
                <a:gd name="T6" fmla="*/ 2 w 175"/>
                <a:gd name="T7" fmla="*/ 90 h 160"/>
                <a:gd name="T8" fmla="*/ 123 w 175"/>
                <a:gd name="T9" fmla="*/ 160 h 160"/>
                <a:gd name="T10" fmla="*/ 175 w 175"/>
                <a:gd name="T11" fmla="*/ 4 h 160"/>
                <a:gd name="T12" fmla="*/ 131 w 175"/>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75" h="160">
                  <a:moveTo>
                    <a:pt x="131" y="0"/>
                  </a:moveTo>
                  <a:cubicBezTo>
                    <a:pt x="115" y="48"/>
                    <a:pt x="115" y="48"/>
                    <a:pt x="115" y="48"/>
                  </a:cubicBezTo>
                  <a:cubicBezTo>
                    <a:pt x="115" y="48"/>
                    <a:pt x="95" y="67"/>
                    <a:pt x="65" y="68"/>
                  </a:cubicBezTo>
                  <a:cubicBezTo>
                    <a:pt x="34" y="68"/>
                    <a:pt x="4" y="75"/>
                    <a:pt x="2" y="90"/>
                  </a:cubicBezTo>
                  <a:cubicBezTo>
                    <a:pt x="0" y="105"/>
                    <a:pt x="28" y="128"/>
                    <a:pt x="123" y="160"/>
                  </a:cubicBezTo>
                  <a:cubicBezTo>
                    <a:pt x="175" y="4"/>
                    <a:pt x="175" y="4"/>
                    <a:pt x="175" y="4"/>
                  </a:cubicBezTo>
                  <a:lnTo>
                    <a:pt x="1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37" name="Freeform 273"/>
            <p:cNvSpPr/>
            <p:nvPr/>
          </p:nvSpPr>
          <p:spPr bwMode="auto">
            <a:xfrm>
              <a:off x="2816225" y="2852738"/>
              <a:ext cx="265113" cy="347663"/>
            </a:xfrm>
            <a:custGeom>
              <a:avLst/>
              <a:gdLst>
                <a:gd name="T0" fmla="*/ 76 w 138"/>
                <a:gd name="T1" fmla="*/ 18 h 182"/>
                <a:gd name="T2" fmla="*/ 60 w 138"/>
                <a:gd name="T3" fmla="*/ 66 h 182"/>
                <a:gd name="T4" fmla="*/ 86 w 138"/>
                <a:gd name="T5" fmla="*/ 111 h 182"/>
                <a:gd name="T6" fmla="*/ 131 w 138"/>
                <a:gd name="T7" fmla="*/ 169 h 182"/>
                <a:gd name="T8" fmla="*/ 0 w 138"/>
                <a:gd name="T9" fmla="*/ 155 h 182"/>
                <a:gd name="T10" fmla="*/ 51 w 138"/>
                <a:gd name="T11" fmla="*/ 0 h 182"/>
                <a:gd name="T12" fmla="*/ 76 w 138"/>
                <a:gd name="T13" fmla="*/ 18 h 182"/>
              </a:gdLst>
              <a:ahLst/>
              <a:cxnLst>
                <a:cxn ang="0">
                  <a:pos x="T0" y="T1"/>
                </a:cxn>
                <a:cxn ang="0">
                  <a:pos x="T2" y="T3"/>
                </a:cxn>
                <a:cxn ang="0">
                  <a:pos x="T4" y="T5"/>
                </a:cxn>
                <a:cxn ang="0">
                  <a:pos x="T6" y="T7"/>
                </a:cxn>
                <a:cxn ang="0">
                  <a:pos x="T8" y="T9"/>
                </a:cxn>
                <a:cxn ang="0">
                  <a:pos x="T10" y="T11"/>
                </a:cxn>
                <a:cxn ang="0">
                  <a:pos x="T12" y="T13"/>
                </a:cxn>
              </a:cxnLst>
              <a:rect l="0" t="0" r="r" b="b"/>
              <a:pathLst>
                <a:path w="138" h="182">
                  <a:moveTo>
                    <a:pt x="76" y="18"/>
                  </a:moveTo>
                  <a:cubicBezTo>
                    <a:pt x="60" y="66"/>
                    <a:pt x="60" y="66"/>
                    <a:pt x="60" y="66"/>
                  </a:cubicBezTo>
                  <a:cubicBezTo>
                    <a:pt x="60" y="66"/>
                    <a:pt x="62" y="93"/>
                    <a:pt x="86" y="111"/>
                  </a:cubicBezTo>
                  <a:cubicBezTo>
                    <a:pt x="110" y="130"/>
                    <a:pt x="138" y="156"/>
                    <a:pt x="131" y="169"/>
                  </a:cubicBezTo>
                  <a:cubicBezTo>
                    <a:pt x="124" y="182"/>
                    <a:pt x="68" y="178"/>
                    <a:pt x="0" y="155"/>
                  </a:cubicBezTo>
                  <a:cubicBezTo>
                    <a:pt x="51" y="0"/>
                    <a:pt x="51" y="0"/>
                    <a:pt x="51" y="0"/>
                  </a:cubicBezTo>
                  <a:lnTo>
                    <a:pt x="7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38" name="Freeform 274"/>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39" name="Freeform 275"/>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sp>
          <p:nvSpPr>
            <p:cNvPr id="40" name="Freeform 276"/>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endParaRPr lang="zh-CN" altLang="en-US" sz="1800" strike="noStrike" noProof="1"/>
            </a:p>
          </p:txBody>
        </p:sp>
      </p:grpSp>
      <p:sp>
        <p:nvSpPr>
          <p:cNvPr id="7"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hdr="0" ftr="0" dt="0"/>
  <p:txStyles>
    <p:titleStyle>
      <a:lvl1pPr algn="l" defTabSz="685165"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6.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5.png"/><Relationship Id="rId5" Type="http://schemas.openxmlformats.org/officeDocument/2006/relationships/notesSlide" Target="../notesSlides/notesSlide10.xml"/><Relationship Id="rId4"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tags" Target="../tags/tag40.xml"/><Relationship Id="rId7" Type="http://schemas.openxmlformats.org/officeDocument/2006/relationships/oleObject" Target="../embeddings/oleObject4.bin"/><Relationship Id="rId2" Type="http://schemas.openxmlformats.org/officeDocument/2006/relationships/tags" Target="../tags/tag39.xml"/><Relationship Id="rId1" Type="http://schemas.openxmlformats.org/officeDocument/2006/relationships/vmlDrawing" Target="../drawings/vmlDrawing2.vml"/><Relationship Id="rId6" Type="http://schemas.openxmlformats.org/officeDocument/2006/relationships/notesSlide" Target="../notesSlides/notesSlide11.xml"/><Relationship Id="rId5" Type="http://schemas.openxmlformats.org/officeDocument/2006/relationships/slideLayout" Target="../slideLayouts/slideLayout9.xml"/><Relationship Id="rId10" Type="http://schemas.openxmlformats.org/officeDocument/2006/relationships/image" Target="../media/image8.wmf"/><Relationship Id="rId4" Type="http://schemas.openxmlformats.org/officeDocument/2006/relationships/tags" Target="../tags/tag41.xml"/><Relationship Id="rId9"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tags" Target="../tags/tag43.xml"/><Relationship Id="rId7" Type="http://schemas.openxmlformats.org/officeDocument/2006/relationships/oleObject" Target="../embeddings/oleObject6.bin"/><Relationship Id="rId2" Type="http://schemas.openxmlformats.org/officeDocument/2006/relationships/tags" Target="../tags/tag42.xml"/><Relationship Id="rId1" Type="http://schemas.openxmlformats.org/officeDocument/2006/relationships/vmlDrawing" Target="../drawings/vmlDrawing3.vml"/><Relationship Id="rId6" Type="http://schemas.openxmlformats.org/officeDocument/2006/relationships/notesSlide" Target="../notesSlides/notesSlide12.xml"/><Relationship Id="rId5" Type="http://schemas.openxmlformats.org/officeDocument/2006/relationships/slideLayout" Target="../slideLayouts/slideLayout9.xml"/><Relationship Id="rId10" Type="http://schemas.openxmlformats.org/officeDocument/2006/relationships/image" Target="../media/image10.wmf"/><Relationship Id="rId4" Type="http://schemas.openxmlformats.org/officeDocument/2006/relationships/tags" Target="../tags/tag44.xml"/><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tags" Target="../tags/tag46.xml"/><Relationship Id="rId7" Type="http://schemas.openxmlformats.org/officeDocument/2006/relationships/oleObject" Target="../embeddings/oleObject8.bin"/><Relationship Id="rId2" Type="http://schemas.openxmlformats.org/officeDocument/2006/relationships/tags" Target="../tags/tag45.xml"/><Relationship Id="rId1" Type="http://schemas.openxmlformats.org/officeDocument/2006/relationships/vmlDrawing" Target="../drawings/vmlDrawing4.vml"/><Relationship Id="rId6" Type="http://schemas.openxmlformats.org/officeDocument/2006/relationships/notesSlide" Target="../notesSlides/notesSlide13.xml"/><Relationship Id="rId5" Type="http://schemas.openxmlformats.org/officeDocument/2006/relationships/slideLayout" Target="../slideLayouts/slideLayout9.xml"/><Relationship Id="rId10" Type="http://schemas.openxmlformats.org/officeDocument/2006/relationships/image" Target="../media/image12.wmf"/><Relationship Id="rId4" Type="http://schemas.openxmlformats.org/officeDocument/2006/relationships/tags" Target="../tags/tag47.xml"/><Relationship Id="rId9"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notesSlide" Target="../notesSlides/notesSlide14.xml"/><Relationship Id="rId4"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2.xml"/><Relationship Id="rId7" Type="http://schemas.openxmlformats.org/officeDocument/2006/relationships/image" Target="../media/image13.png"/><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notesSlide" Target="../notesSlides/notesSlide15.xml"/><Relationship Id="rId5" Type="http://schemas.openxmlformats.org/officeDocument/2006/relationships/slideLayout" Target="../slideLayouts/slideLayout9.xml"/><Relationship Id="rId10" Type="http://schemas.openxmlformats.org/officeDocument/2006/relationships/image" Target="../media/image8.wmf"/><Relationship Id="rId4" Type="http://schemas.openxmlformats.org/officeDocument/2006/relationships/tags" Target="../tags/tag53.xml"/><Relationship Id="rId9"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15.png"/><Relationship Id="rId5" Type="http://schemas.openxmlformats.org/officeDocument/2006/relationships/notesSlide" Target="../notesSlides/notesSlide16.xml"/><Relationship Id="rId4"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notesSlide" Target="../notesSlides/notesSlide17.xml"/><Relationship Id="rId4"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62.xml"/><Relationship Id="rId7" Type="http://schemas.openxmlformats.org/officeDocument/2006/relationships/image" Target="../media/image17.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16.png"/><Relationship Id="rId5" Type="http://schemas.openxmlformats.org/officeDocument/2006/relationships/notesSlide" Target="../notesSlides/notesSlide18.xml"/><Relationship Id="rId4"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jpeg"/><Relationship Id="rId5" Type="http://schemas.openxmlformats.org/officeDocument/2006/relationships/notesSlide" Target="../notesSlides/notesSlide19.xml"/><Relationship Id="rId4"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notesSlide" Target="../notesSlides/notesSlide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5.xml"/><Relationship Id="rId5" Type="http://schemas.openxmlformats.org/officeDocument/2006/relationships/tags" Target="../tags/tag14.xml"/><Relationship Id="rId4"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19.png"/><Relationship Id="rId5" Type="http://schemas.openxmlformats.org/officeDocument/2006/relationships/notesSlide" Target="../notesSlides/notesSlide20.xml"/><Relationship Id="rId4"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1.jpeg"/><Relationship Id="rId5" Type="http://schemas.openxmlformats.org/officeDocument/2006/relationships/notesSlide" Target="../notesSlides/notesSlide21.xml"/><Relationship Id="rId4"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notesSlide" Target="../notesSlides/notesSlide22.xml"/><Relationship Id="rId4"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notesSlide" Target="../notesSlides/notesSlide23.xml"/><Relationship Id="rId4"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jpeg"/><Relationship Id="rId5" Type="http://schemas.openxmlformats.org/officeDocument/2006/relationships/notesSlide" Target="../notesSlides/notesSlide3.xml"/><Relationship Id="rId4"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jpeg"/><Relationship Id="rId5" Type="http://schemas.openxmlformats.org/officeDocument/2006/relationships/notesSlide" Target="../notesSlides/notesSlide7.xml"/><Relationship Id="rId4"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8.xml"/><Relationship Id="rId4"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tags" Target="../tags/tag34.xml"/><Relationship Id="rId7" Type="http://schemas.openxmlformats.org/officeDocument/2006/relationships/oleObject" Target="../embeddings/oleObject1.bin"/><Relationship Id="rId12" Type="http://schemas.openxmlformats.org/officeDocument/2006/relationships/image" Target="../media/image4.wmf"/><Relationship Id="rId2" Type="http://schemas.openxmlformats.org/officeDocument/2006/relationships/tags" Target="../tags/tag33.xml"/><Relationship Id="rId1" Type="http://schemas.openxmlformats.org/officeDocument/2006/relationships/vmlDrawing" Target="../drawings/vmlDrawing1.vml"/><Relationship Id="rId6" Type="http://schemas.openxmlformats.org/officeDocument/2006/relationships/notesSlide" Target="../notesSlides/notesSlide9.xml"/><Relationship Id="rId11" Type="http://schemas.openxmlformats.org/officeDocument/2006/relationships/oleObject" Target="../embeddings/oleObject3.bin"/><Relationship Id="rId5" Type="http://schemas.openxmlformats.org/officeDocument/2006/relationships/slideLayout" Target="../slideLayouts/slideLayout9.xml"/><Relationship Id="rId10" Type="http://schemas.openxmlformats.org/officeDocument/2006/relationships/image" Target="../media/image3.wmf"/><Relationship Id="rId4" Type="http://schemas.openxmlformats.org/officeDocument/2006/relationships/tags" Target="../tags/tag35.xml"/><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副标题 4"/>
          <p:cNvSpPr>
            <a:spLocks noGrp="1"/>
          </p:cNvSpPr>
          <p:nvPr>
            <p:ph type="subTitle" idx="1" hasCustomPrompt="1"/>
            <p:custDataLst>
              <p:tags r:id="rId2"/>
            </p:custDataLst>
          </p:nvPr>
        </p:nvSpPr>
        <p:spPr>
          <a:xfrm>
            <a:off x="2640013" y="3648075"/>
            <a:ext cx="3863975" cy="558800"/>
          </a:xfrm>
          <a:noFill/>
          <a:ln>
            <a:noFill/>
          </a:ln>
        </p:spPr>
        <p:txBody>
          <a:bodyPr lIns="91440" tIns="45720" rIns="91440" bIns="45720" anchor="ctr"/>
          <a:lstStyle/>
          <a:p>
            <a:pPr defTabSz="685165">
              <a:buClrTx/>
              <a:buSzTx/>
            </a:pPr>
            <a:r>
              <a:rPr lang="zh-CN" altLang="en-US" sz="1600" kern="1200">
                <a:latin typeface="+mn-lt"/>
                <a:ea typeface="+mn-ea"/>
                <a:cs typeface="+mn-cs"/>
              </a:rPr>
              <a:t>报告人：</a:t>
            </a:r>
            <a:r>
              <a:rPr lang="en-US" altLang="zh-CN" sz="1600" kern="1200">
                <a:latin typeface="+mn-lt"/>
                <a:ea typeface="+mn-ea"/>
                <a:cs typeface="+mn-cs"/>
              </a:rPr>
              <a:t> </a:t>
            </a:r>
            <a:r>
              <a:rPr lang="zh-CN" altLang="en-US" sz="1600" kern="1200">
                <a:latin typeface="+mn-lt"/>
                <a:ea typeface="+mn-ea"/>
                <a:cs typeface="+mn-cs"/>
              </a:rPr>
              <a:t>荀任之、严俊楷</a:t>
            </a:r>
          </a:p>
        </p:txBody>
      </p:sp>
      <p:sp>
        <p:nvSpPr>
          <p:cNvPr id="14338" name="标题 3"/>
          <p:cNvSpPr>
            <a:spLocks noGrp="1"/>
          </p:cNvSpPr>
          <p:nvPr>
            <p:ph type="ctrTitle" hasCustomPrompt="1"/>
            <p:custDataLst>
              <p:tags r:id="rId3"/>
            </p:custDataLst>
          </p:nvPr>
        </p:nvSpPr>
        <p:spPr>
          <a:xfrm>
            <a:off x="1444625" y="2863850"/>
            <a:ext cx="6254750" cy="698500"/>
          </a:xfrm>
        </p:spPr>
        <p:txBody>
          <a:bodyPr vert="horz" lIns="91440" tIns="45720" rIns="91440" bIns="45720" anchor="b"/>
          <a:lstStyle/>
          <a:p>
            <a:pPr defTabSz="685165">
              <a:buClrTx/>
              <a:buSzTx/>
              <a:buFontTx/>
            </a:pPr>
            <a:r>
              <a:rPr lang="zh-CN" altLang="en-US" sz="2800" kern="1200">
                <a:solidFill>
                  <a:srgbClr val="000000"/>
                </a:solidFill>
                <a:latin typeface="+mj-lt"/>
                <a:ea typeface="+mj-ea"/>
                <a:cs typeface="+mj-cs"/>
              </a:rPr>
              <a:t>经典规划问题中的</a:t>
            </a:r>
            <a:r>
              <a:rPr lang="zh-CN" altLang="en-US" sz="2800" kern="1200">
                <a:solidFill>
                  <a:srgbClr val="FF0000"/>
                </a:solidFill>
                <a:latin typeface="+mj-lt"/>
                <a:ea typeface="+mj-ea"/>
                <a:cs typeface="+mj-cs"/>
              </a:rPr>
              <a:t>通用</a:t>
            </a:r>
            <a:r>
              <a:rPr lang="zh-CN" altLang="en-US" sz="2800" kern="1200">
                <a:solidFill>
                  <a:srgbClr val="000000"/>
                </a:solidFill>
                <a:latin typeface="+mj-lt"/>
                <a:ea typeface="+mj-ea"/>
                <a:cs typeface="+mj-cs"/>
              </a:rPr>
              <a:t>潜在启发式算法</a:t>
            </a:r>
          </a:p>
        </p:txBody>
      </p:sp>
    </p:spTree>
    <p:custDataLst>
      <p:tags r:id="rId1"/>
    </p:custDataLst>
  </p:cSld>
  <p:clrMapOvr>
    <a:masterClrMapping/>
  </p:clrMapOvr>
  <p:transition advTm="1061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4"/>
          <p:cNvSpPr>
            <a:spLocks noGrp="1"/>
          </p:cNvSpPr>
          <p:nvPr>
            <p:ph type="title"/>
            <p:custDataLst>
              <p:tags r:id="rId2"/>
            </p:custDataLst>
          </p:nvPr>
        </p:nvSpPr>
        <p:spPr/>
        <p:txBody>
          <a:bodyPr vert="horz" lIns="91440" tIns="45720" rIns="91440" bIns="45720" anchor="b"/>
          <a:lstStyle/>
          <a:p>
            <a:r>
              <a:rPr lang="en-US" altLang="zh-CN" sz="2800">
                <a:latin typeface="黑体" panose="02010609060101010101" pitchFamily="49" charset="-122"/>
                <a:ea typeface="黑体" panose="02010609060101010101" pitchFamily="49" charset="-122"/>
                <a:sym typeface="微软雅黑" panose="020B0503020204020204" charset="-122"/>
              </a:rPr>
              <a:t>2.</a:t>
            </a:r>
            <a:r>
              <a:rPr lang="zh-CN" altLang="en-US" sz="2800">
                <a:sym typeface="Arial" panose="020B0604020202020204" pitchFamily="34" charset="0"/>
              </a:rPr>
              <a:t>本文思路及实现方法</a:t>
            </a:r>
          </a:p>
        </p:txBody>
      </p:sp>
      <p:sp>
        <p:nvSpPr>
          <p:cNvPr id="30722" name="内容占位符 1"/>
          <p:cNvSpPr>
            <a:spLocks noGrp="1"/>
          </p:cNvSpPr>
          <p:nvPr>
            <p:ph idx="1"/>
            <p:custDataLst>
              <p:tags r:id="rId3"/>
            </p:custDataLst>
          </p:nvPr>
        </p:nvSpPr>
        <p:spPr>
          <a:xfrm>
            <a:off x="520700" y="1770063"/>
            <a:ext cx="8189913" cy="4668837"/>
          </a:xfrm>
          <a:noFill/>
          <a:ln>
            <a:noFill/>
          </a:ln>
        </p:spPr>
        <p:txBody>
          <a:bodyPr lIns="91440" tIns="45720" rIns="91440" bIns="45720" anchor="t"/>
          <a:lstStyle/>
          <a:p>
            <a:pPr marL="0" indent="0" fontAlgn="base">
              <a:lnSpc>
                <a:spcPct val="100000"/>
              </a:lnSpc>
              <a:spcAft>
                <a:spcPct val="0"/>
              </a:spcAft>
              <a:buClrTx/>
              <a:buSzTx/>
              <a:buNone/>
            </a:pPr>
            <a:r>
              <a:rPr lang="en-US" altLang="zh-CN" sz="2000" b="1" baseline="0">
                <a:sym typeface="微软雅黑" panose="020B0503020204020204" charset="-122"/>
              </a:rPr>
              <a:t>2.2 </a:t>
            </a:r>
            <a:r>
              <a:rPr lang="zh-CN" altLang="en-US" sz="2000" b="1" baseline="0">
                <a:sym typeface="微软雅黑" panose="020B0503020204020204" charset="-122"/>
              </a:rPr>
              <a:t>形式化方法</a:t>
            </a:r>
            <a:endParaRPr lang="zh-CN" altLang="en-US" sz="2000" baseline="0"/>
          </a:p>
          <a:p>
            <a:pPr marL="0" indent="0" fontAlgn="base">
              <a:lnSpc>
                <a:spcPct val="100000"/>
              </a:lnSpc>
              <a:spcBef>
                <a:spcPts val="700"/>
              </a:spcBef>
              <a:spcAft>
                <a:spcPct val="0"/>
              </a:spcAft>
              <a:buClrTx/>
              <a:buSzTx/>
              <a:buNone/>
            </a:pPr>
            <a:endParaRPr lang="zh-CN" altLang="en-US" sz="1600" baseline="0">
              <a:sym typeface="微软雅黑" panose="020B0503020204020204" charset="-122"/>
            </a:endParaRPr>
          </a:p>
          <a:p>
            <a:pPr marL="0" indent="0" fontAlgn="base">
              <a:lnSpc>
                <a:spcPct val="100000"/>
              </a:lnSpc>
              <a:spcBef>
                <a:spcPts val="700"/>
              </a:spcBef>
              <a:spcAft>
                <a:spcPct val="0"/>
              </a:spcAft>
              <a:buClrTx/>
              <a:buSzTx/>
              <a:buNone/>
            </a:pPr>
            <a:r>
              <a:rPr lang="zh-CN" altLang="en-US" sz="1800" baseline="0">
                <a:sym typeface="微软雅黑" panose="020B0503020204020204" charset="-122"/>
              </a:rPr>
              <a:t>广义规划：找到一个类型的规划任务的统一解法</a:t>
            </a:r>
            <a:endParaRPr lang="zh-CN" altLang="en-US" sz="1800" b="1" baseline="0">
              <a:sym typeface="微软雅黑" panose="020B0503020204020204" charset="-122"/>
            </a:endParaRP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10</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6"/>
          <a:stretch>
            <a:fillRect/>
          </a:stretch>
        </p:blipFill>
        <p:spPr>
          <a:xfrm>
            <a:off x="1575435" y="3549650"/>
            <a:ext cx="2011680" cy="1569720"/>
          </a:xfrm>
          <a:prstGeom prst="rect">
            <a:avLst/>
          </a:prstGeom>
        </p:spPr>
      </p:pic>
      <p:pic>
        <p:nvPicPr>
          <p:cNvPr id="3" name="图片 2"/>
          <p:cNvPicPr>
            <a:picLocks noChangeAspect="1"/>
          </p:cNvPicPr>
          <p:nvPr/>
        </p:nvPicPr>
        <p:blipFill>
          <a:blip r:embed="rId7"/>
          <a:stretch>
            <a:fillRect/>
          </a:stretch>
        </p:blipFill>
        <p:spPr>
          <a:xfrm>
            <a:off x="4789170" y="3511550"/>
            <a:ext cx="3078480" cy="1645920"/>
          </a:xfrm>
          <a:prstGeom prst="rect">
            <a:avLst/>
          </a:prstGeom>
        </p:spPr>
      </p:pic>
    </p:spTree>
    <p:custDataLst>
      <p:tags r:id="rId1"/>
    </p:custDataLst>
  </p:cSld>
  <p:clrMapOvr>
    <a:masterClrMapping/>
  </p:clrMapOvr>
  <p:transition advTm="2776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4"/>
          <p:cNvSpPr>
            <a:spLocks noGrp="1"/>
          </p:cNvSpPr>
          <p:nvPr>
            <p:ph type="title"/>
            <p:custDataLst>
              <p:tags r:id="rId3"/>
            </p:custDataLst>
          </p:nvPr>
        </p:nvSpPr>
        <p:spPr/>
        <p:txBody>
          <a:bodyPr vert="horz" lIns="91440" tIns="45720" rIns="91440" bIns="45720" anchor="b"/>
          <a:lstStyle/>
          <a:p>
            <a:r>
              <a:rPr lang="en-US" altLang="zh-CN" sz="2800">
                <a:latin typeface="黑体" panose="02010609060101010101" pitchFamily="49" charset="-122"/>
                <a:ea typeface="黑体" panose="02010609060101010101" pitchFamily="49" charset="-122"/>
                <a:sym typeface="微软雅黑" panose="020B0503020204020204" charset="-122"/>
              </a:rPr>
              <a:t>2.</a:t>
            </a:r>
            <a:r>
              <a:rPr lang="zh-CN" altLang="en-US" sz="2800">
                <a:sym typeface="Arial" panose="020B0604020202020204" pitchFamily="34" charset="0"/>
              </a:rPr>
              <a:t>本文思路及实现方法</a:t>
            </a:r>
          </a:p>
        </p:txBody>
      </p:sp>
      <p:sp>
        <p:nvSpPr>
          <p:cNvPr id="32770" name="内容占位符 1"/>
          <p:cNvSpPr>
            <a:spLocks noGrp="1"/>
          </p:cNvSpPr>
          <p:nvPr>
            <p:ph idx="1"/>
            <p:custDataLst>
              <p:tags r:id="rId4"/>
            </p:custDataLst>
          </p:nvPr>
        </p:nvSpPr>
        <p:spPr>
          <a:xfrm>
            <a:off x="520700" y="1770063"/>
            <a:ext cx="8189913" cy="3275012"/>
          </a:xfrm>
          <a:noFill/>
          <a:ln>
            <a:noFill/>
          </a:ln>
        </p:spPr>
        <p:txBody>
          <a:bodyPr lIns="91440" tIns="45720" rIns="91440" bIns="45720" anchor="t"/>
          <a:lstStyle/>
          <a:p>
            <a:pPr marL="0" indent="0" fontAlgn="base">
              <a:lnSpc>
                <a:spcPct val="100000"/>
              </a:lnSpc>
              <a:spcAft>
                <a:spcPct val="0"/>
              </a:spcAft>
              <a:buClrTx/>
              <a:buSzTx/>
              <a:buNone/>
            </a:pPr>
            <a:r>
              <a:rPr lang="en-US" altLang="zh-CN" sz="2000" b="1" baseline="0">
                <a:sym typeface="微软雅黑" panose="020B0503020204020204" charset="-122"/>
              </a:rPr>
              <a:t>2.2 </a:t>
            </a:r>
            <a:r>
              <a:rPr lang="zh-CN" altLang="en-US" sz="2000" b="1" baseline="0">
                <a:sym typeface="微软雅黑" panose="020B0503020204020204" charset="-122"/>
              </a:rPr>
              <a:t>形式化方法</a:t>
            </a:r>
            <a:endParaRPr lang="zh-CN" altLang="en-US" sz="2000" baseline="0"/>
          </a:p>
          <a:p>
            <a:pPr marL="0" indent="0" fontAlgn="base">
              <a:lnSpc>
                <a:spcPct val="100000"/>
              </a:lnSpc>
              <a:spcBef>
                <a:spcPts val="700"/>
              </a:spcBef>
              <a:spcAft>
                <a:spcPct val="0"/>
              </a:spcAft>
              <a:buClrTx/>
              <a:buSzTx/>
              <a:buNone/>
            </a:pPr>
            <a:r>
              <a:rPr lang="zh-CN" altLang="zh-CN" sz="1800" baseline="0">
                <a:sym typeface="微软雅黑" panose="020B0503020204020204" charset="-122"/>
              </a:rPr>
              <a:t>广义潜在启发函数：由各个联合状态特征组成，本文将状态特征映射到整数</a:t>
            </a:r>
          </a:p>
          <a:p>
            <a:pPr marL="0" indent="0" fontAlgn="base">
              <a:lnSpc>
                <a:spcPct val="100000"/>
              </a:lnSpc>
              <a:spcBef>
                <a:spcPts val="700"/>
              </a:spcBef>
              <a:spcAft>
                <a:spcPct val="0"/>
              </a:spcAft>
              <a:buClrTx/>
              <a:buSzTx/>
              <a:buNone/>
            </a:pPr>
            <a:endParaRPr lang="en-US" altLang="zh-CN" sz="1800" baseline="0">
              <a:sym typeface="微软雅黑" panose="020B0503020204020204" charset="-122"/>
            </a:endParaRPr>
          </a:p>
          <a:p>
            <a:pPr marL="0" indent="0" fontAlgn="base">
              <a:lnSpc>
                <a:spcPct val="100000"/>
              </a:lnSpc>
              <a:spcBef>
                <a:spcPts val="700"/>
              </a:spcBef>
              <a:spcAft>
                <a:spcPct val="0"/>
              </a:spcAft>
              <a:buClrTx/>
              <a:buSzTx/>
              <a:buNone/>
            </a:pPr>
            <a:r>
              <a:rPr lang="zh-CN" altLang="en-US" sz="1800" baseline="0">
                <a:sym typeface="微软雅黑" panose="020B0503020204020204" charset="-122"/>
              </a:rPr>
              <a:t>设</a:t>
            </a:r>
            <a:r>
              <a:rPr lang="en-US" altLang="zh-CN" sz="1800" baseline="0">
                <a:sym typeface="微软雅黑" panose="020B0503020204020204" charset="-122"/>
              </a:rPr>
              <a:t>S</a:t>
            </a:r>
            <a:r>
              <a:rPr lang="zh-CN" altLang="en-US" sz="1800" baseline="0">
                <a:sym typeface="微软雅黑" panose="020B0503020204020204" charset="-122"/>
              </a:rPr>
              <a:t>是状态集，</a:t>
            </a:r>
            <a:r>
              <a:rPr lang="en-US" altLang="zh-CN" sz="1800" baseline="0">
                <a:sym typeface="微软雅黑" panose="020B0503020204020204" charset="-122"/>
              </a:rPr>
              <a:t>F</a:t>
            </a:r>
            <a:r>
              <a:rPr lang="zh-CN" altLang="en-US" sz="1800" baseline="0">
                <a:sym typeface="微软雅黑" panose="020B0503020204020204" charset="-122"/>
              </a:rPr>
              <a:t>是特征集，定义函数</a:t>
            </a:r>
            <a:r>
              <a:rPr lang="en-US" altLang="zh-CN" sz="1800" baseline="0">
                <a:sym typeface="微软雅黑" panose="020B0503020204020204" charset="-122"/>
              </a:rPr>
              <a:t>				</a:t>
            </a:r>
            <a:r>
              <a:rPr lang="zh-CN" altLang="en-US" sz="1800" baseline="0">
                <a:sym typeface="微软雅黑" panose="020B0503020204020204" charset="-122"/>
              </a:rPr>
              <a:t>，其中 </a:t>
            </a:r>
            <a:r>
              <a:rPr lang="en-US" altLang="zh-CN" sz="1800" baseline="0">
                <a:sym typeface="微软雅黑" panose="020B0503020204020204" charset="-122"/>
              </a:rPr>
              <a:t>f </a:t>
            </a:r>
            <a:r>
              <a:rPr lang="zh-CN" altLang="en-US" sz="1800" baseline="0">
                <a:sym typeface="微软雅黑" panose="020B0503020204020204" charset="-122"/>
              </a:rPr>
              <a:t>表示某个特征在当前状态的评价（得分），</a:t>
            </a:r>
            <a:r>
              <a:rPr lang="en-US" altLang="zh-CN" sz="1800" baseline="0">
                <a:sym typeface="微软雅黑" panose="020B0503020204020204" charset="-122"/>
              </a:rPr>
              <a:t>w</a:t>
            </a:r>
            <a:r>
              <a:rPr lang="zh-CN" altLang="en-US" sz="1800" baseline="0">
                <a:sym typeface="微软雅黑" panose="020B0503020204020204" charset="-122"/>
              </a:rPr>
              <a:t>表示某个特征的权重，则启发函数可以表示为：</a:t>
            </a:r>
          </a:p>
          <a:p>
            <a:pPr marL="0" indent="0" fontAlgn="base">
              <a:lnSpc>
                <a:spcPct val="100000"/>
              </a:lnSpc>
              <a:spcBef>
                <a:spcPts val="700"/>
              </a:spcBef>
              <a:spcAft>
                <a:spcPct val="0"/>
              </a:spcAft>
              <a:buClrTx/>
              <a:buSzTx/>
              <a:buNone/>
            </a:pPr>
            <a:endParaRPr lang="zh-CN" altLang="en-US" sz="1800" baseline="0">
              <a:sym typeface="微软雅黑" panose="020B0503020204020204" charset="-122"/>
            </a:endParaRPr>
          </a:p>
          <a:p>
            <a:pPr marL="0" indent="0" fontAlgn="base">
              <a:lnSpc>
                <a:spcPct val="100000"/>
              </a:lnSpc>
              <a:spcBef>
                <a:spcPts val="700"/>
              </a:spcBef>
              <a:spcAft>
                <a:spcPct val="0"/>
              </a:spcAft>
              <a:buClrTx/>
              <a:buSzTx/>
              <a:buNone/>
            </a:pPr>
            <a:r>
              <a:rPr lang="en-US" altLang="zh-CN" sz="1800" baseline="0">
                <a:sym typeface="微软雅黑" panose="020B0503020204020204" charset="-122"/>
              </a:rPr>
              <a:t>	</a:t>
            </a:r>
            <a:endParaRPr lang="zh-CN" altLang="en-US" sz="1800" baseline="0">
              <a:sym typeface="微软雅黑" panose="020B0503020204020204" charset="-122"/>
            </a:endParaRP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11</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graphicFrame>
        <p:nvGraphicFramePr>
          <p:cNvPr id="32772" name="对象 2">
            <a:hlinkClick r:id="" action="ppaction://ole?verb=0"/>
          </p:cNvPr>
          <p:cNvGraphicFramePr>
            <a:graphicFrameLocks noChangeAspect="1"/>
          </p:cNvGraphicFramePr>
          <p:nvPr/>
        </p:nvGraphicFramePr>
        <p:xfrm>
          <a:off x="4393883" y="2901633"/>
          <a:ext cx="2297112" cy="339725"/>
        </p:xfrm>
        <a:graphic>
          <a:graphicData uri="http://schemas.openxmlformats.org/presentationml/2006/ole">
            <mc:AlternateContent xmlns:mc="http://schemas.openxmlformats.org/markup-compatibility/2006">
              <mc:Choice xmlns:v="urn:schemas-microsoft-com:vml" Requires="v">
                <p:oleObj spid="_x0000_s4113" r:id="rId7" imgW="1371600" imgH="203200" progId="Equation.KSEE3">
                  <p:embed/>
                </p:oleObj>
              </mc:Choice>
              <mc:Fallback>
                <p:oleObj r:id="rId7" imgW="1371600" imgH="203200" progId="Equation.KSEE3">
                  <p:embed/>
                  <p:pic>
                    <p:nvPicPr>
                      <p:cNvPr id="0" name="图片 3092"/>
                      <p:cNvPicPr/>
                      <p:nvPr/>
                    </p:nvPicPr>
                    <p:blipFill>
                      <a:blip r:embed="rId8"/>
                      <a:stretch>
                        <a:fillRect/>
                      </a:stretch>
                    </p:blipFill>
                    <p:spPr>
                      <a:xfrm>
                        <a:off x="4393883" y="2901633"/>
                        <a:ext cx="2297112" cy="339725"/>
                      </a:xfrm>
                      <a:prstGeom prst="rect">
                        <a:avLst/>
                      </a:prstGeom>
                      <a:noFill/>
                      <a:ln w="38100">
                        <a:noFill/>
                        <a:miter/>
                      </a:ln>
                    </p:spPr>
                  </p:pic>
                </p:oleObj>
              </mc:Fallback>
            </mc:AlternateContent>
          </a:graphicData>
        </a:graphic>
      </p:graphicFrame>
      <p:graphicFrame>
        <p:nvGraphicFramePr>
          <p:cNvPr id="32773" name="对象 4">
            <a:hlinkClick r:id="" action="ppaction://ole?verb=0"/>
          </p:cNvPr>
          <p:cNvGraphicFramePr>
            <a:graphicFrameLocks noChangeAspect="1"/>
          </p:cNvGraphicFramePr>
          <p:nvPr>
            <p:extLst>
              <p:ext uri="{D42A27DB-BD31-4B8C-83A1-F6EECF244321}">
                <p14:modId xmlns:p14="http://schemas.microsoft.com/office/powerpoint/2010/main" val="18297108"/>
              </p:ext>
            </p:extLst>
          </p:nvPr>
        </p:nvGraphicFramePr>
        <p:xfrm>
          <a:off x="2642215" y="3900054"/>
          <a:ext cx="3503335" cy="945748"/>
        </p:xfrm>
        <a:graphic>
          <a:graphicData uri="http://schemas.openxmlformats.org/presentationml/2006/ole">
            <mc:AlternateContent xmlns:mc="http://schemas.openxmlformats.org/markup-compatibility/2006">
              <mc:Choice xmlns:v="urn:schemas-microsoft-com:vml" Requires="v">
                <p:oleObj spid="_x0000_s4114" r:id="rId9" imgW="1320165" imgH="355600" progId="Equation.KSEE3">
                  <p:embed/>
                </p:oleObj>
              </mc:Choice>
              <mc:Fallback>
                <p:oleObj r:id="rId9" imgW="1320165" imgH="355600" progId="Equation.KSEE3">
                  <p:embed/>
                  <p:pic>
                    <p:nvPicPr>
                      <p:cNvPr id="0" name="图片 3087"/>
                      <p:cNvPicPr/>
                      <p:nvPr/>
                    </p:nvPicPr>
                    <p:blipFill>
                      <a:blip r:embed="rId10"/>
                      <a:stretch>
                        <a:fillRect/>
                      </a:stretch>
                    </p:blipFill>
                    <p:spPr>
                      <a:xfrm>
                        <a:off x="2642215" y="3900054"/>
                        <a:ext cx="3503335" cy="945748"/>
                      </a:xfrm>
                      <a:prstGeom prst="rect">
                        <a:avLst/>
                      </a:prstGeom>
                      <a:noFill/>
                      <a:ln w="38100">
                        <a:noFill/>
                        <a:miter/>
                      </a:ln>
                    </p:spPr>
                  </p:pic>
                </p:oleObj>
              </mc:Fallback>
            </mc:AlternateContent>
          </a:graphicData>
        </a:graphic>
      </p:graphicFrame>
    </p:spTree>
    <p:custDataLst>
      <p:tags r:id="rId2"/>
    </p:custDataLst>
  </p:cSld>
  <p:clrMapOvr>
    <a:masterClrMapping/>
  </p:clrMapOvr>
  <p:transition advTm="2922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4"/>
          <p:cNvSpPr>
            <a:spLocks noGrp="1"/>
          </p:cNvSpPr>
          <p:nvPr>
            <p:ph type="title"/>
            <p:custDataLst>
              <p:tags r:id="rId3"/>
            </p:custDataLst>
          </p:nvPr>
        </p:nvSpPr>
        <p:spPr/>
        <p:txBody>
          <a:bodyPr vert="horz" lIns="91440" tIns="45720" rIns="91440" bIns="45720" anchor="b"/>
          <a:lstStyle/>
          <a:p>
            <a:r>
              <a:rPr lang="en-US" altLang="zh-CN" sz="2800">
                <a:latin typeface="黑体" panose="02010609060101010101" pitchFamily="49" charset="-122"/>
                <a:ea typeface="黑体" panose="02010609060101010101" pitchFamily="49" charset="-122"/>
                <a:sym typeface="微软雅黑" panose="020B0503020204020204" charset="-122"/>
              </a:rPr>
              <a:t>2.</a:t>
            </a:r>
            <a:r>
              <a:rPr lang="zh-CN" altLang="en-US" sz="2800">
                <a:sym typeface="Arial" panose="020B0604020202020204" pitchFamily="34" charset="0"/>
              </a:rPr>
              <a:t>本文思路及实现方法</a:t>
            </a:r>
          </a:p>
        </p:txBody>
      </p:sp>
      <p:sp>
        <p:nvSpPr>
          <p:cNvPr id="34818" name="内容占位符 1"/>
          <p:cNvSpPr>
            <a:spLocks noGrp="1"/>
          </p:cNvSpPr>
          <p:nvPr>
            <p:ph idx="1"/>
            <p:custDataLst>
              <p:tags r:id="rId4"/>
            </p:custDataLst>
          </p:nvPr>
        </p:nvSpPr>
        <p:spPr>
          <a:xfrm>
            <a:off x="520700" y="1770063"/>
            <a:ext cx="8189913" cy="4668837"/>
          </a:xfrm>
          <a:noFill/>
          <a:ln>
            <a:noFill/>
          </a:ln>
        </p:spPr>
        <p:txBody>
          <a:bodyPr lIns="91440" tIns="45720" rIns="91440" bIns="45720" anchor="t"/>
          <a:lstStyle/>
          <a:p>
            <a:pPr marL="0" indent="0" fontAlgn="base">
              <a:lnSpc>
                <a:spcPct val="100000"/>
              </a:lnSpc>
              <a:spcAft>
                <a:spcPct val="0"/>
              </a:spcAft>
              <a:buClrTx/>
              <a:buSzTx/>
              <a:buNone/>
            </a:pPr>
            <a:r>
              <a:rPr lang="en-US" altLang="zh-CN" sz="2000" b="1" baseline="0" dirty="0">
                <a:sym typeface="微软雅黑" panose="020B0503020204020204" charset="-122"/>
              </a:rPr>
              <a:t>2.3 </a:t>
            </a:r>
            <a:r>
              <a:rPr lang="zh-CN" altLang="en-US" sz="2000" b="1" baseline="0" dirty="0">
                <a:sym typeface="微软雅黑" panose="020B0503020204020204" charset="-122"/>
              </a:rPr>
              <a:t>特征提取方法</a:t>
            </a:r>
            <a:endParaRPr lang="zh-CN" altLang="en-US" sz="2000" baseline="0" dirty="0"/>
          </a:p>
          <a:p>
            <a:pPr marL="0" indent="0" fontAlgn="base">
              <a:lnSpc>
                <a:spcPct val="100000"/>
              </a:lnSpc>
              <a:spcBef>
                <a:spcPts val="700"/>
              </a:spcBef>
              <a:spcAft>
                <a:spcPct val="0"/>
              </a:spcAft>
              <a:buClrTx/>
              <a:buSzTx/>
              <a:buNone/>
            </a:pPr>
            <a:r>
              <a:rPr lang="zh-CN" altLang="en-US" sz="1800" baseline="0" dirty="0">
                <a:sym typeface="微软雅黑" panose="020B0503020204020204" charset="-122"/>
              </a:rPr>
              <a:t>两种类型的特征</a:t>
            </a:r>
          </a:p>
          <a:p>
            <a:pPr marL="0" indent="0" fontAlgn="base">
              <a:lnSpc>
                <a:spcPct val="100000"/>
              </a:lnSpc>
              <a:spcBef>
                <a:spcPts val="700"/>
              </a:spcBef>
              <a:spcAft>
                <a:spcPct val="0"/>
              </a:spcAft>
              <a:buClrTx/>
              <a:buSzTx/>
              <a:buNone/>
            </a:pPr>
            <a:r>
              <a:rPr lang="en-US" altLang="zh-CN" sz="1800" dirty="0">
                <a:sym typeface="微软雅黑" panose="020B0503020204020204" charset="-122"/>
              </a:rPr>
              <a:t>	</a:t>
            </a:r>
            <a:r>
              <a:rPr lang="zh-CN" altLang="en-US" sz="1800" dirty="0">
                <a:sym typeface="微软雅黑" panose="020B0503020204020204" charset="-122"/>
              </a:rPr>
              <a:t>设</a:t>
            </a:r>
            <a:r>
              <a:rPr lang="en-US" altLang="zh-CN" sz="1800" dirty="0">
                <a:sym typeface="微软雅黑" panose="020B0503020204020204" charset="-122"/>
              </a:rPr>
              <a:t>C</a:t>
            </a:r>
            <a:r>
              <a:rPr lang="zh-CN" altLang="en-US" sz="1800" dirty="0">
                <a:sym typeface="微软雅黑" panose="020B0503020204020204" charset="-122"/>
              </a:rPr>
              <a:t>和</a:t>
            </a:r>
            <a:r>
              <a:rPr lang="en-US" altLang="zh-CN" sz="1800" dirty="0">
                <a:sym typeface="微软雅黑" panose="020B0503020204020204" charset="-122"/>
              </a:rPr>
              <a:t>C'</a:t>
            </a:r>
            <a:r>
              <a:rPr lang="zh-CN" altLang="en-US" sz="1800" dirty="0">
                <a:sym typeface="微软雅黑" panose="020B0503020204020204" charset="-122"/>
              </a:rPr>
              <a:t>是概念，</a:t>
            </a:r>
            <a:r>
              <a:rPr lang="en-US" altLang="zh-CN" sz="1800" dirty="0">
                <a:sym typeface="微软雅黑" panose="020B0503020204020204" charset="-122"/>
              </a:rPr>
              <a:t>R</a:t>
            </a:r>
            <a:r>
              <a:rPr lang="zh-CN" altLang="en-US" sz="1800" dirty="0">
                <a:sym typeface="微软雅黑" panose="020B0503020204020204" charset="-122"/>
              </a:rPr>
              <a:t>是角色，均是某个规划域中的概念语言，</a:t>
            </a:r>
            <a:r>
              <a:rPr lang="en-US" altLang="zh-CN" sz="1800" dirty="0">
                <a:sym typeface="微软雅黑" panose="020B0503020204020204" charset="-122"/>
              </a:rPr>
              <a:t>s</a:t>
            </a:r>
            <a:r>
              <a:rPr lang="zh-CN" altLang="en-US" sz="1800" dirty="0">
                <a:sym typeface="微软雅黑" panose="020B0503020204020204" charset="-122"/>
              </a:rPr>
              <a:t>是该域中的某个任务的状态。</a:t>
            </a:r>
            <a:endParaRPr lang="zh-CN" altLang="en-US" sz="1800" baseline="0" dirty="0">
              <a:sym typeface="微软雅黑" panose="020B0503020204020204" charset="-122"/>
            </a:endParaRPr>
          </a:p>
          <a:p>
            <a:pPr lvl="2" fontAlgn="base">
              <a:lnSpc>
                <a:spcPct val="100000"/>
              </a:lnSpc>
              <a:spcBef>
                <a:spcPts val="700"/>
              </a:spcBef>
              <a:spcAft>
                <a:spcPct val="0"/>
              </a:spcAft>
            </a:pPr>
            <a:r>
              <a:rPr lang="zh-CN" altLang="en-US" sz="1800" baseline="0" dirty="0">
                <a:sym typeface="微软雅黑" panose="020B0503020204020204" charset="-122"/>
              </a:rPr>
              <a:t>基数特征：</a:t>
            </a:r>
          </a:p>
          <a:p>
            <a:pPr marL="0" indent="0" fontAlgn="base">
              <a:lnSpc>
                <a:spcPct val="100000"/>
              </a:lnSpc>
              <a:spcBef>
                <a:spcPts val="700"/>
              </a:spcBef>
              <a:spcAft>
                <a:spcPct val="0"/>
              </a:spcAft>
              <a:buClrTx/>
              <a:buSzTx/>
              <a:buNone/>
            </a:pPr>
            <a:endParaRPr lang="zh-CN" altLang="en-US" sz="1800" baseline="0" dirty="0">
              <a:sym typeface="微软雅黑" panose="020B0503020204020204" charset="-122"/>
            </a:endParaRPr>
          </a:p>
          <a:p>
            <a:pPr lvl="2" fontAlgn="base">
              <a:lnSpc>
                <a:spcPct val="100000"/>
              </a:lnSpc>
              <a:spcBef>
                <a:spcPts val="700"/>
              </a:spcBef>
              <a:spcAft>
                <a:spcPct val="0"/>
              </a:spcAft>
            </a:pPr>
            <a:r>
              <a:rPr lang="zh-CN" altLang="en-US" sz="1800" baseline="0" dirty="0">
                <a:sym typeface="微软雅黑" panose="020B0503020204020204" charset="-122"/>
              </a:rPr>
              <a:t>距离特征：</a:t>
            </a:r>
          </a:p>
          <a:p>
            <a:pPr marL="0" indent="0" fontAlgn="base">
              <a:lnSpc>
                <a:spcPct val="100000"/>
              </a:lnSpc>
              <a:spcBef>
                <a:spcPts val="700"/>
              </a:spcBef>
              <a:spcAft>
                <a:spcPct val="0"/>
              </a:spcAft>
              <a:buClrTx/>
              <a:buSzTx/>
              <a:buNone/>
            </a:pPr>
            <a:endParaRPr lang="en-US" altLang="zh-CN" sz="1800" baseline="0" dirty="0">
              <a:sym typeface="微软雅黑" panose="020B0503020204020204" charset="-122"/>
            </a:endParaRPr>
          </a:p>
          <a:p>
            <a:pPr lvl="1" fontAlgn="base">
              <a:lnSpc>
                <a:spcPct val="100000"/>
              </a:lnSpc>
              <a:spcBef>
                <a:spcPts val="700"/>
              </a:spcBef>
              <a:spcAft>
                <a:spcPct val="0"/>
              </a:spcAft>
            </a:pPr>
            <a:r>
              <a:rPr lang="en-US" altLang="zh-CN" sz="1650" baseline="0" dirty="0" err="1">
                <a:sym typeface="微软雅黑" panose="020B0503020204020204" charset="-122"/>
              </a:rPr>
              <a:t>具有基于概念的特征的潜在启发式算法简洁地表示了整个领域的启发式函数</a:t>
            </a:r>
            <a:endParaRPr lang="en-US" altLang="zh-CN" sz="1650" baseline="0" dirty="0">
              <a:sym typeface="微软雅黑" panose="020B0503020204020204" charset="-122"/>
            </a:endParaRP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12</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graphicFrame>
        <p:nvGraphicFramePr>
          <p:cNvPr id="34820" name="对象 5">
            <a:hlinkClick r:id="" action="ppaction://ole?verb=0"/>
          </p:cNvPr>
          <p:cNvGraphicFramePr>
            <a:graphicFrameLocks noChangeAspect="1"/>
          </p:cNvGraphicFramePr>
          <p:nvPr>
            <p:extLst>
              <p:ext uri="{D42A27DB-BD31-4B8C-83A1-F6EECF244321}">
                <p14:modId xmlns:p14="http://schemas.microsoft.com/office/powerpoint/2010/main" val="3779576062"/>
              </p:ext>
            </p:extLst>
          </p:nvPr>
        </p:nvGraphicFramePr>
        <p:xfrm>
          <a:off x="2555776" y="3140968"/>
          <a:ext cx="719138" cy="465137"/>
        </p:xfrm>
        <a:graphic>
          <a:graphicData uri="http://schemas.openxmlformats.org/presentationml/2006/ole">
            <mc:AlternateContent xmlns:mc="http://schemas.openxmlformats.org/markup-compatibility/2006">
              <mc:Choice xmlns:v="urn:schemas-microsoft-com:vml" Requires="v">
                <p:oleObj spid="_x0000_s5137" r:id="rId7" imgW="431800" imgH="279400" progId="Equation.KSEE3">
                  <p:embed/>
                </p:oleObj>
              </mc:Choice>
              <mc:Fallback>
                <p:oleObj r:id="rId7" imgW="431800" imgH="279400" progId="Equation.KSEE3">
                  <p:embed/>
                  <p:pic>
                    <p:nvPicPr>
                      <p:cNvPr id="0" name="图片 3084"/>
                      <p:cNvPicPr/>
                      <p:nvPr/>
                    </p:nvPicPr>
                    <p:blipFill>
                      <a:blip r:embed="rId8"/>
                      <a:stretch>
                        <a:fillRect/>
                      </a:stretch>
                    </p:blipFill>
                    <p:spPr>
                      <a:xfrm>
                        <a:off x="2555776" y="3140968"/>
                        <a:ext cx="719138" cy="465137"/>
                      </a:xfrm>
                      <a:prstGeom prst="rect">
                        <a:avLst/>
                      </a:prstGeom>
                      <a:noFill/>
                      <a:ln w="38100">
                        <a:noFill/>
                        <a:miter/>
                      </a:ln>
                    </p:spPr>
                  </p:pic>
                </p:oleObj>
              </mc:Fallback>
            </mc:AlternateContent>
          </a:graphicData>
        </a:graphic>
      </p:graphicFrame>
      <p:graphicFrame>
        <p:nvGraphicFramePr>
          <p:cNvPr id="34821" name="对象 6">
            <a:hlinkClick r:id="" action="ppaction://ole?verb=0"/>
          </p:cNvPr>
          <p:cNvGraphicFramePr>
            <a:graphicFrameLocks noChangeAspect="1"/>
          </p:cNvGraphicFramePr>
          <p:nvPr>
            <p:extLst>
              <p:ext uri="{D42A27DB-BD31-4B8C-83A1-F6EECF244321}">
                <p14:modId xmlns:p14="http://schemas.microsoft.com/office/powerpoint/2010/main" val="2532137010"/>
              </p:ext>
            </p:extLst>
          </p:nvPr>
        </p:nvGraphicFramePr>
        <p:xfrm>
          <a:off x="2594670" y="3941762"/>
          <a:ext cx="1360488" cy="325437"/>
        </p:xfrm>
        <a:graphic>
          <a:graphicData uri="http://schemas.openxmlformats.org/presentationml/2006/ole">
            <mc:AlternateContent xmlns:mc="http://schemas.openxmlformats.org/markup-compatibility/2006">
              <mc:Choice xmlns:v="urn:schemas-microsoft-com:vml" Requires="v">
                <p:oleObj spid="_x0000_s5138" r:id="rId9" imgW="850900" imgH="203200" progId="Equation.KSEE3">
                  <p:embed/>
                </p:oleObj>
              </mc:Choice>
              <mc:Fallback>
                <p:oleObj r:id="rId9" imgW="850900" imgH="203200" progId="Equation.KSEE3">
                  <p:embed/>
                  <p:pic>
                    <p:nvPicPr>
                      <p:cNvPr id="0" name="图片 3083"/>
                      <p:cNvPicPr/>
                      <p:nvPr/>
                    </p:nvPicPr>
                    <p:blipFill>
                      <a:blip r:embed="rId10"/>
                      <a:stretch>
                        <a:fillRect/>
                      </a:stretch>
                    </p:blipFill>
                    <p:spPr>
                      <a:xfrm>
                        <a:off x="2594670" y="3941762"/>
                        <a:ext cx="1360488" cy="325437"/>
                      </a:xfrm>
                      <a:prstGeom prst="rect">
                        <a:avLst/>
                      </a:prstGeom>
                      <a:noFill/>
                      <a:ln w="38100">
                        <a:noFill/>
                        <a:miter/>
                      </a:ln>
                    </p:spPr>
                  </p:pic>
                </p:oleObj>
              </mc:Fallback>
            </mc:AlternateContent>
          </a:graphicData>
        </a:graphic>
      </p:graphicFrame>
    </p:spTree>
    <p:custDataLst>
      <p:tags r:id="rId2"/>
    </p:custDataLst>
  </p:cSld>
  <p:clrMapOvr>
    <a:masterClrMapping/>
  </p:clrMapOvr>
  <p:transition advTm="432"/>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4"/>
          <p:cNvSpPr>
            <a:spLocks noGrp="1"/>
          </p:cNvSpPr>
          <p:nvPr>
            <p:ph type="title"/>
            <p:custDataLst>
              <p:tags r:id="rId3"/>
            </p:custDataLst>
          </p:nvPr>
        </p:nvSpPr>
        <p:spPr/>
        <p:txBody>
          <a:bodyPr vert="horz" lIns="91440" tIns="45720" rIns="91440" bIns="45720" anchor="b"/>
          <a:lstStyle/>
          <a:p>
            <a:r>
              <a:rPr lang="en-US" altLang="zh-CN" sz="2800">
                <a:latin typeface="黑体" panose="02010609060101010101" pitchFamily="49" charset="-122"/>
                <a:ea typeface="黑体" panose="02010609060101010101" pitchFamily="49" charset="-122"/>
                <a:sym typeface="微软雅黑" panose="020B0503020204020204" charset="-122"/>
              </a:rPr>
              <a:t>2.</a:t>
            </a:r>
            <a:r>
              <a:rPr lang="zh-CN" altLang="en-US" sz="2800">
                <a:sym typeface="Arial" panose="020B0604020202020204" pitchFamily="34" charset="0"/>
              </a:rPr>
              <a:t>本文思路及实现方法</a:t>
            </a:r>
          </a:p>
        </p:txBody>
      </p:sp>
      <p:sp>
        <p:nvSpPr>
          <p:cNvPr id="36866" name="内容占位符 1"/>
          <p:cNvSpPr>
            <a:spLocks noGrp="1"/>
          </p:cNvSpPr>
          <p:nvPr>
            <p:ph idx="1"/>
            <p:custDataLst>
              <p:tags r:id="rId4"/>
            </p:custDataLst>
          </p:nvPr>
        </p:nvSpPr>
        <p:spPr>
          <a:xfrm>
            <a:off x="520700" y="1770063"/>
            <a:ext cx="8189913" cy="4668837"/>
          </a:xfrm>
          <a:noFill/>
          <a:ln>
            <a:noFill/>
          </a:ln>
        </p:spPr>
        <p:txBody>
          <a:bodyPr lIns="91440" tIns="45720" rIns="91440" bIns="45720" anchor="t"/>
          <a:lstStyle/>
          <a:p>
            <a:pPr marL="0" indent="0" fontAlgn="base">
              <a:lnSpc>
                <a:spcPct val="100000"/>
              </a:lnSpc>
              <a:spcAft>
                <a:spcPct val="0"/>
              </a:spcAft>
              <a:buClrTx/>
              <a:buSzTx/>
              <a:buNone/>
            </a:pPr>
            <a:r>
              <a:rPr lang="en-US" altLang="zh-CN" sz="2000" b="1" dirty="0">
                <a:sym typeface="微软雅黑" panose="020B0503020204020204" charset="-122"/>
              </a:rPr>
              <a:t>2.4 </a:t>
            </a:r>
            <a:r>
              <a:rPr lang="zh-CN" altLang="en-US" sz="2000" b="1" dirty="0">
                <a:sym typeface="微软雅黑" panose="020B0503020204020204" charset="-122"/>
              </a:rPr>
              <a:t>启发函数性质</a:t>
            </a:r>
            <a:endParaRPr lang="zh-CN" altLang="en-US" sz="1600" baseline="0" dirty="0">
              <a:sym typeface="微软雅黑" panose="020B0503020204020204" charset="-122"/>
            </a:endParaRPr>
          </a:p>
          <a:p>
            <a:pPr fontAlgn="base">
              <a:lnSpc>
                <a:spcPct val="100000"/>
              </a:lnSpc>
              <a:spcBef>
                <a:spcPts val="700"/>
              </a:spcBef>
              <a:spcAft>
                <a:spcPct val="0"/>
              </a:spcAft>
            </a:pPr>
            <a:r>
              <a:rPr lang="zh-CN" altLang="en-US" sz="1800" baseline="0" dirty="0">
                <a:sym typeface="微软雅黑" panose="020B0503020204020204" charset="-122"/>
              </a:rPr>
              <a:t>单调下降：对于任何存活状态</a:t>
            </a:r>
            <a:r>
              <a:rPr lang="en-US" altLang="zh-CN" sz="1800" baseline="0" dirty="0">
                <a:sym typeface="微软雅黑" panose="020B0503020204020204" charset="-122"/>
              </a:rPr>
              <a:t>s</a:t>
            </a:r>
            <a:r>
              <a:rPr lang="zh-CN" altLang="en-US" sz="1800" baseline="0" dirty="0">
                <a:sym typeface="微软雅黑" panose="020B0503020204020204" charset="-122"/>
              </a:rPr>
              <a:t>，对其任何后继</a:t>
            </a:r>
            <a:r>
              <a:rPr lang="en-US" altLang="zh-CN" sz="1800" baseline="0" dirty="0">
                <a:sym typeface="微软雅黑" panose="020B0503020204020204" charset="-122"/>
              </a:rPr>
              <a:t>s'</a:t>
            </a:r>
            <a:r>
              <a:rPr lang="zh-CN" altLang="en-US" sz="1800" baseline="0" dirty="0">
                <a:sym typeface="微软雅黑" panose="020B0503020204020204" charset="-122"/>
              </a:rPr>
              <a:t>，都有</a:t>
            </a:r>
            <a:r>
              <a:rPr lang="en-US" altLang="zh-CN" sz="1800" baseline="0" dirty="0">
                <a:sym typeface="微软雅黑" panose="020B0503020204020204" charset="-122"/>
              </a:rPr>
              <a:t>		</a:t>
            </a:r>
            <a:r>
              <a:rPr lang="zh-CN" altLang="en-US" sz="1800" baseline="0" dirty="0">
                <a:sym typeface="微软雅黑" panose="020B0503020204020204" charset="-122"/>
              </a:rPr>
              <a:t>，则称</a:t>
            </a:r>
            <a:r>
              <a:rPr lang="en-US" altLang="zh-CN" sz="1800" baseline="0" dirty="0">
                <a:sym typeface="微软雅黑" panose="020B0503020204020204" charset="-122"/>
              </a:rPr>
              <a:t>h</a:t>
            </a:r>
            <a:r>
              <a:rPr lang="zh-CN" altLang="en-US" sz="1800" baseline="0" dirty="0">
                <a:sym typeface="微软雅黑" panose="020B0503020204020204" charset="-122"/>
              </a:rPr>
              <a:t>单调下降</a:t>
            </a:r>
          </a:p>
          <a:p>
            <a:pPr marL="0" indent="0" fontAlgn="base">
              <a:lnSpc>
                <a:spcPct val="100000"/>
              </a:lnSpc>
              <a:spcBef>
                <a:spcPts val="700"/>
              </a:spcBef>
              <a:spcAft>
                <a:spcPct val="0"/>
              </a:spcAft>
              <a:buClrTx/>
              <a:buSzTx/>
              <a:buNone/>
            </a:pPr>
            <a:endParaRPr lang="zh-CN" altLang="en-US" sz="1800" baseline="0" dirty="0">
              <a:sym typeface="微软雅黑" panose="020B0503020204020204" charset="-122"/>
            </a:endParaRPr>
          </a:p>
          <a:p>
            <a:pPr fontAlgn="base">
              <a:lnSpc>
                <a:spcPct val="100000"/>
              </a:lnSpc>
              <a:spcBef>
                <a:spcPts val="700"/>
              </a:spcBef>
              <a:spcAft>
                <a:spcPct val="0"/>
              </a:spcAft>
            </a:pPr>
            <a:r>
              <a:rPr lang="zh-CN" altLang="en-US" sz="1800" baseline="0" dirty="0">
                <a:sym typeface="微软雅黑" panose="020B0503020204020204" charset="-122"/>
              </a:rPr>
              <a:t>死局避免：对于任何存活状态</a:t>
            </a:r>
            <a:r>
              <a:rPr lang="en-US" altLang="zh-CN" sz="1800" baseline="0" dirty="0">
                <a:sym typeface="微软雅黑" panose="020B0503020204020204" charset="-122"/>
              </a:rPr>
              <a:t>s</a:t>
            </a:r>
            <a:r>
              <a:rPr lang="zh-CN" altLang="en-US" sz="1800" baseline="0" dirty="0">
                <a:sym typeface="微软雅黑" panose="020B0503020204020204" charset="-122"/>
              </a:rPr>
              <a:t>，其单调下降的后继都是可解的，则称</a:t>
            </a:r>
            <a:r>
              <a:rPr lang="en-US" altLang="zh-CN" sz="1800" baseline="0" dirty="0">
                <a:sym typeface="微软雅黑" panose="020B0503020204020204" charset="-122"/>
              </a:rPr>
              <a:t>h</a:t>
            </a:r>
            <a:r>
              <a:rPr lang="zh-CN" altLang="en-US" sz="1800" baseline="0" dirty="0">
                <a:sym typeface="微软雅黑" panose="020B0503020204020204" charset="-122"/>
              </a:rPr>
              <a:t>死局避免</a:t>
            </a:r>
            <a:endParaRPr lang="zh-CN" altLang="en-US" sz="1800" dirty="0">
              <a:sym typeface="微软雅黑" panose="020B0503020204020204" charset="-122"/>
            </a:endParaRPr>
          </a:p>
          <a:p>
            <a:pPr marL="0" indent="0" fontAlgn="base">
              <a:lnSpc>
                <a:spcPct val="100000"/>
              </a:lnSpc>
              <a:spcBef>
                <a:spcPts val="700"/>
              </a:spcBef>
              <a:spcAft>
                <a:spcPct val="0"/>
              </a:spcAft>
              <a:buClrTx/>
              <a:buSzTx/>
              <a:buNone/>
            </a:pPr>
            <a:endParaRPr lang="en-US" altLang="zh-CN" sz="1800" baseline="0" dirty="0">
              <a:sym typeface="微软雅黑" panose="020B0503020204020204" charset="-122"/>
            </a:endParaRPr>
          </a:p>
          <a:p>
            <a:pPr fontAlgn="base">
              <a:lnSpc>
                <a:spcPct val="100000"/>
              </a:lnSpc>
              <a:spcBef>
                <a:spcPts val="700"/>
              </a:spcBef>
              <a:spcAft>
                <a:spcPct val="0"/>
              </a:spcAft>
            </a:pPr>
            <a:r>
              <a:rPr lang="zh-CN" altLang="en-US" sz="1800" baseline="0" dirty="0">
                <a:sym typeface="微软雅黑" panose="020B0503020204020204" charset="-122"/>
              </a:rPr>
              <a:t>复杂度：</a:t>
            </a:r>
            <a:r>
              <a:rPr lang="en-US" altLang="zh-CN" sz="1800" baseline="0" dirty="0">
                <a:sym typeface="微软雅黑" panose="020B0503020204020204" charset="-122"/>
              </a:rPr>
              <a:t>	  </a:t>
            </a:r>
            <a:r>
              <a:rPr lang="zh-CN" altLang="en-US" sz="1800" baseline="0" dirty="0">
                <a:sym typeface="微软雅黑" panose="020B0503020204020204" charset="-122"/>
              </a:rPr>
              <a:t>，其中△表示特征集</a:t>
            </a: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13</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graphicFrame>
        <p:nvGraphicFramePr>
          <p:cNvPr id="36868" name="对象 2">
            <a:hlinkClick r:id="" action="ppaction://ole?verb=0"/>
          </p:cNvPr>
          <p:cNvGraphicFramePr>
            <a:graphicFrameLocks noChangeAspect="1"/>
          </p:cNvGraphicFramePr>
          <p:nvPr/>
        </p:nvGraphicFramePr>
        <p:xfrm>
          <a:off x="6257767" y="2224247"/>
          <a:ext cx="1125220" cy="309245"/>
        </p:xfrm>
        <a:graphic>
          <a:graphicData uri="http://schemas.openxmlformats.org/presentationml/2006/ole">
            <mc:AlternateContent xmlns:mc="http://schemas.openxmlformats.org/markup-compatibility/2006">
              <mc:Choice xmlns:v="urn:schemas-microsoft-com:vml" Requires="v">
                <p:oleObj spid="_x0000_s6161" r:id="rId7" imgW="736600" imgH="203200" progId="Equation.KSEE3">
                  <p:embed/>
                </p:oleObj>
              </mc:Choice>
              <mc:Fallback>
                <p:oleObj r:id="rId7" imgW="736600" imgH="203200" progId="Equation.KSEE3">
                  <p:embed/>
                  <p:pic>
                    <p:nvPicPr>
                      <p:cNvPr id="0" name="图片 3078"/>
                      <p:cNvPicPr/>
                      <p:nvPr/>
                    </p:nvPicPr>
                    <p:blipFill>
                      <a:blip r:embed="rId8"/>
                      <a:stretch>
                        <a:fillRect/>
                      </a:stretch>
                    </p:blipFill>
                    <p:spPr>
                      <a:xfrm>
                        <a:off x="6257767" y="2224247"/>
                        <a:ext cx="1125220" cy="309245"/>
                      </a:xfrm>
                      <a:prstGeom prst="rect">
                        <a:avLst/>
                      </a:prstGeom>
                      <a:noFill/>
                      <a:ln w="38100">
                        <a:noFill/>
                        <a:miter/>
                      </a:ln>
                    </p:spPr>
                  </p:pic>
                </p:oleObj>
              </mc:Fallback>
            </mc:AlternateContent>
          </a:graphicData>
        </a:graphic>
      </p:graphicFrame>
      <p:graphicFrame>
        <p:nvGraphicFramePr>
          <p:cNvPr id="36872" name="对象 9">
            <a:hlinkClick r:id="" action="ppaction://ole?verb=0"/>
          </p:cNvPr>
          <p:cNvGraphicFramePr>
            <a:graphicFrameLocks noChangeAspect="1"/>
          </p:cNvGraphicFramePr>
          <p:nvPr>
            <p:extLst>
              <p:ext uri="{D42A27DB-BD31-4B8C-83A1-F6EECF244321}">
                <p14:modId xmlns:p14="http://schemas.microsoft.com/office/powerpoint/2010/main" val="470906121"/>
              </p:ext>
            </p:extLst>
          </p:nvPr>
        </p:nvGraphicFramePr>
        <p:xfrm>
          <a:off x="1619672" y="4221088"/>
          <a:ext cx="533400" cy="355600"/>
        </p:xfrm>
        <a:graphic>
          <a:graphicData uri="http://schemas.openxmlformats.org/presentationml/2006/ole">
            <mc:AlternateContent xmlns:mc="http://schemas.openxmlformats.org/markup-compatibility/2006">
              <mc:Choice xmlns:v="urn:schemas-microsoft-com:vml" Requires="v">
                <p:oleObj spid="_x0000_s6162" r:id="rId9" imgW="381000" imgH="254000" progId="Equation.KSEE3">
                  <p:embed/>
                </p:oleObj>
              </mc:Choice>
              <mc:Fallback>
                <p:oleObj r:id="rId9" imgW="381000" imgH="254000" progId="Equation.KSEE3">
                  <p:embed/>
                  <p:pic>
                    <p:nvPicPr>
                      <p:cNvPr id="0" name="图片 3075"/>
                      <p:cNvPicPr/>
                      <p:nvPr/>
                    </p:nvPicPr>
                    <p:blipFill>
                      <a:blip r:embed="rId10"/>
                      <a:stretch>
                        <a:fillRect/>
                      </a:stretch>
                    </p:blipFill>
                    <p:spPr>
                      <a:xfrm>
                        <a:off x="1619672" y="4221088"/>
                        <a:ext cx="533400" cy="355600"/>
                      </a:xfrm>
                      <a:prstGeom prst="rect">
                        <a:avLst/>
                      </a:prstGeom>
                      <a:noFill/>
                      <a:ln w="38100">
                        <a:noFill/>
                        <a:miter/>
                      </a:ln>
                    </p:spPr>
                  </p:pic>
                </p:oleObj>
              </mc:Fallback>
            </mc:AlternateContent>
          </a:graphicData>
        </a:graphic>
      </p:graphicFrame>
    </p:spTree>
    <p:custDataLst>
      <p:tags r:id="rId2"/>
    </p:custDataLst>
  </p:cSld>
  <p:clrMapOvr>
    <a:masterClrMapping/>
  </p:clrMapOvr>
  <p:transition advTm="2133"/>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4"/>
          <p:cNvSpPr>
            <a:spLocks noGrp="1"/>
          </p:cNvSpPr>
          <p:nvPr>
            <p:ph type="title"/>
            <p:custDataLst>
              <p:tags r:id="rId2"/>
            </p:custDataLst>
          </p:nvPr>
        </p:nvSpPr>
        <p:spPr/>
        <p:txBody>
          <a:bodyPr vert="horz" lIns="91440" tIns="45720" rIns="91440" bIns="45720" anchor="b"/>
          <a:lstStyle/>
          <a:p>
            <a:r>
              <a:rPr lang="en-US" altLang="zh-CN" sz="2800">
                <a:latin typeface="黑体" panose="02010609060101010101" pitchFamily="49" charset="-122"/>
                <a:ea typeface="黑体" panose="02010609060101010101" pitchFamily="49" charset="-122"/>
                <a:sym typeface="微软雅黑" panose="020B0503020204020204" charset="-122"/>
              </a:rPr>
              <a:t>2.</a:t>
            </a:r>
            <a:r>
              <a:rPr lang="zh-CN" altLang="en-US" sz="2800">
                <a:sym typeface="Arial" panose="020B0604020202020204" pitchFamily="34" charset="0"/>
              </a:rPr>
              <a:t>本文思路及实现方法</a:t>
            </a:r>
          </a:p>
        </p:txBody>
      </p:sp>
      <p:sp>
        <p:nvSpPr>
          <p:cNvPr id="38914" name="内容占位符 1"/>
          <p:cNvSpPr>
            <a:spLocks noGrp="1"/>
          </p:cNvSpPr>
          <p:nvPr>
            <p:ph idx="1"/>
            <p:custDataLst>
              <p:tags r:id="rId3"/>
            </p:custDataLst>
          </p:nvPr>
        </p:nvSpPr>
        <p:spPr>
          <a:xfrm>
            <a:off x="520700" y="1770063"/>
            <a:ext cx="8189913" cy="4668837"/>
          </a:xfrm>
          <a:noFill/>
          <a:ln>
            <a:noFill/>
          </a:ln>
        </p:spPr>
        <p:txBody>
          <a:bodyPr lIns="91440" tIns="45720" rIns="91440" bIns="45720" anchor="t"/>
          <a:lstStyle/>
          <a:p>
            <a:pPr marL="0" indent="0" fontAlgn="base">
              <a:lnSpc>
                <a:spcPct val="100000"/>
              </a:lnSpc>
              <a:spcAft>
                <a:spcPct val="0"/>
              </a:spcAft>
              <a:buClrTx/>
              <a:buSzTx/>
              <a:buNone/>
            </a:pPr>
            <a:r>
              <a:rPr lang="en-US" altLang="zh-CN" sz="2000" b="1" baseline="0" dirty="0">
                <a:sym typeface="微软雅黑" panose="020B0503020204020204" charset="-122"/>
              </a:rPr>
              <a:t>2.4 </a:t>
            </a:r>
            <a:r>
              <a:rPr lang="zh-CN" altLang="en-US" sz="2000" b="1" dirty="0">
                <a:sym typeface="微软雅黑" panose="020B0503020204020204" charset="-122"/>
              </a:rPr>
              <a:t>启发函数性质</a:t>
            </a:r>
            <a:endParaRPr lang="zh-CN" altLang="en-US" sz="2000" baseline="0" dirty="0"/>
          </a:p>
          <a:p>
            <a:pPr marL="0" indent="0" fontAlgn="base">
              <a:lnSpc>
                <a:spcPct val="100000"/>
              </a:lnSpc>
              <a:spcBef>
                <a:spcPts val="700"/>
              </a:spcBef>
              <a:spcAft>
                <a:spcPct val="0"/>
              </a:spcAft>
              <a:buClrTx/>
              <a:buSzTx/>
              <a:buNone/>
            </a:pPr>
            <a:r>
              <a:rPr lang="en-US" altLang="zh-CN" sz="1800" baseline="0" dirty="0">
                <a:sym typeface="微软雅黑" panose="020B0503020204020204" charset="-122"/>
              </a:rPr>
              <a:t>	</a:t>
            </a:r>
            <a:r>
              <a:rPr lang="zh-CN" altLang="en-US" sz="1800" baseline="0" dirty="0">
                <a:sym typeface="微软雅黑" panose="020B0503020204020204" charset="-122"/>
              </a:rPr>
              <a:t>限制因素：</a:t>
            </a:r>
          </a:p>
          <a:p>
            <a:pPr marL="0" indent="0" fontAlgn="base">
              <a:lnSpc>
                <a:spcPct val="100000"/>
              </a:lnSpc>
              <a:spcBef>
                <a:spcPts val="700"/>
              </a:spcBef>
              <a:spcAft>
                <a:spcPct val="0"/>
              </a:spcAft>
              <a:buClrTx/>
              <a:buSzTx/>
              <a:buNone/>
            </a:pPr>
            <a:r>
              <a:rPr lang="en-US" altLang="zh-CN" sz="1800" baseline="0" dirty="0">
                <a:sym typeface="微软雅黑" panose="020B0503020204020204" charset="-122"/>
              </a:rPr>
              <a:t>	</a:t>
            </a:r>
            <a:r>
              <a:rPr lang="zh-CN" altLang="en-US" sz="1800" baseline="0" dirty="0">
                <a:sym typeface="微软雅黑" panose="020B0503020204020204" charset="-122"/>
              </a:rPr>
              <a:t>① 无法表示无限大的启发值从而无法探测到无解的情况</a:t>
            </a:r>
          </a:p>
          <a:p>
            <a:pPr marL="0" indent="0" fontAlgn="base">
              <a:lnSpc>
                <a:spcPct val="100000"/>
              </a:lnSpc>
              <a:spcBef>
                <a:spcPts val="700"/>
              </a:spcBef>
              <a:spcAft>
                <a:spcPct val="0"/>
              </a:spcAft>
              <a:buClrTx/>
              <a:buSzTx/>
              <a:buNone/>
            </a:pPr>
            <a:r>
              <a:rPr lang="en-US" altLang="zh-CN" sz="1800" baseline="0" dirty="0">
                <a:sym typeface="微软雅黑" panose="020B0503020204020204" charset="-122"/>
              </a:rPr>
              <a:t>	</a:t>
            </a:r>
          </a:p>
          <a:p>
            <a:pPr marL="0" indent="0" fontAlgn="base">
              <a:lnSpc>
                <a:spcPct val="100000"/>
              </a:lnSpc>
              <a:spcBef>
                <a:spcPts val="700"/>
              </a:spcBef>
              <a:spcAft>
                <a:spcPct val="0"/>
              </a:spcAft>
              <a:buClrTx/>
              <a:buSzTx/>
              <a:buNone/>
            </a:pPr>
            <a:r>
              <a:rPr lang="en-US" altLang="zh-CN" sz="1800" dirty="0">
                <a:sym typeface="微软雅黑" panose="020B0503020204020204" charset="-122"/>
              </a:rPr>
              <a:t>	</a:t>
            </a:r>
            <a:r>
              <a:rPr lang="zh-CN" altLang="en-US" sz="1800" baseline="0" dirty="0">
                <a:sym typeface="微软雅黑" panose="020B0503020204020204" charset="-122"/>
              </a:rPr>
              <a:t>② 可表达出来的函数取决于域中可用的谓词</a:t>
            </a:r>
          </a:p>
          <a:p>
            <a:pPr marL="0" indent="0" fontAlgn="base">
              <a:lnSpc>
                <a:spcPct val="100000"/>
              </a:lnSpc>
              <a:spcBef>
                <a:spcPts val="700"/>
              </a:spcBef>
              <a:spcAft>
                <a:spcPct val="0"/>
              </a:spcAft>
              <a:buClrTx/>
              <a:buSzTx/>
              <a:buNone/>
            </a:pPr>
            <a:r>
              <a:rPr lang="en-US" altLang="zh-CN" sz="1800" baseline="0" dirty="0">
                <a:sym typeface="微软雅黑" panose="020B0503020204020204" charset="-122"/>
              </a:rPr>
              <a:t>	</a:t>
            </a:r>
          </a:p>
          <a:p>
            <a:pPr marL="0" indent="0" fontAlgn="base">
              <a:lnSpc>
                <a:spcPct val="100000"/>
              </a:lnSpc>
              <a:spcBef>
                <a:spcPts val="700"/>
              </a:spcBef>
              <a:spcAft>
                <a:spcPct val="0"/>
              </a:spcAft>
              <a:buClrTx/>
              <a:buSzTx/>
              <a:buNone/>
            </a:pPr>
            <a:r>
              <a:rPr lang="en-US" altLang="zh-CN" sz="1800" dirty="0">
                <a:sym typeface="微软雅黑" panose="020B0503020204020204" charset="-122"/>
              </a:rPr>
              <a:t>	</a:t>
            </a:r>
            <a:r>
              <a:rPr lang="zh-CN" altLang="en-US" sz="1800" dirty="0">
                <a:sym typeface="微软雅黑" panose="020B0503020204020204" charset="-122"/>
              </a:rPr>
              <a:t>③ </a:t>
            </a:r>
            <a:r>
              <a:rPr lang="zh-CN" altLang="en-US" sz="1800" baseline="0" dirty="0">
                <a:sym typeface="微软雅黑" panose="020B0503020204020204" charset="-122"/>
              </a:rPr>
              <a:t>该做法找不到超线性的解</a:t>
            </a: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14</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advTm="22603"/>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4"/>
          <p:cNvSpPr>
            <a:spLocks noGrp="1"/>
          </p:cNvSpPr>
          <p:nvPr>
            <p:ph type="title"/>
            <p:custDataLst>
              <p:tags r:id="rId3"/>
            </p:custDataLst>
          </p:nvPr>
        </p:nvSpPr>
        <p:spPr/>
        <p:txBody>
          <a:bodyPr vert="horz" lIns="91440" tIns="45720" rIns="91440" bIns="45720" anchor="b"/>
          <a:lstStyle/>
          <a:p>
            <a:r>
              <a:rPr lang="en-US" altLang="zh-CN" sz="2800">
                <a:latin typeface="黑体" panose="02010609060101010101" pitchFamily="49" charset="-122"/>
                <a:ea typeface="黑体" panose="02010609060101010101" pitchFamily="49" charset="-122"/>
                <a:sym typeface="微软雅黑" panose="020B0503020204020204" charset="-122"/>
              </a:rPr>
              <a:t>2.</a:t>
            </a:r>
            <a:r>
              <a:rPr lang="zh-CN" altLang="en-US" sz="2800">
                <a:sym typeface="Arial" panose="020B0604020202020204" pitchFamily="34" charset="0"/>
              </a:rPr>
              <a:t>本文思路及实现方法</a:t>
            </a:r>
          </a:p>
        </p:txBody>
      </p:sp>
      <p:sp>
        <p:nvSpPr>
          <p:cNvPr id="38914" name="内容占位符 1"/>
          <p:cNvSpPr>
            <a:spLocks noGrp="1"/>
          </p:cNvSpPr>
          <p:nvPr>
            <p:ph idx="1"/>
            <p:custDataLst>
              <p:tags r:id="rId4"/>
            </p:custDataLst>
          </p:nvPr>
        </p:nvSpPr>
        <p:spPr>
          <a:xfrm>
            <a:off x="520700" y="1770063"/>
            <a:ext cx="8189913" cy="4668837"/>
          </a:xfrm>
          <a:noFill/>
          <a:ln>
            <a:noFill/>
          </a:ln>
        </p:spPr>
        <p:txBody>
          <a:bodyPr lIns="91440" tIns="45720" rIns="91440" bIns="45720" anchor="t"/>
          <a:lstStyle/>
          <a:p>
            <a:pPr marL="0" indent="0" fontAlgn="base">
              <a:lnSpc>
                <a:spcPct val="100000"/>
              </a:lnSpc>
              <a:spcAft>
                <a:spcPct val="0"/>
              </a:spcAft>
              <a:buClrTx/>
              <a:buSzTx/>
              <a:buNone/>
            </a:pPr>
            <a:r>
              <a:rPr lang="en-US" altLang="zh-CN" sz="2000" b="1" baseline="0" dirty="0">
                <a:sym typeface="微软雅黑" panose="020B0503020204020204" charset="-122"/>
              </a:rPr>
              <a:t>2.5 </a:t>
            </a:r>
            <a:r>
              <a:rPr lang="zh-CN" altLang="en-US" sz="2000" b="1" baseline="0" dirty="0">
                <a:sym typeface="微软雅黑" panose="020B0503020204020204" charset="-122"/>
              </a:rPr>
              <a:t>一个启发函数的例子</a:t>
            </a:r>
            <a:endParaRPr lang="zh-CN" altLang="en-US" sz="2000" b="1" baseline="0" dirty="0"/>
          </a:p>
          <a:p>
            <a:pPr lvl="1" fontAlgn="base">
              <a:lnSpc>
                <a:spcPct val="100000"/>
              </a:lnSpc>
              <a:spcBef>
                <a:spcPts val="700"/>
              </a:spcBef>
              <a:spcAft>
                <a:spcPct val="0"/>
              </a:spcAft>
            </a:pPr>
            <a:r>
              <a:rPr lang="zh-CN" altLang="en-US" sz="1800" b="1" dirty="0">
                <a:sym typeface="微软雅黑" panose="020B0503020204020204" charset="-122"/>
              </a:rPr>
              <a:t>积木</a:t>
            </a:r>
            <a:r>
              <a:rPr lang="zh-CN" altLang="en-US" sz="1800" b="1" baseline="0" dirty="0">
                <a:sym typeface="微软雅黑" panose="020B0503020204020204" charset="-122"/>
              </a:rPr>
              <a:t>世界</a:t>
            </a:r>
            <a:endParaRPr lang="en-US" altLang="zh-CN" sz="1800" b="1" baseline="0" dirty="0">
              <a:sym typeface="微软雅黑" panose="020B0503020204020204" charset="-122"/>
            </a:endParaRPr>
          </a:p>
          <a:p>
            <a:pPr lvl="1" fontAlgn="base">
              <a:lnSpc>
                <a:spcPct val="100000"/>
              </a:lnSpc>
              <a:spcBef>
                <a:spcPts val="700"/>
              </a:spcBef>
              <a:spcAft>
                <a:spcPct val="0"/>
              </a:spcAft>
            </a:pPr>
            <a:endParaRPr lang="zh-CN" altLang="en-US" sz="1800" b="1" baseline="0" dirty="0">
              <a:sym typeface="微软雅黑" panose="020B0503020204020204" charset="-122"/>
            </a:endParaRP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15</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7"/>
          <a:stretch>
            <a:fillRect/>
          </a:stretch>
        </p:blipFill>
        <p:spPr>
          <a:xfrm>
            <a:off x="0" y="2636912"/>
            <a:ext cx="9144000" cy="1928941"/>
          </a:xfrm>
          <a:prstGeom prst="rect">
            <a:avLst/>
          </a:prstGeom>
        </p:spPr>
      </p:pic>
      <p:pic>
        <p:nvPicPr>
          <p:cNvPr id="3" name="图片 2"/>
          <p:cNvPicPr>
            <a:picLocks noChangeAspect="1"/>
          </p:cNvPicPr>
          <p:nvPr/>
        </p:nvPicPr>
        <p:blipFill>
          <a:blip r:embed="rId8"/>
          <a:stretch>
            <a:fillRect/>
          </a:stretch>
        </p:blipFill>
        <p:spPr>
          <a:xfrm>
            <a:off x="2096293" y="5373216"/>
            <a:ext cx="5038725" cy="657225"/>
          </a:xfrm>
          <a:prstGeom prst="rect">
            <a:avLst/>
          </a:prstGeom>
        </p:spPr>
      </p:pic>
      <p:graphicFrame>
        <p:nvGraphicFramePr>
          <p:cNvPr id="10" name="对象 4">
            <a:hlinkClick r:id="" action="ppaction://ole?verb=0"/>
          </p:cNvPr>
          <p:cNvGraphicFramePr>
            <a:graphicFrameLocks noChangeAspect="1"/>
          </p:cNvGraphicFramePr>
          <p:nvPr/>
        </p:nvGraphicFramePr>
        <p:xfrm>
          <a:off x="3478212" y="4732361"/>
          <a:ext cx="2187575" cy="590550"/>
        </p:xfrm>
        <a:graphic>
          <a:graphicData uri="http://schemas.openxmlformats.org/presentationml/2006/ole">
            <mc:AlternateContent xmlns:mc="http://schemas.openxmlformats.org/markup-compatibility/2006">
              <mc:Choice xmlns:v="urn:schemas-microsoft-com:vml" Requires="v">
                <p:oleObj spid="_x0000_s9231" r:id="rId9" imgW="1320165" imgH="355600" progId="Equation.KSEE3">
                  <p:embed/>
                </p:oleObj>
              </mc:Choice>
              <mc:Fallback>
                <p:oleObj r:id="rId9" imgW="1320165" imgH="355600" progId="Equation.KSEE3">
                  <p:embed/>
                  <p:pic>
                    <p:nvPicPr>
                      <p:cNvPr id="0" name="对象 4">
                        <a:hlinkClick r:id="" action="ppaction://ole?verb=0"/>
                      </p:cNvPr>
                      <p:cNvPicPr/>
                      <p:nvPr/>
                    </p:nvPicPr>
                    <p:blipFill>
                      <a:blip r:embed="rId10"/>
                      <a:stretch>
                        <a:fillRect/>
                      </a:stretch>
                    </p:blipFill>
                    <p:spPr>
                      <a:xfrm>
                        <a:off x="3478212" y="4732361"/>
                        <a:ext cx="2187575" cy="590550"/>
                      </a:xfrm>
                      <a:prstGeom prst="rect">
                        <a:avLst/>
                      </a:prstGeom>
                      <a:noFill/>
                      <a:ln w="38100">
                        <a:noFill/>
                        <a:miter/>
                      </a:ln>
                    </p:spPr>
                  </p:pic>
                </p:oleObj>
              </mc:Fallback>
            </mc:AlternateContent>
          </a:graphicData>
        </a:graphic>
      </p:graphicFrame>
    </p:spTree>
    <p:custDataLst>
      <p:tags r:id="rId2"/>
    </p:custDataLst>
  </p:cSld>
  <p:clrMapOvr>
    <a:masterClrMapping/>
  </p:clrMapOvr>
  <p:transition advTm="37113"/>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4"/>
          <p:cNvSpPr>
            <a:spLocks noGrp="1"/>
          </p:cNvSpPr>
          <p:nvPr>
            <p:ph type="title"/>
            <p:custDataLst>
              <p:tags r:id="rId2"/>
            </p:custDataLst>
          </p:nvPr>
        </p:nvSpPr>
        <p:spPr/>
        <p:txBody>
          <a:bodyPr vert="horz" lIns="91440" tIns="45720" rIns="91440" bIns="45720" anchor="b"/>
          <a:lstStyle/>
          <a:p>
            <a:r>
              <a:rPr lang="en-US" altLang="zh-CN" sz="2800" dirty="0">
                <a:latin typeface="黑体" panose="02010609060101010101" pitchFamily="49" charset="-122"/>
                <a:ea typeface="黑体" panose="02010609060101010101" pitchFamily="49" charset="-122"/>
                <a:sym typeface="微软雅黑" panose="020B0503020204020204" charset="-122"/>
              </a:rPr>
              <a:t>2.</a:t>
            </a:r>
            <a:r>
              <a:rPr lang="zh-CN" altLang="en-US" sz="2800" dirty="0">
                <a:sym typeface="Arial" panose="020B0604020202020204" pitchFamily="34" charset="0"/>
              </a:rPr>
              <a:t>本文思路及实现方法</a:t>
            </a:r>
          </a:p>
        </p:txBody>
      </p:sp>
      <p:sp>
        <p:nvSpPr>
          <p:cNvPr id="38914" name="内容占位符 1"/>
          <p:cNvSpPr>
            <a:spLocks noGrp="1"/>
          </p:cNvSpPr>
          <p:nvPr>
            <p:ph idx="1"/>
            <p:custDataLst>
              <p:tags r:id="rId3"/>
            </p:custDataLst>
          </p:nvPr>
        </p:nvSpPr>
        <p:spPr>
          <a:xfrm>
            <a:off x="520700" y="1770063"/>
            <a:ext cx="8189913" cy="4668837"/>
          </a:xfrm>
          <a:noFill/>
          <a:ln>
            <a:noFill/>
          </a:ln>
        </p:spPr>
        <p:txBody>
          <a:bodyPr lIns="91440" tIns="45720" rIns="91440" bIns="45720" anchor="t"/>
          <a:lstStyle/>
          <a:p>
            <a:pPr marL="0" indent="0" fontAlgn="base">
              <a:lnSpc>
                <a:spcPct val="100000"/>
              </a:lnSpc>
              <a:spcAft>
                <a:spcPct val="0"/>
              </a:spcAft>
              <a:buClrTx/>
              <a:buSzTx/>
              <a:buNone/>
            </a:pPr>
            <a:r>
              <a:rPr lang="en-US" altLang="zh-CN" sz="2000" b="1" baseline="0" dirty="0">
                <a:sym typeface="微软雅黑" panose="020B0503020204020204" charset="-122"/>
              </a:rPr>
              <a:t>2.6 </a:t>
            </a:r>
            <a:r>
              <a:rPr lang="zh-CN" altLang="en-US" sz="2000" b="1" baseline="0" dirty="0">
                <a:sym typeface="微软雅黑" panose="020B0503020204020204" charset="-122"/>
              </a:rPr>
              <a:t>从样本中获取启发函数</a:t>
            </a:r>
            <a:endParaRPr lang="zh-CN" altLang="en-US" sz="2000" b="1" baseline="0" dirty="0"/>
          </a:p>
          <a:p>
            <a:pPr lvl="1" fontAlgn="base">
              <a:lnSpc>
                <a:spcPct val="100000"/>
              </a:lnSpc>
              <a:spcBef>
                <a:spcPts val="700"/>
              </a:spcBef>
              <a:spcAft>
                <a:spcPct val="0"/>
              </a:spcAft>
            </a:pPr>
            <a:r>
              <a:rPr lang="zh-CN" altLang="en-US" sz="1800" b="1" baseline="0" dirty="0">
                <a:sym typeface="微软雅黑" panose="020B0503020204020204" charset="-122"/>
              </a:rPr>
              <a:t>转化为优化问题</a:t>
            </a:r>
            <a:endParaRPr lang="en-US" altLang="zh-CN" sz="1800" b="1" baseline="0" dirty="0">
              <a:sym typeface="微软雅黑" panose="020B0503020204020204" charset="-122"/>
            </a:endParaRPr>
          </a:p>
          <a:p>
            <a:pPr lvl="1" fontAlgn="base">
              <a:lnSpc>
                <a:spcPct val="100000"/>
              </a:lnSpc>
              <a:spcBef>
                <a:spcPts val="700"/>
              </a:spcBef>
              <a:spcAft>
                <a:spcPct val="0"/>
              </a:spcAft>
            </a:pPr>
            <a:r>
              <a:rPr lang="zh-CN" altLang="en-US" sz="1800" b="1" dirty="0">
                <a:sym typeface="微软雅黑" panose="020B0503020204020204" charset="-122"/>
              </a:rPr>
              <a:t>输入：一组状态和一组对应的特征</a:t>
            </a:r>
            <a:endParaRPr lang="en-US" altLang="zh-CN" sz="1800" b="1" baseline="0" dirty="0">
              <a:sym typeface="微软雅黑" panose="020B0503020204020204" charset="-122"/>
            </a:endParaRPr>
          </a:p>
          <a:p>
            <a:pPr lvl="1" fontAlgn="base">
              <a:lnSpc>
                <a:spcPct val="100000"/>
              </a:lnSpc>
              <a:spcBef>
                <a:spcPts val="700"/>
              </a:spcBef>
              <a:spcAft>
                <a:spcPct val="0"/>
              </a:spcAft>
            </a:pPr>
            <a:endParaRPr lang="zh-CN" altLang="en-US" sz="1800" b="1" baseline="0" dirty="0">
              <a:sym typeface="微软雅黑" panose="020B0503020204020204" charset="-122"/>
            </a:endParaRP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16</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6"/>
          <a:stretch>
            <a:fillRect/>
          </a:stretch>
        </p:blipFill>
        <p:spPr>
          <a:xfrm>
            <a:off x="1971229" y="3132373"/>
            <a:ext cx="5201541" cy="1944216"/>
          </a:xfrm>
          <a:prstGeom prst="rect">
            <a:avLst/>
          </a:prstGeom>
        </p:spPr>
      </p:pic>
    </p:spTree>
    <p:custDataLst>
      <p:tags r:id="rId1"/>
    </p:custDataLst>
  </p:cSld>
  <p:clrMapOvr>
    <a:masterClrMapping/>
  </p:clrMapOvr>
  <p:transition advTm="74415"/>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4"/>
          <p:cNvSpPr>
            <a:spLocks noGrp="1"/>
          </p:cNvSpPr>
          <p:nvPr>
            <p:ph type="title"/>
            <p:custDataLst>
              <p:tags r:id="rId2"/>
            </p:custDataLst>
          </p:nvPr>
        </p:nvSpPr>
        <p:spPr/>
        <p:txBody>
          <a:bodyPr vert="horz" lIns="91440" tIns="45720" rIns="91440" bIns="45720" anchor="b"/>
          <a:lstStyle/>
          <a:p>
            <a:r>
              <a:rPr lang="en-US" altLang="zh-CN" sz="2800" dirty="0">
                <a:latin typeface="黑体" panose="02010609060101010101" pitchFamily="49" charset="-122"/>
                <a:ea typeface="黑体" panose="02010609060101010101" pitchFamily="49" charset="-122"/>
                <a:sym typeface="微软雅黑" panose="020B0503020204020204" charset="-122"/>
              </a:rPr>
              <a:t>2.</a:t>
            </a:r>
            <a:r>
              <a:rPr lang="zh-CN" altLang="en-US" sz="2800" dirty="0">
                <a:sym typeface="Arial" panose="020B0604020202020204" pitchFamily="34" charset="0"/>
              </a:rPr>
              <a:t>本文思路及实现方法</a:t>
            </a:r>
          </a:p>
        </p:txBody>
      </p:sp>
      <p:sp>
        <p:nvSpPr>
          <p:cNvPr id="38914" name="内容占位符 1"/>
          <p:cNvSpPr>
            <a:spLocks noGrp="1"/>
          </p:cNvSpPr>
          <p:nvPr>
            <p:ph idx="1"/>
            <p:custDataLst>
              <p:tags r:id="rId3"/>
            </p:custDataLst>
          </p:nvPr>
        </p:nvSpPr>
        <p:spPr>
          <a:xfrm>
            <a:off x="520700" y="1770063"/>
            <a:ext cx="8189913" cy="4668837"/>
          </a:xfrm>
          <a:noFill/>
          <a:ln>
            <a:noFill/>
          </a:ln>
        </p:spPr>
        <p:txBody>
          <a:bodyPr lIns="91440" tIns="45720" rIns="91440" bIns="45720" anchor="t"/>
          <a:lstStyle/>
          <a:p>
            <a:pPr marL="0" indent="0" fontAlgn="base">
              <a:lnSpc>
                <a:spcPct val="100000"/>
              </a:lnSpc>
              <a:spcAft>
                <a:spcPct val="0"/>
              </a:spcAft>
              <a:buClrTx/>
              <a:buSzTx/>
              <a:buNone/>
            </a:pPr>
            <a:r>
              <a:rPr lang="en-US" altLang="zh-CN" sz="2000" b="1" baseline="0" dirty="0">
                <a:sym typeface="微软雅黑" panose="020B0503020204020204" charset="-122"/>
              </a:rPr>
              <a:t>2.6 </a:t>
            </a:r>
            <a:r>
              <a:rPr lang="zh-CN" altLang="en-US" sz="2000" b="1" baseline="0" dirty="0">
                <a:sym typeface="微软雅黑" panose="020B0503020204020204" charset="-122"/>
              </a:rPr>
              <a:t>从样本中获取启发函数</a:t>
            </a:r>
            <a:endParaRPr lang="zh-CN" altLang="en-US" sz="2000" b="1" baseline="0" dirty="0"/>
          </a:p>
          <a:p>
            <a:pPr lvl="1" fontAlgn="base">
              <a:lnSpc>
                <a:spcPct val="100000"/>
              </a:lnSpc>
              <a:spcBef>
                <a:spcPts val="700"/>
              </a:spcBef>
              <a:spcAft>
                <a:spcPct val="0"/>
              </a:spcAft>
            </a:pPr>
            <a:r>
              <a:rPr lang="zh-CN" altLang="en-US" sz="2000" b="1" baseline="0" dirty="0">
                <a:sym typeface="微软雅黑" panose="020B0503020204020204" charset="-122"/>
              </a:rPr>
              <a:t>问题一：状态空间太大！</a:t>
            </a:r>
            <a:endParaRPr lang="en-US" altLang="zh-CN" sz="2000" b="1" baseline="0" dirty="0">
              <a:sym typeface="微软雅黑" panose="020B0503020204020204" charset="-122"/>
            </a:endParaRPr>
          </a:p>
          <a:p>
            <a:pPr marL="342900" lvl="1" indent="0" fontAlgn="base">
              <a:lnSpc>
                <a:spcPct val="100000"/>
              </a:lnSpc>
              <a:spcBef>
                <a:spcPts val="700"/>
              </a:spcBef>
              <a:spcAft>
                <a:spcPct val="0"/>
              </a:spcAft>
              <a:buNone/>
            </a:pPr>
            <a:endParaRPr lang="en-US" altLang="zh-CN" sz="2000" b="1" dirty="0">
              <a:sym typeface="微软雅黑" panose="020B0503020204020204" charset="-122"/>
            </a:endParaRPr>
          </a:p>
          <a:p>
            <a:pPr lvl="1" fontAlgn="base">
              <a:lnSpc>
                <a:spcPct val="100000"/>
              </a:lnSpc>
              <a:spcBef>
                <a:spcPts val="700"/>
              </a:spcBef>
              <a:spcAft>
                <a:spcPct val="0"/>
              </a:spcAft>
            </a:pPr>
            <a:r>
              <a:rPr lang="zh-CN" altLang="en-US" sz="2000" b="1" baseline="0" dirty="0">
                <a:sym typeface="微软雅黑" panose="020B0503020204020204" charset="-122"/>
              </a:rPr>
              <a:t>解决方法：约束增加式生成（</a:t>
            </a:r>
            <a:r>
              <a:rPr lang="en-US" altLang="zh-CN" sz="2000" b="1" dirty="0">
                <a:sym typeface="微软雅黑" panose="020B0503020204020204" charset="-122"/>
              </a:rPr>
              <a:t>Incremental Constraint Generation</a:t>
            </a:r>
            <a:r>
              <a:rPr lang="zh-CN" altLang="en-US" sz="2000" b="1" baseline="0" dirty="0">
                <a:sym typeface="微软雅黑" panose="020B0503020204020204" charset="-122"/>
              </a:rPr>
              <a:t>）</a:t>
            </a:r>
            <a:endParaRPr lang="en-US" altLang="zh-CN" sz="2000" b="1" baseline="0" dirty="0">
              <a:sym typeface="微软雅黑" panose="020B0503020204020204" charset="-122"/>
            </a:endParaRPr>
          </a:p>
          <a:p>
            <a:pPr lvl="2" fontAlgn="base">
              <a:lnSpc>
                <a:spcPct val="100000"/>
              </a:lnSpc>
              <a:spcBef>
                <a:spcPts val="700"/>
              </a:spcBef>
              <a:spcAft>
                <a:spcPct val="0"/>
              </a:spcAft>
            </a:pPr>
            <a:r>
              <a:rPr lang="zh-CN" altLang="en-US" sz="1800" b="1" dirty="0">
                <a:sym typeface="微软雅黑" panose="020B0503020204020204" charset="-122"/>
              </a:rPr>
              <a:t>取状态空间的一个子集生成启发式函数</a:t>
            </a:r>
            <a:endParaRPr lang="en-US" altLang="zh-CN" sz="1800" b="1" dirty="0">
              <a:sym typeface="微软雅黑" panose="020B0503020204020204" charset="-122"/>
            </a:endParaRPr>
          </a:p>
          <a:p>
            <a:pPr lvl="2" fontAlgn="base">
              <a:lnSpc>
                <a:spcPct val="100000"/>
              </a:lnSpc>
              <a:spcBef>
                <a:spcPts val="700"/>
              </a:spcBef>
              <a:spcAft>
                <a:spcPct val="0"/>
              </a:spcAft>
            </a:pPr>
            <a:r>
              <a:rPr lang="zh-CN" altLang="en-US" sz="1800" b="1" baseline="0" dirty="0">
                <a:sym typeface="微软雅黑" panose="020B0503020204020204" charset="-122"/>
              </a:rPr>
              <a:t>如果满足条件，退出迭代</a:t>
            </a:r>
            <a:endParaRPr lang="en-US" altLang="zh-CN" sz="1800" b="1" baseline="0" dirty="0">
              <a:sym typeface="微软雅黑" panose="020B0503020204020204" charset="-122"/>
            </a:endParaRPr>
          </a:p>
          <a:p>
            <a:pPr lvl="2" fontAlgn="base">
              <a:lnSpc>
                <a:spcPct val="100000"/>
              </a:lnSpc>
              <a:spcBef>
                <a:spcPts val="700"/>
              </a:spcBef>
              <a:spcAft>
                <a:spcPct val="0"/>
              </a:spcAft>
            </a:pPr>
            <a:r>
              <a:rPr lang="zh-CN" altLang="en-US" sz="1800" b="1" dirty="0">
                <a:sym typeface="微软雅黑" panose="020B0503020204020204" charset="-122"/>
              </a:rPr>
              <a:t>否则增加若干个状态，重新生成</a:t>
            </a:r>
            <a:endParaRPr lang="en-US" altLang="zh-CN" sz="1800" b="1" baseline="0" dirty="0">
              <a:sym typeface="微软雅黑" panose="020B0503020204020204" charset="-122"/>
            </a:endParaRPr>
          </a:p>
          <a:p>
            <a:pPr lvl="1" fontAlgn="base">
              <a:lnSpc>
                <a:spcPct val="100000"/>
              </a:lnSpc>
              <a:spcBef>
                <a:spcPts val="700"/>
              </a:spcBef>
              <a:spcAft>
                <a:spcPct val="0"/>
              </a:spcAft>
            </a:pPr>
            <a:endParaRPr lang="en-US" altLang="zh-CN" sz="1800" b="1" dirty="0">
              <a:sym typeface="微软雅黑" panose="020B0503020204020204" charset="-122"/>
            </a:endParaRPr>
          </a:p>
          <a:p>
            <a:pPr lvl="1" fontAlgn="base">
              <a:lnSpc>
                <a:spcPct val="100000"/>
              </a:lnSpc>
              <a:spcBef>
                <a:spcPts val="700"/>
              </a:spcBef>
              <a:spcAft>
                <a:spcPct val="0"/>
              </a:spcAft>
            </a:pPr>
            <a:endParaRPr lang="zh-CN" altLang="en-US" sz="1800" b="1" baseline="0" dirty="0">
              <a:sym typeface="微软雅黑" panose="020B0503020204020204" charset="-122"/>
            </a:endParaRP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17</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advTm="57413"/>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4"/>
          <p:cNvSpPr>
            <a:spLocks noGrp="1"/>
          </p:cNvSpPr>
          <p:nvPr>
            <p:ph type="title"/>
            <p:custDataLst>
              <p:tags r:id="rId2"/>
            </p:custDataLst>
          </p:nvPr>
        </p:nvSpPr>
        <p:spPr/>
        <p:txBody>
          <a:bodyPr vert="horz" lIns="91440" tIns="45720" rIns="91440" bIns="45720" anchor="b"/>
          <a:lstStyle/>
          <a:p>
            <a:r>
              <a:rPr lang="en-US" altLang="zh-CN" sz="2800" dirty="0">
                <a:latin typeface="+mj-ea"/>
                <a:sym typeface="微软雅黑" panose="020B0503020204020204" charset="-122"/>
              </a:rPr>
              <a:t>2.</a:t>
            </a:r>
            <a:r>
              <a:rPr lang="zh-CN" altLang="en-US" sz="2800" dirty="0">
                <a:sym typeface="Arial" panose="020B0604020202020204" pitchFamily="34" charset="0"/>
              </a:rPr>
              <a:t>本文思路及实现方法</a:t>
            </a:r>
          </a:p>
        </p:txBody>
      </p:sp>
      <p:sp>
        <p:nvSpPr>
          <p:cNvPr id="38914" name="内容占位符 1"/>
          <p:cNvSpPr>
            <a:spLocks noGrp="1"/>
          </p:cNvSpPr>
          <p:nvPr>
            <p:ph idx="1"/>
            <p:custDataLst>
              <p:tags r:id="rId3"/>
            </p:custDataLst>
          </p:nvPr>
        </p:nvSpPr>
        <p:spPr>
          <a:xfrm>
            <a:off x="520700" y="1770063"/>
            <a:ext cx="8189913" cy="4668837"/>
          </a:xfrm>
          <a:noFill/>
          <a:ln>
            <a:noFill/>
          </a:ln>
        </p:spPr>
        <p:txBody>
          <a:bodyPr lIns="91440" tIns="45720" rIns="91440" bIns="45720" anchor="t"/>
          <a:lstStyle/>
          <a:p>
            <a:pPr marL="0" indent="0" fontAlgn="base">
              <a:lnSpc>
                <a:spcPct val="100000"/>
              </a:lnSpc>
              <a:spcAft>
                <a:spcPct val="0"/>
              </a:spcAft>
              <a:buClrTx/>
              <a:buSzTx/>
              <a:buNone/>
            </a:pPr>
            <a:r>
              <a:rPr lang="en-US" altLang="zh-CN" sz="2000" b="1" baseline="0" dirty="0">
                <a:sym typeface="微软雅黑" panose="020B0503020204020204" charset="-122"/>
              </a:rPr>
              <a:t>2.6 </a:t>
            </a:r>
            <a:r>
              <a:rPr lang="zh-CN" altLang="en-US" sz="2000" b="1" baseline="0" dirty="0">
                <a:sym typeface="微软雅黑" panose="020B0503020204020204" charset="-122"/>
              </a:rPr>
              <a:t>从样本中获取启发函数</a:t>
            </a:r>
            <a:endParaRPr lang="zh-CN" altLang="en-US" sz="2000" b="1" baseline="0" dirty="0"/>
          </a:p>
          <a:p>
            <a:pPr lvl="1" fontAlgn="base">
              <a:lnSpc>
                <a:spcPct val="100000"/>
              </a:lnSpc>
              <a:spcBef>
                <a:spcPts val="700"/>
              </a:spcBef>
              <a:spcAft>
                <a:spcPct val="0"/>
              </a:spcAft>
            </a:pPr>
            <a:r>
              <a:rPr lang="zh-CN" altLang="en-US" sz="1800" b="1" baseline="0" dirty="0">
                <a:sym typeface="微软雅黑" panose="020B0503020204020204" charset="-122"/>
              </a:rPr>
              <a:t>问题二：迭代中遇到失败！</a:t>
            </a:r>
            <a:endParaRPr lang="en-US" altLang="zh-CN" sz="1800" b="1" baseline="0" dirty="0">
              <a:sym typeface="微软雅黑" panose="020B0503020204020204" charset="-122"/>
            </a:endParaRPr>
          </a:p>
          <a:p>
            <a:pPr lvl="1" fontAlgn="base">
              <a:lnSpc>
                <a:spcPct val="100000"/>
              </a:lnSpc>
              <a:spcBef>
                <a:spcPts val="700"/>
              </a:spcBef>
              <a:spcAft>
                <a:spcPct val="0"/>
              </a:spcAft>
            </a:pPr>
            <a:endParaRPr lang="en-US" altLang="zh-CN" sz="1800" b="1" baseline="0" dirty="0">
              <a:sym typeface="微软雅黑" panose="020B0503020204020204" charset="-122"/>
            </a:endParaRPr>
          </a:p>
          <a:p>
            <a:pPr lvl="1" fontAlgn="base">
              <a:lnSpc>
                <a:spcPct val="100000"/>
              </a:lnSpc>
              <a:spcBef>
                <a:spcPts val="700"/>
              </a:spcBef>
              <a:spcAft>
                <a:spcPct val="0"/>
              </a:spcAft>
            </a:pPr>
            <a:endParaRPr lang="en-US" altLang="zh-CN" sz="1800" b="1" dirty="0">
              <a:sym typeface="微软雅黑" panose="020B0503020204020204" charset="-122"/>
            </a:endParaRPr>
          </a:p>
          <a:p>
            <a:pPr lvl="1" fontAlgn="base">
              <a:lnSpc>
                <a:spcPct val="100000"/>
              </a:lnSpc>
              <a:spcBef>
                <a:spcPts val="700"/>
              </a:spcBef>
              <a:spcAft>
                <a:spcPct val="0"/>
              </a:spcAft>
            </a:pPr>
            <a:endParaRPr lang="en-US" altLang="zh-CN" sz="1800" b="1" dirty="0">
              <a:sym typeface="微软雅黑" panose="020B0503020204020204" charset="-122"/>
            </a:endParaRPr>
          </a:p>
          <a:p>
            <a:pPr lvl="1" fontAlgn="base">
              <a:lnSpc>
                <a:spcPct val="100000"/>
              </a:lnSpc>
              <a:spcBef>
                <a:spcPts val="700"/>
              </a:spcBef>
              <a:spcAft>
                <a:spcPct val="0"/>
              </a:spcAft>
            </a:pPr>
            <a:endParaRPr lang="en-US" altLang="zh-CN" sz="1800" b="1" dirty="0">
              <a:sym typeface="微软雅黑" panose="020B0503020204020204" charset="-122"/>
            </a:endParaRPr>
          </a:p>
          <a:p>
            <a:pPr lvl="1" fontAlgn="base">
              <a:lnSpc>
                <a:spcPct val="100000"/>
              </a:lnSpc>
              <a:spcBef>
                <a:spcPts val="700"/>
              </a:spcBef>
              <a:spcAft>
                <a:spcPct val="0"/>
              </a:spcAft>
            </a:pPr>
            <a:endParaRPr lang="en-US" altLang="zh-CN" sz="1800" b="1" baseline="0" dirty="0">
              <a:sym typeface="微软雅黑" panose="020B0503020204020204" charset="-122"/>
            </a:endParaRPr>
          </a:p>
          <a:p>
            <a:pPr lvl="1" fontAlgn="base">
              <a:lnSpc>
                <a:spcPct val="100000"/>
              </a:lnSpc>
              <a:spcBef>
                <a:spcPts val="700"/>
              </a:spcBef>
              <a:spcAft>
                <a:spcPct val="0"/>
              </a:spcAft>
            </a:pPr>
            <a:r>
              <a:rPr lang="zh-CN" altLang="en-US" sz="1800" b="1" baseline="0" dirty="0">
                <a:sym typeface="微软雅黑" panose="020B0503020204020204" charset="-122"/>
              </a:rPr>
              <a:t>解决方法：放松约束</a:t>
            </a:r>
            <a:endParaRPr lang="en-US" altLang="zh-CN" sz="1800" b="1" baseline="0" dirty="0">
              <a:sym typeface="微软雅黑" panose="020B0503020204020204" charset="-122"/>
            </a:endParaRPr>
          </a:p>
          <a:p>
            <a:pPr lvl="1" fontAlgn="base">
              <a:lnSpc>
                <a:spcPct val="100000"/>
              </a:lnSpc>
              <a:spcBef>
                <a:spcPts val="700"/>
              </a:spcBef>
              <a:spcAft>
                <a:spcPct val="0"/>
              </a:spcAft>
            </a:pPr>
            <a:endParaRPr lang="en-US" altLang="zh-CN" sz="1800" b="1" dirty="0">
              <a:sym typeface="微软雅黑" panose="020B0503020204020204" charset="-122"/>
            </a:endParaRPr>
          </a:p>
          <a:p>
            <a:pPr lvl="1" fontAlgn="base">
              <a:lnSpc>
                <a:spcPct val="100000"/>
              </a:lnSpc>
              <a:spcBef>
                <a:spcPts val="700"/>
              </a:spcBef>
              <a:spcAft>
                <a:spcPct val="0"/>
              </a:spcAft>
            </a:pPr>
            <a:endParaRPr lang="zh-CN" altLang="en-US" sz="1800" b="1" baseline="0" dirty="0">
              <a:sym typeface="微软雅黑" panose="020B0503020204020204" charset="-122"/>
            </a:endParaRP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18</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6"/>
          <a:stretch>
            <a:fillRect/>
          </a:stretch>
        </p:blipFill>
        <p:spPr>
          <a:xfrm>
            <a:off x="3381375" y="2636912"/>
            <a:ext cx="2381250" cy="295275"/>
          </a:xfrm>
          <a:prstGeom prst="rect">
            <a:avLst/>
          </a:prstGeom>
        </p:spPr>
      </p:pic>
      <p:pic>
        <p:nvPicPr>
          <p:cNvPr id="3" name="图片 2"/>
          <p:cNvPicPr>
            <a:picLocks noChangeAspect="1"/>
          </p:cNvPicPr>
          <p:nvPr/>
        </p:nvPicPr>
        <p:blipFill>
          <a:blip r:embed="rId7"/>
          <a:stretch>
            <a:fillRect/>
          </a:stretch>
        </p:blipFill>
        <p:spPr>
          <a:xfrm>
            <a:off x="1639093" y="2932187"/>
            <a:ext cx="5953125" cy="1219200"/>
          </a:xfrm>
          <a:prstGeom prst="rect">
            <a:avLst/>
          </a:prstGeom>
        </p:spPr>
      </p:pic>
      <p:pic>
        <p:nvPicPr>
          <p:cNvPr id="5" name="图片 4"/>
          <p:cNvPicPr>
            <a:picLocks noChangeAspect="1"/>
          </p:cNvPicPr>
          <p:nvPr/>
        </p:nvPicPr>
        <p:blipFill>
          <a:blip r:embed="rId8"/>
          <a:stretch>
            <a:fillRect/>
          </a:stretch>
        </p:blipFill>
        <p:spPr>
          <a:xfrm>
            <a:off x="1777205" y="4809368"/>
            <a:ext cx="5676900" cy="971550"/>
          </a:xfrm>
          <a:prstGeom prst="rect">
            <a:avLst/>
          </a:prstGeom>
        </p:spPr>
      </p:pic>
    </p:spTree>
    <p:custDataLst>
      <p:tags r:id="rId1"/>
    </p:custDataLst>
  </p:cSld>
  <p:clrMapOvr>
    <a:masterClrMapping/>
  </p:clrMapOvr>
  <p:transition advTm="43362"/>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占位符 2"/>
          <p:cNvPicPr>
            <a:picLocks noGrp="1" noChangeAspect="1"/>
          </p:cNvPicPr>
          <p:nvPr>
            <p:ph type="pic" sz="quarter" idx="17" hasCustomPrompt="1"/>
            <p:custDataLst>
              <p:tags r:id="rId2"/>
            </p:custDataLst>
          </p:nvPr>
        </p:nvPicPr>
        <p:blipFill>
          <a:blip r:embed="rId6"/>
          <a:stretch>
            <a:fillRect/>
          </a:stretch>
        </p:blipFill>
        <p:spPr>
          <a:xfrm>
            <a:off x="-11112" y="1597025"/>
            <a:ext cx="2282825" cy="2735263"/>
          </a:xfrm>
          <a:prstGeom prst="rect">
            <a:avLst/>
          </a:prstGeom>
          <a:pattFill prst="dashHorz">
            <a:fgClr>
              <a:srgbClr val="BFBFBF"/>
            </a:fgClr>
            <a:bgClr>
              <a:schemeClr val="bg1"/>
            </a:bgClr>
          </a:pattFill>
          <a:ln>
            <a:noFill/>
          </a:ln>
        </p:spPr>
      </p:pic>
      <p:sp>
        <p:nvSpPr>
          <p:cNvPr id="40962" name="文本占位符 11"/>
          <p:cNvSpPr>
            <a:spLocks noGrp="1"/>
          </p:cNvSpPr>
          <p:nvPr>
            <p:ph type="body" sz="quarter" idx="21" hasCustomPrompt="1"/>
            <p:custDataLst>
              <p:tags r:id="rId3"/>
            </p:custDataLst>
          </p:nvPr>
        </p:nvSpPr>
        <p:spPr>
          <a:xfrm>
            <a:off x="2706688" y="1944688"/>
            <a:ext cx="4075112" cy="593725"/>
          </a:xfrm>
          <a:noFill/>
          <a:ln>
            <a:noFill/>
          </a:ln>
        </p:spPr>
        <p:txBody>
          <a:bodyPr lIns="0" tIns="0" rIns="0" bIns="0" anchor="t"/>
          <a:lstStyle/>
          <a:p>
            <a:pPr defTabSz="685165" fontAlgn="base">
              <a:spcAft>
                <a:spcPct val="0"/>
              </a:spcAft>
              <a:buClrTx/>
              <a:buSzTx/>
            </a:pPr>
            <a:r>
              <a:rPr lang="en-US" altLang="zh-CN" sz="2800" b="1" kern="1200" baseline="0" dirty="0">
                <a:solidFill>
                  <a:schemeClr val="tx1"/>
                </a:solidFill>
                <a:latin typeface="黑体" panose="02010609060101010101" pitchFamily="49" charset="-122"/>
                <a:ea typeface="黑体" panose="02010609060101010101" pitchFamily="49" charset="-122"/>
                <a:cs typeface="+mn-cs"/>
              </a:rPr>
              <a:t>3.实现结果</a:t>
            </a:r>
            <a:endParaRPr lang="en-US" altLang="zh-CN" sz="2800" b="1" kern="1200" baseline="0" dirty="0">
              <a:solidFill>
                <a:schemeClr val="tx1"/>
              </a:solidFill>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4" name="灯片编号占位符 3"/>
          <p:cNvSpPr>
            <a:spLocks noGrp="1"/>
          </p:cNvSpPr>
          <p:nvPr>
            <p:ph type="sldNum" sz="quarter" idx="24"/>
          </p:nvPr>
        </p:nvSpPr>
        <p:spPr/>
        <p:txBody>
          <a:bodyPr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sz="750"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19</a:t>
            </a:fld>
            <a:endParaRPr kumimoji="0" lang="zh-CN" altLang="en-US" sz="75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advTm="61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组合 2"/>
          <p:cNvGrpSpPr/>
          <p:nvPr/>
        </p:nvGrpSpPr>
        <p:grpSpPr>
          <a:xfrm>
            <a:off x="568325" y="2060848"/>
            <a:ext cx="7977957" cy="3135040"/>
            <a:chOff x="567962" y="2060094"/>
            <a:chExt cx="7978539" cy="3135468"/>
          </a:xfrm>
        </p:grpSpPr>
        <p:grpSp>
          <p:nvGrpSpPr>
            <p:cNvPr id="1638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a:grpSpLocks noChangeAspect="1"/>
            </p:cNvGrpSpPr>
            <p:nvPr/>
          </p:nvGrpSpPr>
          <p:grpSpPr>
            <a:xfrm>
              <a:off x="567962" y="2060094"/>
              <a:ext cx="7978539" cy="3135468"/>
              <a:chOff x="1175743" y="1603792"/>
              <a:chExt cx="10224456" cy="4180624"/>
            </a:xfrm>
          </p:grpSpPr>
          <p:sp>
            <p:nvSpPr>
              <p:cNvPr id="16387" name="iṡľïḑè"/>
              <p:cNvSpPr txBox="1"/>
              <p:nvPr>
                <p:custDataLst>
                  <p:tags r:id="rId3"/>
                </p:custDataLst>
              </p:nvPr>
            </p:nvSpPr>
            <p:spPr>
              <a:xfrm>
                <a:off x="3701906" y="1603792"/>
                <a:ext cx="7698293" cy="4003616"/>
              </a:xfrm>
              <a:prstGeom prst="rect">
                <a:avLst/>
              </a:prstGeom>
              <a:noFill/>
              <a:ln w="9525">
                <a:noFill/>
              </a:ln>
            </p:spPr>
            <p:txBody>
              <a:bodyPr wrap="square" tIns="0" anchor="t"/>
              <a:lstStyle/>
              <a:p>
                <a:pPr marL="342900" indent="-342900">
                  <a:lnSpc>
                    <a:spcPct val="150000"/>
                  </a:lnSpc>
                  <a:buFont typeface="Arial" panose="020B0604020202020204" pitchFamily="34" charset="0"/>
                  <a:buAutoNum type="arabicPeriod"/>
                </a:pPr>
                <a:r>
                  <a:rPr lang="zh-CN" altLang="en-US" sz="2400" dirty="0">
                    <a:latin typeface="Arial" panose="020B0604020202020204" pitchFamily="34" charset="0"/>
                    <a:ea typeface="微软雅黑" panose="020B0503020204020204" charset="-122"/>
                    <a:sym typeface="Arial" panose="020B0604020202020204" pitchFamily="34" charset="0"/>
                  </a:rPr>
                  <a:t>问题背景及本文贡献</a:t>
                </a:r>
              </a:p>
              <a:p>
                <a:pPr marL="342900" indent="-342900">
                  <a:lnSpc>
                    <a:spcPct val="150000"/>
                  </a:lnSpc>
                  <a:buFont typeface="Arial" panose="020B0604020202020204" pitchFamily="34" charset="0"/>
                  <a:buAutoNum type="arabicPeriod"/>
                </a:pPr>
                <a:r>
                  <a:rPr lang="zh-CN" altLang="en-US" sz="2400" dirty="0">
                    <a:latin typeface="Arial" panose="020B0604020202020204" pitchFamily="34" charset="0"/>
                    <a:ea typeface="微软雅黑" panose="020B0503020204020204" charset="-122"/>
                    <a:sym typeface="Arial" panose="020B0604020202020204" pitchFamily="34" charset="0"/>
                  </a:rPr>
                  <a:t>本文思路及实现方法</a:t>
                </a:r>
              </a:p>
              <a:p>
                <a:pPr marL="342900" indent="-342900">
                  <a:lnSpc>
                    <a:spcPct val="150000"/>
                  </a:lnSpc>
                  <a:buFont typeface="Arial" panose="020B0604020202020204" pitchFamily="34" charset="0"/>
                  <a:buAutoNum type="arabicPeriod"/>
                </a:pPr>
                <a:r>
                  <a:rPr lang="zh-CN" altLang="en-US" sz="2400" dirty="0">
                    <a:latin typeface="Arial" panose="020B0604020202020204" pitchFamily="34" charset="0"/>
                    <a:ea typeface="微软雅黑" panose="020B0503020204020204" charset="-122"/>
                    <a:sym typeface="Arial" panose="020B0604020202020204" pitchFamily="34" charset="0"/>
                  </a:rPr>
                  <a:t>实现结果</a:t>
                </a:r>
              </a:p>
              <a:p>
                <a:pPr marL="342900" indent="-342900">
                  <a:lnSpc>
                    <a:spcPct val="150000"/>
                  </a:lnSpc>
                  <a:buFont typeface="Arial" panose="020B0604020202020204" pitchFamily="34" charset="0"/>
                  <a:buAutoNum type="arabicPeriod"/>
                </a:pPr>
                <a:r>
                  <a:rPr lang="zh-CN" altLang="en-US" sz="2400" dirty="0">
                    <a:latin typeface="Arial" panose="020B0604020202020204" pitchFamily="34" charset="0"/>
                    <a:ea typeface="微软雅黑" panose="020B0503020204020204" charset="-122"/>
                    <a:sym typeface="Arial" panose="020B0604020202020204" pitchFamily="34" charset="0"/>
                  </a:rPr>
                  <a:t>相关工作及改进方向</a:t>
                </a:r>
              </a:p>
            </p:txBody>
          </p:sp>
          <p:cxnSp>
            <p:nvCxnSpPr>
              <p:cNvPr id="16388" name="直接连接符 7"/>
              <p:cNvCxnSpPr/>
              <p:nvPr>
                <p:custDataLst>
                  <p:tags r:id="rId4"/>
                </p:custDataLst>
              </p:nvPr>
            </p:nvCxnSpPr>
            <p:spPr>
              <a:xfrm>
                <a:off x="3696888" y="1780800"/>
                <a:ext cx="0" cy="4003616"/>
              </a:xfrm>
              <a:prstGeom prst="line">
                <a:avLst/>
              </a:prstGeom>
              <a:ln w="3175" cap="flat" cmpd="sng">
                <a:solidFill>
                  <a:schemeClr val="accent1"/>
                </a:solidFill>
                <a:prstDash val="solid"/>
                <a:round/>
                <a:headEnd type="none" w="med" len="med"/>
                <a:tailEnd type="none" w="med" len="med"/>
              </a:ln>
            </p:spPr>
          </p:cxnSp>
          <p:sp>
            <p:nvSpPr>
              <p:cNvPr id="16389" name="išľïḋé"/>
              <p:cNvSpPr txBox="1"/>
              <p:nvPr>
                <p:custDataLst>
                  <p:tags r:id="rId5"/>
                </p:custDataLst>
              </p:nvPr>
            </p:nvSpPr>
            <p:spPr>
              <a:xfrm>
                <a:off x="1175743" y="1700808"/>
                <a:ext cx="2521108" cy="552027"/>
              </a:xfrm>
              <a:prstGeom prst="rect">
                <a:avLst/>
              </a:prstGeom>
              <a:solidFill>
                <a:schemeClr val="bg1"/>
              </a:solidFill>
              <a:ln w="9525">
                <a:noFill/>
              </a:ln>
            </p:spPr>
            <p:txBody>
              <a:bodyPr wrap="square" anchor="t">
                <a:spAutoFit/>
              </a:bodyPr>
              <a:lstStyle/>
              <a:p>
                <a:pPr algn="r"/>
                <a:r>
                  <a:rPr lang="tr-TR" altLang="zh-CN" sz="2100" b="1">
                    <a:solidFill>
                      <a:schemeClr val="accent1"/>
                    </a:solidFill>
                    <a:latin typeface="Arial" panose="020B0604020202020204" pitchFamily="34" charset="0"/>
                    <a:ea typeface="微软雅黑" panose="020B0503020204020204" charset="-122"/>
                    <a:sym typeface="Arial" panose="020B0604020202020204" pitchFamily="34" charset="0"/>
                  </a:rPr>
                  <a:t>CONTENTS</a:t>
                </a:r>
              </a:p>
            </p:txBody>
          </p:sp>
        </p:grpSp>
        <p:sp>
          <p:nvSpPr>
            <p:cNvPr id="16390" name="poetry_91022"/>
            <p:cNvSpPr>
              <a:spLocks noChangeAspect="1"/>
            </p:cNvSpPr>
            <p:nvPr>
              <p:custDataLst>
                <p:tags r:id="rId2"/>
              </p:custDataLst>
            </p:nvPr>
          </p:nvSpPr>
          <p:spPr>
            <a:xfrm>
              <a:off x="1680648" y="4399414"/>
              <a:ext cx="756882" cy="796148"/>
            </a:xfrm>
            <a:custGeom>
              <a:avLst/>
              <a:gdLst/>
              <a:ahLst/>
              <a:cxnLst>
                <a:cxn ang="0">
                  <a:pos x="494992" y="254720"/>
                </a:cxn>
                <a:cxn ang="0">
                  <a:pos x="322269" y="237031"/>
                </a:cxn>
                <a:cxn ang="0">
                  <a:pos x="494992" y="219342"/>
                </a:cxn>
                <a:cxn ang="0">
                  <a:pos x="458085" y="328866"/>
                </a:cxn>
                <a:cxn ang="0">
                  <a:pos x="458085" y="293488"/>
                </a:cxn>
                <a:cxn ang="0">
                  <a:pos x="359028" y="311177"/>
                </a:cxn>
                <a:cxn ang="0">
                  <a:pos x="458085" y="328866"/>
                </a:cxn>
                <a:cxn ang="0">
                  <a:pos x="494992" y="390335"/>
                </a:cxn>
                <a:cxn ang="0">
                  <a:pos x="322269" y="408024"/>
                </a:cxn>
                <a:cxn ang="0">
                  <a:pos x="494992" y="425712"/>
                </a:cxn>
                <a:cxn ang="0">
                  <a:pos x="376743" y="464481"/>
                </a:cxn>
                <a:cxn ang="0">
                  <a:pos x="376743" y="499858"/>
                </a:cxn>
                <a:cxn ang="0">
                  <a:pos x="475800" y="482169"/>
                </a:cxn>
                <a:cxn ang="0">
                  <a:pos x="376743" y="464481"/>
                </a:cxn>
                <a:cxn ang="0">
                  <a:pos x="656643" y="212561"/>
                </a:cxn>
                <a:cxn ang="0">
                  <a:pos x="692073" y="212561"/>
                </a:cxn>
                <a:cxn ang="0">
                  <a:pos x="588735" y="0"/>
                </a:cxn>
                <a:cxn ang="0">
                  <a:pos x="0" y="89034"/>
                </a:cxn>
                <a:cxn ang="0">
                  <a:pos x="17715" y="264154"/>
                </a:cxn>
                <a:cxn ang="0">
                  <a:pos x="101271" y="246465"/>
                </a:cxn>
                <a:cxn ang="0">
                  <a:pos x="35430" y="228776"/>
                </a:cxn>
                <a:cxn ang="0">
                  <a:pos x="89166" y="35377"/>
                </a:cxn>
                <a:cxn ang="0">
                  <a:pos x="142902" y="616016"/>
                </a:cxn>
                <a:cxn ang="0">
                  <a:pos x="576334" y="719201"/>
                </a:cxn>
                <a:cxn ang="0">
                  <a:pos x="576334" y="683823"/>
                </a:cxn>
                <a:cxn ang="0">
                  <a:pos x="178333" y="616016"/>
                </a:cxn>
                <a:cxn ang="0">
                  <a:pos x="160322" y="35377"/>
                </a:cxn>
                <a:cxn ang="0">
                  <a:pos x="656643" y="103185"/>
                </a:cxn>
                <a:cxn ang="0">
                  <a:pos x="674358" y="294815"/>
                </a:cxn>
                <a:cxn ang="0">
                  <a:pos x="674358" y="330192"/>
                </a:cxn>
                <a:cxn ang="0">
                  <a:pos x="721451" y="344933"/>
                </a:cxn>
                <a:cxn ang="0">
                  <a:pos x="739166" y="565750"/>
                </a:cxn>
                <a:cxn ang="0">
                  <a:pos x="756882" y="344933"/>
                </a:cxn>
                <a:cxn ang="0">
                  <a:pos x="674358" y="757527"/>
                </a:cxn>
                <a:cxn ang="0">
                  <a:pos x="656643" y="778459"/>
                </a:cxn>
                <a:cxn ang="0">
                  <a:pos x="692073" y="778459"/>
                </a:cxn>
                <a:cxn ang="0">
                  <a:pos x="674358" y="757527"/>
                </a:cxn>
                <a:cxn ang="0">
                  <a:pos x="656643" y="377215"/>
                </a:cxn>
                <a:cxn ang="0">
                  <a:pos x="674358" y="733204"/>
                </a:cxn>
                <a:cxn ang="0">
                  <a:pos x="692073" y="377215"/>
                </a:cxn>
              </a:cxnLst>
              <a:rect l="0" t="0" r="0" b="0"/>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w="9525">
              <a:noFill/>
            </a:ln>
          </p:spPr>
          <p:txBody>
            <a:bodyPr/>
            <a:lstStyle/>
            <a:p>
              <a:endParaRPr lang="zh-CN" altLang="en-US"/>
            </a:p>
          </p:txBody>
        </p:sp>
      </p:grpSp>
      <p:sp>
        <p:nvSpPr>
          <p:cNvPr id="4" name="灯片编号占位符 3"/>
          <p:cNvSpPr>
            <a:spLocks noGrp="1"/>
          </p:cNvSpPr>
          <p:nvPr>
            <p:ph type="sldNum" sz="quarter" idx="12"/>
          </p:nvPr>
        </p:nvSpPr>
        <p:spPr/>
        <p:txBody>
          <a:bodyPr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2</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advTm="4736"/>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4"/>
          <p:cNvSpPr>
            <a:spLocks noGrp="1"/>
          </p:cNvSpPr>
          <p:nvPr>
            <p:ph type="title"/>
            <p:custDataLst>
              <p:tags r:id="rId2"/>
            </p:custDataLst>
          </p:nvPr>
        </p:nvSpPr>
        <p:spPr/>
        <p:txBody>
          <a:bodyPr vert="horz" lIns="91440" tIns="45720" rIns="91440" bIns="45720" anchor="b"/>
          <a:lstStyle/>
          <a:p>
            <a:r>
              <a:rPr lang="en-US" altLang="zh-CN" sz="2800" dirty="0">
                <a:latin typeface="+mj-ea"/>
                <a:sym typeface="微软雅黑" panose="020B0503020204020204" charset="-122"/>
              </a:rPr>
              <a:t>3.</a:t>
            </a:r>
            <a:r>
              <a:rPr lang="zh-CN" altLang="en-US" sz="2800" dirty="0">
                <a:latin typeface="+mj-ea"/>
                <a:sym typeface="微软雅黑" panose="020B0503020204020204" charset="-122"/>
              </a:rPr>
              <a:t>实现结果</a:t>
            </a:r>
          </a:p>
        </p:txBody>
      </p:sp>
      <p:sp>
        <p:nvSpPr>
          <p:cNvPr id="38914" name="内容占位符 1"/>
          <p:cNvSpPr>
            <a:spLocks noGrp="1"/>
          </p:cNvSpPr>
          <p:nvPr>
            <p:ph idx="1"/>
            <p:custDataLst>
              <p:tags r:id="rId3"/>
            </p:custDataLst>
          </p:nvPr>
        </p:nvSpPr>
        <p:spPr>
          <a:xfrm>
            <a:off x="520700" y="1770063"/>
            <a:ext cx="8189913" cy="4668837"/>
          </a:xfrm>
          <a:noFill/>
          <a:ln>
            <a:noFill/>
          </a:ln>
        </p:spPr>
        <p:txBody>
          <a:bodyPr lIns="91440" tIns="45720" rIns="91440" bIns="45720" anchor="t"/>
          <a:lstStyle/>
          <a:p>
            <a:pPr lvl="1" fontAlgn="base">
              <a:lnSpc>
                <a:spcPct val="100000"/>
              </a:lnSpc>
              <a:spcBef>
                <a:spcPts val="700"/>
              </a:spcBef>
              <a:spcAft>
                <a:spcPct val="0"/>
              </a:spcAft>
            </a:pPr>
            <a:endParaRPr lang="en-US" altLang="zh-CN" sz="1800" b="1" dirty="0">
              <a:sym typeface="微软雅黑" panose="020B0503020204020204" charset="-122"/>
            </a:endParaRPr>
          </a:p>
          <a:p>
            <a:pPr lvl="1" fontAlgn="base">
              <a:lnSpc>
                <a:spcPct val="100000"/>
              </a:lnSpc>
              <a:spcBef>
                <a:spcPts val="700"/>
              </a:spcBef>
              <a:spcAft>
                <a:spcPct val="0"/>
              </a:spcAft>
            </a:pPr>
            <a:endParaRPr lang="zh-CN" altLang="en-US" sz="1800" b="1" baseline="0" dirty="0">
              <a:sym typeface="微软雅黑" panose="020B0503020204020204" charset="-122"/>
            </a:endParaRP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20</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pic>
        <p:nvPicPr>
          <p:cNvPr id="6" name="图片 5"/>
          <p:cNvPicPr>
            <a:picLocks noChangeAspect="1"/>
          </p:cNvPicPr>
          <p:nvPr/>
        </p:nvPicPr>
        <p:blipFill>
          <a:blip r:embed="rId6"/>
          <a:stretch>
            <a:fillRect/>
          </a:stretch>
        </p:blipFill>
        <p:spPr>
          <a:xfrm>
            <a:off x="1604962" y="1833562"/>
            <a:ext cx="5934075" cy="3190875"/>
          </a:xfrm>
          <a:prstGeom prst="rect">
            <a:avLst/>
          </a:prstGeom>
        </p:spPr>
      </p:pic>
    </p:spTree>
    <p:custDataLst>
      <p:tags r:id="rId1"/>
    </p:custDataLst>
  </p:cSld>
  <p:clrMapOvr>
    <a:masterClrMapping/>
  </p:clrMapOvr>
  <p:transition advTm="3148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图片占位符 2"/>
          <p:cNvPicPr>
            <a:picLocks noGrp="1" noChangeAspect="1"/>
          </p:cNvPicPr>
          <p:nvPr>
            <p:ph type="pic" sz="quarter" idx="17" hasCustomPrompt="1"/>
            <p:custDataLst>
              <p:tags r:id="rId2"/>
            </p:custDataLst>
          </p:nvPr>
        </p:nvPicPr>
        <p:blipFill>
          <a:blip r:embed="rId6"/>
          <a:stretch>
            <a:fillRect/>
          </a:stretch>
        </p:blipFill>
        <p:spPr>
          <a:xfrm>
            <a:off x="-11112" y="1597025"/>
            <a:ext cx="2282825" cy="2735263"/>
          </a:xfrm>
          <a:prstGeom prst="rect">
            <a:avLst/>
          </a:prstGeom>
          <a:pattFill prst="dashHorz">
            <a:fgClr>
              <a:srgbClr val="BFBFBF"/>
            </a:fgClr>
            <a:bgClr>
              <a:schemeClr val="bg1"/>
            </a:bgClr>
          </a:pattFill>
          <a:ln>
            <a:noFill/>
          </a:ln>
        </p:spPr>
      </p:pic>
      <p:sp>
        <p:nvSpPr>
          <p:cNvPr id="43010" name="文本占位符 11"/>
          <p:cNvSpPr>
            <a:spLocks noGrp="1"/>
          </p:cNvSpPr>
          <p:nvPr>
            <p:ph type="body" sz="quarter" idx="21" hasCustomPrompt="1"/>
            <p:custDataLst>
              <p:tags r:id="rId3"/>
            </p:custDataLst>
          </p:nvPr>
        </p:nvSpPr>
        <p:spPr>
          <a:xfrm>
            <a:off x="2727325" y="1965325"/>
            <a:ext cx="3579813" cy="450850"/>
          </a:xfrm>
          <a:noFill/>
          <a:ln>
            <a:noFill/>
          </a:ln>
        </p:spPr>
        <p:txBody>
          <a:bodyPr lIns="0" tIns="0" rIns="0" bIns="0" anchor="t"/>
          <a:lstStyle/>
          <a:p>
            <a:pPr defTabSz="685165" fontAlgn="base">
              <a:spcAft>
                <a:spcPct val="0"/>
              </a:spcAft>
              <a:buClrTx/>
              <a:buSzTx/>
            </a:pPr>
            <a:r>
              <a:rPr lang="en-US" altLang="zh-CN" sz="2800" b="1" kern="1200" baseline="0">
                <a:solidFill>
                  <a:schemeClr val="tx1"/>
                </a:solidFill>
                <a:latin typeface="黑体" panose="02010609060101010101" pitchFamily="49" charset="-122"/>
                <a:ea typeface="黑体" panose="02010609060101010101" pitchFamily="49" charset="-122"/>
                <a:cs typeface="+mn-cs"/>
              </a:rPr>
              <a:t>4.</a:t>
            </a:r>
            <a:r>
              <a:rPr lang="zh-CN" altLang="en-US" sz="2800" b="1" kern="1200">
                <a:solidFill>
                  <a:schemeClr val="tx1"/>
                </a:solidFill>
                <a:latin typeface="黑体" panose="02010609060101010101" pitchFamily="49" charset="-122"/>
                <a:ea typeface="黑体" panose="02010609060101010101" pitchFamily="49" charset="-122"/>
                <a:cs typeface="+mn-cs"/>
                <a:sym typeface="Arial" panose="020B0604020202020204" pitchFamily="34" charset="0"/>
              </a:rPr>
              <a:t>相关工作及改进方向</a:t>
            </a:r>
          </a:p>
        </p:txBody>
      </p:sp>
      <p:sp>
        <p:nvSpPr>
          <p:cNvPr id="4" name="灯片编号占位符 3"/>
          <p:cNvSpPr>
            <a:spLocks noGrp="1"/>
          </p:cNvSpPr>
          <p:nvPr>
            <p:ph type="sldNum" sz="quarter" idx="24"/>
          </p:nvPr>
        </p:nvSpPr>
        <p:spPr/>
        <p:txBody>
          <a:bodyPr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sz="750"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21</a:t>
            </a:fld>
            <a:endParaRPr kumimoji="0" lang="zh-CN" altLang="en-US" sz="75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advTm="3638"/>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4"/>
          <p:cNvSpPr>
            <a:spLocks noGrp="1"/>
          </p:cNvSpPr>
          <p:nvPr>
            <p:ph type="title"/>
            <p:custDataLst>
              <p:tags r:id="rId2"/>
            </p:custDataLst>
          </p:nvPr>
        </p:nvSpPr>
        <p:spPr/>
        <p:txBody>
          <a:bodyPr vert="horz" lIns="91440" tIns="45720" rIns="91440" bIns="45720" anchor="b"/>
          <a:lstStyle/>
          <a:p>
            <a:r>
              <a:rPr lang="en-US" altLang="zh-CN" sz="2800">
                <a:latin typeface="微软雅黑" panose="020B0503020204020204" charset="-122"/>
                <a:sym typeface="微软雅黑" panose="020B0503020204020204" charset="-122"/>
              </a:rPr>
              <a:t>4.相关工作及改进方向</a:t>
            </a:r>
            <a:endParaRPr lang="zh-CN" altLang="en-US" sz="2800">
              <a:latin typeface="微软雅黑" panose="020B0503020204020204" charset="-122"/>
              <a:sym typeface="Arial" panose="020B0604020202020204" pitchFamily="34" charset="0"/>
            </a:endParaRPr>
          </a:p>
        </p:txBody>
      </p:sp>
      <p:sp>
        <p:nvSpPr>
          <p:cNvPr id="45058" name="内容占位符 1"/>
          <p:cNvSpPr>
            <a:spLocks noGrp="1"/>
          </p:cNvSpPr>
          <p:nvPr>
            <p:ph idx="1"/>
            <p:custDataLst>
              <p:tags r:id="rId3"/>
            </p:custDataLst>
          </p:nvPr>
        </p:nvSpPr>
        <p:spPr>
          <a:xfrm>
            <a:off x="520700" y="1770063"/>
            <a:ext cx="8189913" cy="4668837"/>
          </a:xfrm>
          <a:noFill/>
          <a:ln>
            <a:noFill/>
          </a:ln>
        </p:spPr>
        <p:txBody>
          <a:bodyPr lIns="91440" tIns="45720" rIns="91440" bIns="45720" anchor="t">
            <a:normAutofit/>
          </a:bodyPr>
          <a:lstStyle/>
          <a:p>
            <a:pPr marL="0" indent="0" fontAlgn="base">
              <a:lnSpc>
                <a:spcPct val="100000"/>
              </a:lnSpc>
              <a:spcAft>
                <a:spcPct val="0"/>
              </a:spcAft>
              <a:buClrTx/>
              <a:buSzTx/>
              <a:buNone/>
            </a:pPr>
            <a:r>
              <a:rPr lang="en-US" altLang="zh-CN" sz="2000" b="1" baseline="0">
                <a:sym typeface="微软雅黑" panose="020B0503020204020204" charset="-122"/>
              </a:rPr>
              <a:t>4.1 </a:t>
            </a:r>
            <a:r>
              <a:rPr lang="zh-CN" altLang="en-US" sz="2000" b="1" baseline="0">
                <a:sym typeface="微软雅黑" panose="020B0503020204020204" charset="-122"/>
              </a:rPr>
              <a:t>相关工作</a:t>
            </a:r>
            <a:endParaRPr lang="zh-CN" altLang="en-US" sz="2000" baseline="0">
              <a:sym typeface="微软雅黑" panose="020B0503020204020204" charset="-122"/>
            </a:endParaRPr>
          </a:p>
          <a:p>
            <a:pPr marL="0" indent="0" fontAlgn="base">
              <a:lnSpc>
                <a:spcPct val="100000"/>
              </a:lnSpc>
              <a:spcAft>
                <a:spcPct val="0"/>
              </a:spcAft>
              <a:buClrTx/>
              <a:buSzTx/>
              <a:buNone/>
            </a:pPr>
            <a:r>
              <a:rPr lang="zh-CN" altLang="en-US" sz="2000" baseline="0">
                <a:sym typeface="微软雅黑" panose="020B0503020204020204" charset="-122"/>
              </a:rPr>
              <a:t>① </a:t>
            </a:r>
            <a:r>
              <a:rPr lang="en-US" altLang="zh-CN" sz="2000" baseline="0">
                <a:sym typeface="微软雅黑" panose="020B0503020204020204" charset="-122"/>
              </a:rPr>
              <a:t>Seipp</a:t>
            </a:r>
            <a:r>
              <a:rPr lang="zh-CN" altLang="en-US" sz="2000" baseline="0">
                <a:sym typeface="微软雅黑" panose="020B0503020204020204" charset="-122"/>
              </a:rPr>
              <a:t>：研究了单调下降和死局避免的潜在启发式函数。但是特征和权重与实例相关。</a:t>
            </a:r>
          </a:p>
          <a:p>
            <a:pPr marL="0" indent="0" fontAlgn="base">
              <a:lnSpc>
                <a:spcPct val="100000"/>
              </a:lnSpc>
              <a:spcAft>
                <a:spcPct val="0"/>
              </a:spcAft>
              <a:buClrTx/>
              <a:buSzTx/>
              <a:buNone/>
            </a:pPr>
            <a:r>
              <a:rPr lang="zh-CN" altLang="en-US" sz="2000" baseline="0">
                <a:sym typeface="微软雅黑" panose="020B0503020204020204" charset="-122"/>
              </a:rPr>
              <a:t>本文：从小的实例中学习到可能的方案，并且是不依懒于实例的。</a:t>
            </a:r>
          </a:p>
          <a:p>
            <a:pPr marL="0" indent="0" fontAlgn="base">
              <a:lnSpc>
                <a:spcPct val="100000"/>
              </a:lnSpc>
              <a:spcAft>
                <a:spcPct val="0"/>
              </a:spcAft>
              <a:buClrTx/>
              <a:buSzTx/>
              <a:buNone/>
            </a:pPr>
            <a:endParaRPr lang="zh-CN" altLang="en-US" sz="2000" b="1" baseline="0">
              <a:sym typeface="微软雅黑" panose="020B0503020204020204" charset="-122"/>
            </a:endParaRPr>
          </a:p>
          <a:p>
            <a:pPr marL="0" indent="0" fontAlgn="base">
              <a:spcAft>
                <a:spcPct val="0"/>
              </a:spcAft>
              <a:buClrTx/>
              <a:buSzTx/>
              <a:buNone/>
            </a:pPr>
            <a:r>
              <a:rPr lang="zh-CN" altLang="en-US" sz="2000">
                <a:sym typeface="微软雅黑" panose="020B0503020204020204" charset="-122"/>
              </a:rPr>
              <a:t>② </a:t>
            </a:r>
            <a:r>
              <a:rPr lang="en-US" altLang="zh-CN" sz="2000">
                <a:sym typeface="微软雅黑" panose="020B0503020204020204" charset="-122"/>
              </a:rPr>
              <a:t>Bonet</a:t>
            </a:r>
            <a:r>
              <a:rPr lang="zh-CN" sz="2000">
                <a:sym typeface="微软雅黑" panose="020B0503020204020204" charset="-122"/>
              </a:rPr>
              <a:t>：</a:t>
            </a:r>
            <a:r>
              <a:rPr lang="zh-CN" altLang="en-US" sz="2000">
                <a:sym typeface="微软雅黑" panose="020B0503020204020204" charset="-122"/>
              </a:rPr>
              <a:t>训练实例中学习广义抽象，将问题抽象为</a:t>
            </a:r>
            <a:r>
              <a:rPr lang="en-US" altLang="zh-CN" sz="2000">
                <a:sym typeface="微软雅黑" panose="020B0503020204020204" charset="-122"/>
              </a:rPr>
              <a:t>QNP</a:t>
            </a:r>
            <a:r>
              <a:rPr lang="zh-CN" altLang="en-US" sz="2000">
                <a:sym typeface="微软雅黑" panose="020B0503020204020204" charset="-122"/>
              </a:rPr>
              <a:t>问题，使得问题更加复杂繁琐。</a:t>
            </a:r>
          </a:p>
          <a:p>
            <a:pPr marL="0" indent="0" fontAlgn="base">
              <a:spcAft>
                <a:spcPct val="0"/>
              </a:spcAft>
              <a:buClrTx/>
              <a:buSzTx/>
              <a:buNone/>
            </a:pPr>
            <a:r>
              <a:rPr lang="zh-CN" altLang="en-US" sz="2000">
                <a:sym typeface="微软雅黑" panose="020B0503020204020204" charset="-122"/>
              </a:rPr>
              <a:t>本文：更直接，并且可以处理诸如Spanner之类没有明显的QNP抽象域的问题。但是，本文不能捕捉诸如循环策略之类的问题。</a:t>
            </a:r>
          </a:p>
          <a:p>
            <a:pPr marL="0" indent="0" fontAlgn="base">
              <a:spcAft>
                <a:spcPct val="0"/>
              </a:spcAft>
              <a:buClrTx/>
              <a:buSzTx/>
              <a:buNone/>
            </a:pPr>
            <a:endParaRPr lang="zh-CN" altLang="en-US" sz="2000">
              <a:sym typeface="微软雅黑" panose="020B0503020204020204" charset="-122"/>
            </a:endParaRPr>
          </a:p>
          <a:p>
            <a:pPr marL="0" indent="0" fontAlgn="base">
              <a:spcAft>
                <a:spcPct val="0"/>
              </a:spcAft>
              <a:buClrTx/>
              <a:buSzTx/>
              <a:buNone/>
            </a:pPr>
            <a:r>
              <a:rPr lang="zh-CN" altLang="en-US" sz="2000">
                <a:sym typeface="微软雅黑" panose="020B0503020204020204" charset="-122"/>
              </a:rPr>
              <a:t>③ </a:t>
            </a:r>
            <a:r>
              <a:rPr lang="en-US" altLang="zh-CN" sz="2000">
                <a:sym typeface="微软雅黑" panose="020B0503020204020204" charset="-122"/>
              </a:rPr>
              <a:t>Toyer</a:t>
            </a:r>
            <a:r>
              <a:rPr lang="zh-CN" altLang="en-US" sz="2000">
                <a:sym typeface="微软雅黑" panose="020B0503020204020204" charset="-122"/>
              </a:rPr>
              <a:t>：基于神经网络为随机规划领域计算通用的策略。</a:t>
            </a:r>
          </a:p>
          <a:p>
            <a:pPr marL="0" indent="0" fontAlgn="base">
              <a:spcAft>
                <a:spcPct val="0"/>
              </a:spcAft>
              <a:buClrTx/>
              <a:buSzTx/>
              <a:buNone/>
            </a:pPr>
            <a:r>
              <a:rPr lang="zh-CN" altLang="en-US" sz="2000">
                <a:sym typeface="微软雅黑" panose="020B0503020204020204" charset="-122"/>
              </a:rPr>
              <a:t>本文：使用逻辑解释具有更好的可解释性，并且可以自动</a:t>
            </a:r>
            <a:r>
              <a:rPr lang="en-US" altLang="zh-CN" sz="2000">
                <a:sym typeface="微软雅黑" panose="020B0503020204020204" charset="-122"/>
              </a:rPr>
              <a:t>/</a:t>
            </a:r>
            <a:r>
              <a:rPr lang="zh-CN" altLang="en-US" sz="2000">
                <a:sym typeface="微软雅黑" panose="020B0503020204020204" charset="-122"/>
              </a:rPr>
              <a:t>手动推理启发式理论的正确性。</a:t>
            </a:r>
            <a:endParaRPr lang="zh-CN" altLang="en-US" sz="2000" baseline="0">
              <a:sym typeface="微软雅黑" panose="020B0503020204020204" charset="-122"/>
            </a:endParaRPr>
          </a:p>
          <a:p>
            <a:pPr marL="0" indent="0" fontAlgn="base">
              <a:lnSpc>
                <a:spcPct val="100000"/>
              </a:lnSpc>
              <a:spcAft>
                <a:spcPct val="0"/>
              </a:spcAft>
              <a:buClrTx/>
              <a:buSzTx/>
              <a:buNone/>
            </a:pPr>
            <a:endParaRPr lang="zh-CN" altLang="en-US" sz="2000" baseline="0">
              <a:sym typeface="微软雅黑" panose="020B0503020204020204" charset="-122"/>
            </a:endParaRP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22</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advTm="41864"/>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4"/>
          <p:cNvSpPr>
            <a:spLocks noGrp="1"/>
          </p:cNvSpPr>
          <p:nvPr>
            <p:ph type="title"/>
            <p:custDataLst>
              <p:tags r:id="rId2"/>
            </p:custDataLst>
          </p:nvPr>
        </p:nvSpPr>
        <p:spPr/>
        <p:txBody>
          <a:bodyPr vert="horz" lIns="91440" tIns="45720" rIns="91440" bIns="45720" anchor="b"/>
          <a:lstStyle/>
          <a:p>
            <a:r>
              <a:rPr lang="en-US" altLang="zh-CN" sz="2800">
                <a:latin typeface="微软雅黑" panose="020B0503020204020204" charset="-122"/>
                <a:sym typeface="微软雅黑" panose="020B0503020204020204" charset="-122"/>
              </a:rPr>
              <a:t>4.相关工作及改进方向</a:t>
            </a:r>
            <a:endParaRPr lang="zh-CN" altLang="en-US" sz="2800">
              <a:latin typeface="微软雅黑" panose="020B0503020204020204" charset="-122"/>
              <a:sym typeface="Arial" panose="020B0604020202020204" pitchFamily="34" charset="0"/>
            </a:endParaRPr>
          </a:p>
        </p:txBody>
      </p:sp>
      <p:sp>
        <p:nvSpPr>
          <p:cNvPr id="49154" name="内容占位符 1"/>
          <p:cNvSpPr>
            <a:spLocks noGrp="1"/>
          </p:cNvSpPr>
          <p:nvPr>
            <p:ph idx="1"/>
            <p:custDataLst>
              <p:tags r:id="rId3"/>
            </p:custDataLst>
          </p:nvPr>
        </p:nvSpPr>
        <p:spPr>
          <a:xfrm>
            <a:off x="520700" y="1770063"/>
            <a:ext cx="8189913" cy="4668837"/>
          </a:xfrm>
          <a:noFill/>
          <a:ln>
            <a:noFill/>
          </a:ln>
        </p:spPr>
        <p:txBody>
          <a:bodyPr lIns="91440" tIns="45720" rIns="91440" bIns="45720" anchor="t"/>
          <a:lstStyle/>
          <a:p>
            <a:pPr marL="0" indent="0" fontAlgn="base">
              <a:lnSpc>
                <a:spcPct val="100000"/>
              </a:lnSpc>
              <a:spcAft>
                <a:spcPct val="0"/>
              </a:spcAft>
              <a:buClrTx/>
              <a:buSzTx/>
              <a:buNone/>
            </a:pPr>
            <a:r>
              <a:rPr lang="en-US" altLang="zh-CN" sz="2000" b="1" baseline="0">
                <a:sym typeface="微软雅黑" panose="020B0503020204020204" charset="-122"/>
              </a:rPr>
              <a:t>4.2 </a:t>
            </a:r>
            <a:r>
              <a:rPr lang="zh-CN" altLang="en-US" sz="2000" b="1" baseline="0">
                <a:sym typeface="微软雅黑" panose="020B0503020204020204" charset="-122"/>
              </a:rPr>
              <a:t>改进方向及未来展望</a:t>
            </a:r>
            <a:endParaRPr lang="zh-CN" altLang="en-US" sz="2000" baseline="0">
              <a:sym typeface="微软雅黑" panose="020B0503020204020204" charset="-122"/>
            </a:endParaRPr>
          </a:p>
          <a:p>
            <a:pPr marL="0" indent="0" fontAlgn="base">
              <a:lnSpc>
                <a:spcPct val="100000"/>
              </a:lnSpc>
              <a:spcAft>
                <a:spcPct val="0"/>
              </a:spcAft>
              <a:buClrTx/>
              <a:buSzTx/>
              <a:buNone/>
            </a:pPr>
            <a:r>
              <a:rPr lang="en-US" altLang="zh-CN" sz="2000" baseline="0">
                <a:sym typeface="微软雅黑" panose="020B0503020204020204" charset="-122"/>
              </a:rPr>
              <a:t>	</a:t>
            </a:r>
            <a:r>
              <a:rPr lang="zh-CN" altLang="en-US" sz="2000" baseline="0">
                <a:sym typeface="微软雅黑" panose="020B0503020204020204" charset="-122"/>
              </a:rPr>
              <a:t>① </a:t>
            </a:r>
            <a:r>
              <a:rPr lang="zh-CN" altLang="zh-CN" sz="2000" baseline="0">
                <a:sym typeface="微软雅黑" panose="020B0503020204020204" charset="-122"/>
              </a:rPr>
              <a:t>提出的方法有一些局限性。因为</a:t>
            </a:r>
            <a:r>
              <a:rPr lang="zh-CN" altLang="zh-CN" sz="2000" b="1" baseline="0">
                <a:sym typeface="微软雅黑" panose="020B0503020204020204" charset="-122"/>
              </a:rPr>
              <a:t>并不是所有的问题都有一个贪心的解决策略并可以用一个紧致的广义潜在启发式来表示</a:t>
            </a:r>
            <a:r>
              <a:rPr lang="zh-CN" altLang="zh-CN" sz="2000" baseline="0">
                <a:sym typeface="微软雅黑" panose="020B0503020204020204" charset="-122"/>
              </a:rPr>
              <a:t>。</a:t>
            </a:r>
          </a:p>
          <a:p>
            <a:pPr marL="0" indent="0" fontAlgn="base">
              <a:lnSpc>
                <a:spcPct val="100000"/>
              </a:lnSpc>
              <a:spcAft>
                <a:spcPct val="0"/>
              </a:spcAft>
              <a:buClrTx/>
              <a:buSzTx/>
              <a:buNone/>
            </a:pPr>
            <a:endParaRPr lang="zh-CN" altLang="zh-CN" sz="2000" baseline="0">
              <a:sym typeface="微软雅黑" panose="020B0503020204020204" charset="-122"/>
            </a:endParaRPr>
          </a:p>
          <a:p>
            <a:pPr marL="0" indent="0" fontAlgn="base">
              <a:lnSpc>
                <a:spcPct val="100000"/>
              </a:lnSpc>
              <a:spcAft>
                <a:spcPct val="0"/>
              </a:spcAft>
              <a:buClrTx/>
              <a:buSzTx/>
              <a:buNone/>
            </a:pPr>
            <a:r>
              <a:rPr lang="en-US" altLang="zh-CN" sz="2000" baseline="0">
                <a:sym typeface="微软雅黑" panose="020B0503020204020204" charset="-122"/>
              </a:rPr>
              <a:t>	</a:t>
            </a:r>
            <a:r>
              <a:rPr lang="zh-CN" altLang="en-US" sz="2000" baseline="0">
                <a:sym typeface="微软雅黑" panose="020B0503020204020204" charset="-122"/>
              </a:rPr>
              <a:t>② 本文</a:t>
            </a:r>
            <a:r>
              <a:rPr lang="zh-CN" altLang="zh-CN" sz="2000" baseline="0">
                <a:sym typeface="微软雅黑" panose="020B0503020204020204" charset="-122"/>
              </a:rPr>
              <a:t>的工作可以看作是对广义规划问题的所有实例进行多项式性能保证的求解器自动综合的初步步骤，</a:t>
            </a:r>
            <a:r>
              <a:rPr lang="zh-CN" altLang="zh-CN" sz="2000" b="1" baseline="0">
                <a:sym typeface="微软雅黑" panose="020B0503020204020204" charset="-122"/>
              </a:rPr>
              <a:t>下一步工作应该需要从域模型中演绎证明计算启发式的正确性</a:t>
            </a:r>
            <a:r>
              <a:rPr lang="zh-CN" altLang="zh-CN" sz="2000" baseline="0">
                <a:sym typeface="微软雅黑" panose="020B0503020204020204" charset="-122"/>
              </a:rPr>
              <a:t>。</a:t>
            </a:r>
            <a:endParaRPr lang="zh-CN" altLang="en-US" sz="2000" b="1" baseline="0">
              <a:sym typeface="微软雅黑" panose="020B0503020204020204" charset="-122"/>
            </a:endParaRP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23</a:t>
            </a:fld>
            <a:endParaRPr kumimoji="0" lang="zh-CN" altLang="en-US" sz="75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advTm="2806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4"/>
          <p:cNvSpPr>
            <a:spLocks noGrp="1"/>
          </p:cNvSpPr>
          <p:nvPr>
            <p:ph type="title"/>
            <p:custDataLst>
              <p:tags r:id="rId2"/>
            </p:custDataLst>
          </p:nvPr>
        </p:nvSpPr>
        <p:spPr/>
        <p:txBody>
          <a:bodyPr vert="horz" lIns="91440" tIns="45720" rIns="91440" bIns="45720" anchor="b"/>
          <a:lstStyle/>
          <a:p>
            <a:r>
              <a:rPr lang="en-US" altLang="zh-CN" sz="2800">
                <a:latin typeface="微软雅黑" panose="020B0503020204020204" charset="-122"/>
                <a:sym typeface="微软雅黑" panose="020B0503020204020204" charset="-122"/>
              </a:rPr>
              <a:t>4.相关工作及改进方向</a:t>
            </a:r>
            <a:endParaRPr lang="zh-CN" altLang="en-US" sz="2800">
              <a:latin typeface="微软雅黑" panose="020B0503020204020204" charset="-122"/>
              <a:sym typeface="Arial" panose="020B0604020202020204" pitchFamily="34" charset="0"/>
            </a:endParaRPr>
          </a:p>
        </p:txBody>
      </p:sp>
      <p:sp>
        <p:nvSpPr>
          <p:cNvPr id="49154" name="内容占位符 1"/>
          <p:cNvSpPr>
            <a:spLocks noGrp="1"/>
          </p:cNvSpPr>
          <p:nvPr>
            <p:ph idx="1"/>
            <p:custDataLst>
              <p:tags r:id="rId3"/>
            </p:custDataLst>
          </p:nvPr>
        </p:nvSpPr>
        <p:spPr>
          <a:xfrm>
            <a:off x="520700" y="1770063"/>
            <a:ext cx="8189913" cy="4668837"/>
          </a:xfrm>
          <a:noFill/>
          <a:ln>
            <a:noFill/>
          </a:ln>
        </p:spPr>
        <p:txBody>
          <a:bodyPr lIns="91440" tIns="45720" rIns="91440" bIns="45720" anchor="t"/>
          <a:lstStyle/>
          <a:p>
            <a:pPr marL="0" indent="0" fontAlgn="base">
              <a:lnSpc>
                <a:spcPct val="100000"/>
              </a:lnSpc>
              <a:spcAft>
                <a:spcPct val="0"/>
              </a:spcAft>
              <a:buClrTx/>
              <a:buSzTx/>
              <a:buNone/>
            </a:pPr>
            <a:r>
              <a:rPr lang="en-US" altLang="zh-CN" sz="2000" b="1" baseline="0">
                <a:sym typeface="微软雅黑" panose="020B0503020204020204" charset="-122"/>
              </a:rPr>
              <a:t>4.2 </a:t>
            </a:r>
            <a:r>
              <a:rPr lang="zh-CN" altLang="en-US" sz="2000" b="1" baseline="0">
                <a:sym typeface="微软雅黑" panose="020B0503020204020204" charset="-122"/>
              </a:rPr>
              <a:t>改进方向及未来展望</a:t>
            </a:r>
            <a:endParaRPr lang="zh-CN" altLang="en-US" sz="2000" baseline="0">
              <a:sym typeface="微软雅黑" panose="020B0503020204020204" charset="-122"/>
            </a:endParaRPr>
          </a:p>
          <a:p>
            <a:pPr marL="0" indent="0" fontAlgn="base">
              <a:lnSpc>
                <a:spcPct val="100000"/>
              </a:lnSpc>
              <a:spcAft>
                <a:spcPct val="0"/>
              </a:spcAft>
              <a:buClrTx/>
              <a:buSzTx/>
              <a:buNone/>
            </a:pPr>
            <a:r>
              <a:rPr lang="en-US" altLang="zh-CN" sz="2000" baseline="0">
                <a:sym typeface="微软雅黑" panose="020B0503020204020204" charset="-122"/>
              </a:rPr>
              <a:t>	</a:t>
            </a:r>
            <a:r>
              <a:rPr lang="zh-CN" altLang="en-US" sz="2000" baseline="0">
                <a:sym typeface="微软雅黑" panose="020B0503020204020204" charset="-122"/>
              </a:rPr>
              <a:t>③ </a:t>
            </a:r>
            <a:r>
              <a:rPr lang="zh-CN" altLang="zh-CN" sz="2000" b="1" baseline="0">
                <a:sym typeface="微软雅黑" panose="020B0503020204020204" charset="-122"/>
              </a:rPr>
              <a:t>手动定义的特征是易解释的，但是算法自动发现的是难以解释的，这方面值得进一步研究。</a:t>
            </a:r>
          </a:p>
          <a:p>
            <a:pPr marL="0" indent="0" fontAlgn="base">
              <a:lnSpc>
                <a:spcPct val="100000"/>
              </a:lnSpc>
              <a:spcAft>
                <a:spcPct val="0"/>
              </a:spcAft>
              <a:buClrTx/>
              <a:buSzTx/>
              <a:buNone/>
            </a:pPr>
            <a:endParaRPr lang="zh-CN" altLang="zh-CN" sz="2000" baseline="0">
              <a:sym typeface="微软雅黑" panose="020B0503020204020204" charset="-122"/>
            </a:endParaRPr>
          </a:p>
          <a:p>
            <a:pPr marL="0" indent="0" fontAlgn="base">
              <a:lnSpc>
                <a:spcPct val="100000"/>
              </a:lnSpc>
              <a:spcAft>
                <a:spcPct val="0"/>
              </a:spcAft>
              <a:buClrTx/>
              <a:buSzTx/>
              <a:buNone/>
            </a:pPr>
            <a:r>
              <a:rPr lang="en-US" altLang="zh-CN" sz="2000" baseline="0">
                <a:sym typeface="微软雅黑" panose="020B0503020204020204" charset="-122"/>
              </a:rPr>
              <a:t>	</a:t>
            </a:r>
            <a:r>
              <a:rPr lang="zh-CN" altLang="zh-CN" sz="2000" baseline="0">
                <a:sym typeface="微软雅黑" panose="020B0503020204020204" charset="-122"/>
              </a:rPr>
              <a:t>④ </a:t>
            </a:r>
            <a:r>
              <a:rPr lang="zh-CN" altLang="zh-CN" sz="2000" b="1" baseline="0">
                <a:sym typeface="微软雅黑" panose="020B0503020204020204" charset="-122"/>
              </a:rPr>
              <a:t>需要权衡基本概念语言和复杂度界限。</a:t>
            </a:r>
            <a:r>
              <a:rPr lang="zh-CN" altLang="zh-CN" sz="2000" baseline="0">
                <a:sym typeface="微软雅黑" panose="020B0503020204020204" charset="-122"/>
              </a:rPr>
              <a:t>因为基本概念越多，知识库表示起来就越简洁，但是特征集相对就会变大，从而复杂度变大。接下来可以进一步讨论如何进行权衡。</a:t>
            </a:r>
            <a:endParaRPr lang="zh-CN" altLang="en-US" sz="2000" b="1" baseline="0">
              <a:sym typeface="微软雅黑" panose="020B0503020204020204" charset="-122"/>
            </a:endParaRP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24</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advTm="25033"/>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3"/>
          <p:cNvSpPr>
            <a:spLocks noGrp="1"/>
          </p:cNvSpPr>
          <p:nvPr>
            <p:ph type="ctrTitle" hasCustomPrompt="1"/>
            <p:custDataLst>
              <p:tags r:id="rId2"/>
            </p:custDataLst>
          </p:nvPr>
        </p:nvSpPr>
        <p:spPr>
          <a:xfrm>
            <a:off x="520700" y="3100388"/>
            <a:ext cx="8101013" cy="657225"/>
          </a:xfrm>
        </p:spPr>
        <p:txBody>
          <a:bodyPr vert="horz" lIns="91440" tIns="45720" rIns="91440" bIns="45720" anchor="ctr"/>
          <a:lstStyle/>
          <a:p>
            <a:pPr defTabSz="685165" fontAlgn="base">
              <a:spcAft>
                <a:spcPct val="0"/>
              </a:spcAft>
              <a:buClrTx/>
              <a:buSzTx/>
              <a:buFontTx/>
            </a:pPr>
            <a:r>
              <a:rPr lang="zh-CN" altLang="en-US" sz="3200" kern="1200" baseline="0">
                <a:latin typeface="+mj-lt"/>
                <a:ea typeface="+mj-ea"/>
                <a:cs typeface="+mj-cs"/>
              </a:rPr>
              <a:t>谢谢大家</a:t>
            </a:r>
          </a:p>
        </p:txBody>
      </p:sp>
    </p:spTree>
    <p:custDataLst>
      <p:tags r:id="rId1"/>
    </p:custDataLst>
  </p:cSld>
  <p:clrMapOvr>
    <a:masterClrMapping/>
  </p:clrMapOvr>
  <p:transition advTm="499"/>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占位符 2"/>
          <p:cNvPicPr>
            <a:picLocks noGrp="1" noChangeAspect="1"/>
          </p:cNvPicPr>
          <p:nvPr>
            <p:ph type="pic" sz="quarter" idx="17" hasCustomPrompt="1"/>
            <p:custDataLst>
              <p:tags r:id="rId2"/>
            </p:custDataLst>
          </p:nvPr>
        </p:nvPicPr>
        <p:blipFill>
          <a:blip r:embed="rId6"/>
          <a:stretch>
            <a:fillRect/>
          </a:stretch>
        </p:blipFill>
        <p:spPr>
          <a:xfrm>
            <a:off x="-11112" y="1597025"/>
            <a:ext cx="2282825" cy="2735263"/>
          </a:xfrm>
          <a:prstGeom prst="rect">
            <a:avLst/>
          </a:prstGeom>
          <a:pattFill prst="dashHorz">
            <a:fgClr>
              <a:srgbClr val="BFBFBF"/>
            </a:fgClr>
            <a:bgClr>
              <a:schemeClr val="bg1"/>
            </a:bgClr>
          </a:pattFill>
          <a:ln>
            <a:noFill/>
          </a:ln>
        </p:spPr>
      </p:pic>
      <p:sp>
        <p:nvSpPr>
          <p:cNvPr id="18434" name="文本占位符 11"/>
          <p:cNvSpPr>
            <a:spLocks noGrp="1"/>
          </p:cNvSpPr>
          <p:nvPr>
            <p:ph type="body" sz="quarter" idx="21" hasCustomPrompt="1"/>
            <p:custDataLst>
              <p:tags r:id="rId3"/>
            </p:custDataLst>
          </p:nvPr>
        </p:nvSpPr>
        <p:spPr>
          <a:xfrm>
            <a:off x="2727325" y="1965325"/>
            <a:ext cx="3579813" cy="450850"/>
          </a:xfrm>
          <a:noFill/>
          <a:ln>
            <a:noFill/>
          </a:ln>
        </p:spPr>
        <p:txBody>
          <a:bodyPr lIns="0" tIns="0" rIns="0" bIns="0" anchor="t"/>
          <a:lstStyle/>
          <a:p>
            <a:pPr defTabSz="685165" fontAlgn="base">
              <a:spcAft>
                <a:spcPct val="0"/>
              </a:spcAft>
              <a:buClrTx/>
              <a:buSzTx/>
            </a:pPr>
            <a:r>
              <a:rPr lang="en-US" altLang="zh-CN" sz="2800" b="1" kern="1200" baseline="0">
                <a:solidFill>
                  <a:schemeClr val="tx1"/>
                </a:solidFill>
                <a:latin typeface="黑体" panose="02010609060101010101" pitchFamily="49" charset="-122"/>
                <a:ea typeface="黑体" panose="02010609060101010101" pitchFamily="49" charset="-122"/>
                <a:cs typeface="+mn-cs"/>
              </a:rPr>
              <a:t>1.问题背景及本文贡献</a:t>
            </a:r>
          </a:p>
        </p:txBody>
      </p:sp>
      <p:sp>
        <p:nvSpPr>
          <p:cNvPr id="4" name="灯片编号占位符 3"/>
          <p:cNvSpPr>
            <a:spLocks noGrp="1"/>
          </p:cNvSpPr>
          <p:nvPr>
            <p:ph type="sldNum" sz="quarter" idx="24"/>
          </p:nvPr>
        </p:nvSpPr>
        <p:spPr/>
        <p:txBody>
          <a:bodyPr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sz="750"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3</a:t>
            </a:fld>
            <a:endParaRPr kumimoji="0" lang="zh-CN" altLang="en-US" sz="75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advTm="172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4"/>
          <p:cNvSpPr>
            <a:spLocks noGrp="1" noChangeArrowheads="1"/>
          </p:cNvSpPr>
          <p:nvPr>
            <p:ph type="title"/>
            <p:custDataLst>
              <p:tags r:id="rId2"/>
            </p:custDataLst>
          </p:nvPr>
        </p:nvSpPr>
        <p:spPr/>
        <p:txBody>
          <a:bodyPr/>
          <a:lstStyle/>
          <a:p>
            <a:r>
              <a:rPr lang="en-US" altLang="zh-CN" sz="2800">
                <a:sym typeface="Arial" panose="020B0604020202020204" pitchFamily="34" charset="0"/>
              </a:rPr>
              <a:t>1. </a:t>
            </a:r>
            <a:r>
              <a:rPr lang="zh-CN" altLang="en-US" sz="2800">
                <a:sym typeface="Arial" panose="020B0604020202020204" pitchFamily="34" charset="0"/>
              </a:rPr>
              <a:t>问题背景及本文贡献</a:t>
            </a:r>
          </a:p>
        </p:txBody>
      </p:sp>
      <p:sp>
        <p:nvSpPr>
          <p:cNvPr id="20482" name="内容占位符 1"/>
          <p:cNvSpPr>
            <a:spLocks noGrp="1" noChangeArrowheads="1"/>
          </p:cNvSpPr>
          <p:nvPr>
            <p:ph idx="1"/>
            <p:custDataLst>
              <p:tags r:id="rId3"/>
            </p:custDataLst>
          </p:nvPr>
        </p:nvSpPr>
        <p:spPr bwMode="auto">
          <a:xfrm>
            <a:off x="520700" y="1770063"/>
            <a:ext cx="8189913" cy="4668837"/>
          </a:xfrm>
        </p:spPr>
        <p:txBody>
          <a:bodyPr wrap="square" numCol="1" anchor="t" anchorCtr="0" compatLnSpc="1">
            <a:normAutofit/>
          </a:bodyPr>
          <a:lstStyle/>
          <a:p>
            <a:pPr marL="0" indent="0">
              <a:lnSpc>
                <a:spcPct val="100000"/>
              </a:lnSpc>
              <a:buFont typeface="Arial" panose="020B0604020202020204" pitchFamily="34" charset="0"/>
              <a:buNone/>
            </a:pPr>
            <a:r>
              <a:rPr lang="en-US" altLang="zh-CN" sz="2000" b="1" dirty="0">
                <a:sym typeface="微软雅黑" panose="020B0503020204020204" charset="-122"/>
              </a:rPr>
              <a:t>1.1 </a:t>
            </a:r>
            <a:r>
              <a:rPr lang="zh-CN" altLang="en-US" sz="2000" b="1" dirty="0">
                <a:sym typeface="微软雅黑" panose="020B0503020204020204" charset="-122"/>
              </a:rPr>
              <a:t>问题背景</a:t>
            </a:r>
            <a:endParaRPr lang="zh-CN" altLang="en-US" sz="2000" b="1" dirty="0"/>
          </a:p>
          <a:p>
            <a:pPr marL="0" indent="0">
              <a:lnSpc>
                <a:spcPct val="100000"/>
              </a:lnSpc>
              <a:spcBef>
                <a:spcPts val="700"/>
              </a:spcBef>
              <a:buFont typeface="Arial" panose="020B0604020202020204" pitchFamily="34" charset="0"/>
              <a:buNone/>
            </a:pPr>
            <a:r>
              <a:rPr lang="en-US" altLang="zh-CN" sz="2000" dirty="0">
                <a:sym typeface="微软雅黑" panose="020B0503020204020204" charset="-122"/>
              </a:rPr>
              <a:t>	</a:t>
            </a:r>
            <a:r>
              <a:rPr lang="zh-CN" altLang="en-US" sz="2000" dirty="0">
                <a:sym typeface="微软雅黑" panose="020B0503020204020204" charset="-122"/>
              </a:rPr>
              <a:t>规划问题：找出动作序列</a:t>
            </a:r>
            <a:endParaRPr lang="en-US" altLang="zh-CN" sz="2000" dirty="0">
              <a:sym typeface="微软雅黑" panose="020B0503020204020204" charset="-122"/>
            </a:endParaRPr>
          </a:p>
          <a:p>
            <a:pPr marL="0" indent="0">
              <a:lnSpc>
                <a:spcPct val="100000"/>
              </a:lnSpc>
              <a:spcBef>
                <a:spcPts val="700"/>
              </a:spcBef>
              <a:buFont typeface="Arial" panose="020B0604020202020204" pitchFamily="34" charset="0"/>
              <a:buNone/>
            </a:pPr>
            <a:r>
              <a:rPr lang="en-US" altLang="zh-CN" sz="2000" dirty="0">
                <a:sym typeface="微软雅黑" panose="020B0503020204020204" charset="-122"/>
              </a:rPr>
              <a:t>	</a:t>
            </a:r>
            <a:r>
              <a:rPr lang="zh-CN" altLang="en-US" sz="2000" dirty="0">
                <a:sym typeface="微软雅黑" panose="020B0503020204020204" charset="-122"/>
              </a:rPr>
              <a:t>启发函数：对某个状态进行评估</a:t>
            </a:r>
            <a:endParaRPr lang="en-US" altLang="zh-CN" sz="2000" dirty="0">
              <a:sym typeface="微软雅黑" panose="020B0503020204020204" charset="-122"/>
            </a:endParaRPr>
          </a:p>
          <a:p>
            <a:pPr marL="0" indent="0">
              <a:lnSpc>
                <a:spcPct val="100000"/>
              </a:lnSpc>
              <a:spcBef>
                <a:spcPts val="700"/>
              </a:spcBef>
              <a:buFont typeface="Arial" panose="020B0604020202020204" pitchFamily="34" charset="0"/>
              <a:buNone/>
            </a:pPr>
            <a:r>
              <a:rPr lang="en-US" altLang="zh-CN" sz="2000" dirty="0"/>
              <a:t>			</a:t>
            </a:r>
            <a:r>
              <a:rPr lang="zh-CN" altLang="en-US" sz="2000" dirty="0"/>
              <a:t>评估值越小，越接近目标</a:t>
            </a:r>
          </a:p>
          <a:p>
            <a:pPr marL="0" indent="0">
              <a:lnSpc>
                <a:spcPct val="100000"/>
              </a:lnSpc>
              <a:spcBef>
                <a:spcPts val="700"/>
              </a:spcBef>
              <a:buNone/>
            </a:pPr>
            <a:endParaRPr lang="en-US" altLang="zh-CN" sz="2000" dirty="0">
              <a:sym typeface="微软雅黑" panose="020B0503020204020204" charset="-122"/>
            </a:endParaRPr>
          </a:p>
          <a:p>
            <a:pPr>
              <a:lnSpc>
                <a:spcPct val="100000"/>
              </a:lnSpc>
              <a:spcBef>
                <a:spcPts val="700"/>
              </a:spcBef>
            </a:pPr>
            <a:r>
              <a:rPr lang="zh-CN" altLang="en-US" sz="2000" b="1" dirty="0">
                <a:sym typeface="微软雅黑" panose="020B0503020204020204" charset="-122"/>
              </a:rPr>
              <a:t>经典规划存在的问题</a:t>
            </a:r>
            <a:endParaRPr lang="en-US" altLang="zh-CN" sz="2000" b="1" dirty="0">
              <a:sym typeface="微软雅黑" panose="020B0503020204020204" charset="-122"/>
            </a:endParaRPr>
          </a:p>
          <a:p>
            <a:pPr marL="0" indent="0">
              <a:lnSpc>
                <a:spcPct val="100000"/>
              </a:lnSpc>
              <a:spcBef>
                <a:spcPts val="700"/>
              </a:spcBef>
              <a:buNone/>
            </a:pPr>
            <a:r>
              <a:rPr lang="en-US" altLang="zh-CN" sz="2000" dirty="0">
                <a:sym typeface="微软雅黑" panose="020B0503020204020204" charset="-122"/>
              </a:rPr>
              <a:t>	</a:t>
            </a:r>
            <a:r>
              <a:rPr lang="zh-CN" altLang="en-US" sz="2000" dirty="0">
                <a:sym typeface="微软雅黑" panose="020B0503020204020204" charset="-122"/>
              </a:rPr>
              <a:t>问题一：对于同一类问题的不同实例，</a:t>
            </a:r>
            <a:endParaRPr lang="en-US" altLang="zh-CN" sz="2000" dirty="0">
              <a:sym typeface="微软雅黑" panose="020B0503020204020204" charset="-122"/>
            </a:endParaRPr>
          </a:p>
          <a:p>
            <a:pPr marL="0" indent="0">
              <a:lnSpc>
                <a:spcPct val="100000"/>
              </a:lnSpc>
              <a:spcBef>
                <a:spcPts val="700"/>
              </a:spcBef>
              <a:buNone/>
            </a:pPr>
            <a:r>
              <a:rPr lang="en-US" altLang="zh-CN" sz="2000" dirty="0">
                <a:sym typeface="微软雅黑" panose="020B0503020204020204" charset="-122"/>
              </a:rPr>
              <a:t>                          </a:t>
            </a:r>
            <a:r>
              <a:rPr lang="zh-CN" altLang="en-US" sz="2000" dirty="0">
                <a:sym typeface="微软雅黑" panose="020B0503020204020204" charset="-122"/>
              </a:rPr>
              <a:t>所需要使用的启发函数可能是不一样的。（依赖、动态）</a:t>
            </a:r>
            <a:endParaRPr lang="en-US" altLang="zh-CN" sz="2000" dirty="0">
              <a:sym typeface="微软雅黑" panose="020B0503020204020204" charset="-122"/>
            </a:endParaRPr>
          </a:p>
          <a:p>
            <a:pPr marL="0" indent="0">
              <a:lnSpc>
                <a:spcPct val="100000"/>
              </a:lnSpc>
              <a:spcBef>
                <a:spcPts val="700"/>
              </a:spcBef>
              <a:buFont typeface="Arial" panose="020B0604020202020204" pitchFamily="34" charset="0"/>
              <a:buNone/>
            </a:pPr>
            <a:endParaRPr lang="en-US" altLang="zh-CN" sz="1600" dirty="0">
              <a:sym typeface="微软雅黑" panose="020B0503020204020204" charset="-122"/>
            </a:endParaRPr>
          </a:p>
          <a:p>
            <a:pPr marL="0" indent="0">
              <a:lnSpc>
                <a:spcPct val="100000"/>
              </a:lnSpc>
              <a:spcBef>
                <a:spcPts val="700"/>
              </a:spcBef>
              <a:buFont typeface="Arial" panose="020B0604020202020204" pitchFamily="34" charset="0"/>
              <a:buNone/>
            </a:pPr>
            <a:endParaRPr lang="en-US" altLang="zh-CN" sz="1600" dirty="0">
              <a:sym typeface="微软雅黑" panose="020B0503020204020204" charset="-122"/>
            </a:endParaRPr>
          </a:p>
          <a:p>
            <a:pPr marL="0" indent="0">
              <a:lnSpc>
                <a:spcPct val="100000"/>
              </a:lnSpc>
              <a:spcBef>
                <a:spcPts val="700"/>
              </a:spcBef>
              <a:buFont typeface="Arial" panose="020B0604020202020204" pitchFamily="34" charset="0"/>
              <a:buNone/>
            </a:pPr>
            <a:r>
              <a:rPr lang="en-US" altLang="zh-CN" sz="1600" dirty="0">
                <a:sym typeface="微软雅黑" panose="020B0503020204020204" charset="-122"/>
              </a:rPr>
              <a:t>	</a:t>
            </a:r>
            <a:endParaRPr lang="zh-CN" altLang="en-US" sz="1600" dirty="0"/>
          </a:p>
        </p:txBody>
      </p:sp>
      <p:sp>
        <p:nvSpPr>
          <p:cNvPr id="4" name="灯片编号占位符 3"/>
          <p:cNvSpPr>
            <a:spLocks noGrp="1"/>
          </p:cNvSpPr>
          <p:nvPr>
            <p:ph type="sldNum" sz="quarter" idx="12"/>
          </p:nvPr>
        </p:nvSpPr>
        <p:spPr/>
        <p:txBody>
          <a:bodyPr/>
          <a:lstStyle/>
          <a:p>
            <a:fld id="{DA0C1D5A-E197-4475-869D-8BC645CDF1A0}" type="slidenum">
              <a:rPr lang="zh-CN" altLang="en-US"/>
              <a:t>4</a:t>
            </a:fld>
            <a:endParaRPr lang="zh-CN" altLang="en-US"/>
          </a:p>
        </p:txBody>
      </p:sp>
    </p:spTree>
    <p:custDataLst>
      <p:tags r:id="rId1"/>
    </p:custDataLst>
  </p:cSld>
  <p:clrMapOvr>
    <a:masterClrMapping/>
  </p:clrMapOvr>
  <p:transition advTm="579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4"/>
          <p:cNvSpPr>
            <a:spLocks noGrp="1" noChangeArrowheads="1"/>
          </p:cNvSpPr>
          <p:nvPr>
            <p:ph type="title"/>
            <p:custDataLst>
              <p:tags r:id="rId2"/>
            </p:custDataLst>
          </p:nvPr>
        </p:nvSpPr>
        <p:spPr/>
        <p:txBody>
          <a:bodyPr/>
          <a:lstStyle/>
          <a:p>
            <a:r>
              <a:rPr lang="en-US" altLang="zh-CN" sz="2800">
                <a:sym typeface="Arial" panose="020B0604020202020204" pitchFamily="34" charset="0"/>
              </a:rPr>
              <a:t>1. </a:t>
            </a:r>
            <a:r>
              <a:rPr lang="zh-CN" altLang="en-US" sz="2800">
                <a:sym typeface="Arial" panose="020B0604020202020204" pitchFamily="34" charset="0"/>
              </a:rPr>
              <a:t>问题背景及本文贡献</a:t>
            </a:r>
          </a:p>
        </p:txBody>
      </p:sp>
      <p:sp>
        <p:nvSpPr>
          <p:cNvPr id="20482" name="内容占位符 1"/>
          <p:cNvSpPr>
            <a:spLocks noGrp="1" noChangeArrowheads="1"/>
          </p:cNvSpPr>
          <p:nvPr>
            <p:ph idx="1"/>
            <p:custDataLst>
              <p:tags r:id="rId3"/>
            </p:custDataLst>
          </p:nvPr>
        </p:nvSpPr>
        <p:spPr bwMode="auto">
          <a:xfrm>
            <a:off x="520700" y="1770063"/>
            <a:ext cx="8189913" cy="4668837"/>
          </a:xfrm>
        </p:spPr>
        <p:txBody>
          <a:bodyPr wrap="square" numCol="1" anchor="t" anchorCtr="0" compatLnSpc="1">
            <a:normAutofit lnSpcReduction="10000"/>
          </a:bodyPr>
          <a:lstStyle/>
          <a:p>
            <a:pPr marL="0" indent="0">
              <a:lnSpc>
                <a:spcPts val="3000"/>
              </a:lnSpc>
              <a:spcBef>
                <a:spcPts val="700"/>
              </a:spcBef>
              <a:buNone/>
            </a:pPr>
            <a:r>
              <a:rPr lang="en-US" altLang="zh-CN" sz="2000" dirty="0">
                <a:sym typeface="微软雅黑" panose="020B0503020204020204" charset="-122"/>
              </a:rPr>
              <a:t>	</a:t>
            </a:r>
            <a:r>
              <a:rPr lang="zh-CN" altLang="en-US" sz="2000" dirty="0">
                <a:sym typeface="微软雅黑" panose="020B0503020204020204" charset="-122"/>
              </a:rPr>
              <a:t>问题二：怎样确定启发函数里各个特征的权重？</a:t>
            </a:r>
            <a:endParaRPr lang="en-US" altLang="zh-CN" sz="2000" dirty="0">
              <a:sym typeface="微软雅黑" panose="020B0503020204020204" charset="-122"/>
            </a:endParaRPr>
          </a:p>
          <a:p>
            <a:pPr marL="0" indent="0">
              <a:lnSpc>
                <a:spcPts val="3000"/>
              </a:lnSpc>
              <a:spcBef>
                <a:spcPts val="700"/>
              </a:spcBef>
              <a:buNone/>
            </a:pPr>
            <a:r>
              <a:rPr lang="en-US" altLang="zh-CN" sz="2000" dirty="0">
                <a:sym typeface="微软雅黑" panose="020B0503020204020204" charset="-122"/>
              </a:rPr>
              <a:t>		e.g. </a:t>
            </a:r>
            <a:r>
              <a:rPr lang="zh-CN" altLang="en-US" sz="2000" dirty="0">
                <a:sym typeface="微软雅黑" panose="020B0503020204020204" charset="-122"/>
              </a:rPr>
              <a:t>奥赛罗棋中，角点、星点、行动力（奖惩）</a:t>
            </a:r>
            <a:endParaRPr lang="en-US" altLang="zh-CN" sz="2000" dirty="0">
              <a:sym typeface="微软雅黑" panose="020B0503020204020204" charset="-122"/>
            </a:endParaRPr>
          </a:p>
          <a:p>
            <a:pPr marL="0" indent="0">
              <a:lnSpc>
                <a:spcPts val="3000"/>
              </a:lnSpc>
              <a:spcBef>
                <a:spcPts val="700"/>
              </a:spcBef>
              <a:buNone/>
            </a:pPr>
            <a:endParaRPr lang="en-US" altLang="zh-CN" sz="2000" dirty="0">
              <a:sym typeface="微软雅黑" panose="020B0503020204020204" charset="-122"/>
            </a:endParaRPr>
          </a:p>
          <a:p>
            <a:pPr marL="0" indent="0">
              <a:lnSpc>
                <a:spcPts val="3000"/>
              </a:lnSpc>
              <a:spcBef>
                <a:spcPts val="700"/>
              </a:spcBef>
              <a:buNone/>
            </a:pPr>
            <a:r>
              <a:rPr lang="en-US" altLang="zh-CN" sz="2000" dirty="0">
                <a:sym typeface="微软雅黑" panose="020B0503020204020204" charset="-122"/>
              </a:rPr>
              <a:t>	</a:t>
            </a:r>
            <a:r>
              <a:rPr lang="zh-CN" altLang="en-US" sz="2000" dirty="0">
                <a:sym typeface="微软雅黑" panose="020B0503020204020204" charset="-122"/>
              </a:rPr>
              <a:t>问题三：每个问题的特征都不一样，怎样设计一个算法，</a:t>
            </a:r>
            <a:endParaRPr lang="en-US" altLang="zh-CN" sz="2000" dirty="0">
              <a:sym typeface="微软雅黑" panose="020B0503020204020204" charset="-122"/>
            </a:endParaRPr>
          </a:p>
          <a:p>
            <a:pPr marL="0" indent="0">
              <a:lnSpc>
                <a:spcPts val="3000"/>
              </a:lnSpc>
              <a:spcBef>
                <a:spcPts val="700"/>
              </a:spcBef>
              <a:buNone/>
            </a:pPr>
            <a:r>
              <a:rPr lang="en-US" altLang="zh-CN" sz="2000" dirty="0">
                <a:sym typeface="微软雅黑" panose="020B0503020204020204" charset="-122"/>
              </a:rPr>
              <a:t>		     </a:t>
            </a:r>
            <a:r>
              <a:rPr lang="zh-CN" altLang="en-US" sz="2000" dirty="0">
                <a:sym typeface="微软雅黑" panose="020B0503020204020204" charset="-122"/>
              </a:rPr>
              <a:t>使得对所有的问题都适用？</a:t>
            </a:r>
            <a:endParaRPr lang="en-US" altLang="zh-CN" sz="2000" dirty="0">
              <a:sym typeface="微软雅黑" panose="020B0503020204020204" charset="-122"/>
            </a:endParaRPr>
          </a:p>
          <a:p>
            <a:pPr marL="0" indent="0">
              <a:lnSpc>
                <a:spcPts val="3000"/>
              </a:lnSpc>
              <a:spcBef>
                <a:spcPts val="700"/>
              </a:spcBef>
              <a:buFont typeface="Arial" panose="020B0604020202020204" pitchFamily="34" charset="0"/>
              <a:buNone/>
            </a:pPr>
            <a:endParaRPr lang="en-US" altLang="zh-CN" sz="2000" dirty="0">
              <a:sym typeface="微软雅黑" panose="020B0503020204020204" charset="-122"/>
            </a:endParaRPr>
          </a:p>
          <a:p>
            <a:pPr marL="0" indent="0">
              <a:lnSpc>
                <a:spcPts val="3000"/>
              </a:lnSpc>
              <a:spcBef>
                <a:spcPts val="700"/>
              </a:spcBef>
              <a:buFont typeface="Arial" panose="020B0604020202020204" pitchFamily="34" charset="0"/>
              <a:buNone/>
            </a:pPr>
            <a:r>
              <a:rPr lang="en-US" altLang="zh-CN" sz="2000" dirty="0">
                <a:sym typeface="微软雅黑" panose="020B0503020204020204" charset="-122"/>
              </a:rPr>
              <a:t>	</a:t>
            </a:r>
            <a:r>
              <a:rPr lang="zh-CN" altLang="en-US" sz="2000" dirty="0">
                <a:sym typeface="微软雅黑" panose="020B0503020204020204" charset="-122"/>
              </a:rPr>
              <a:t>问题四：怎样使得这个算法能在多项式时间内得出结果，不落入             </a:t>
            </a:r>
            <a:r>
              <a:rPr lang="en-US" altLang="zh-CN" sz="2000" dirty="0">
                <a:sym typeface="微软雅黑" panose="020B0503020204020204" charset="-122"/>
              </a:rPr>
              <a:t>	               NP</a:t>
            </a:r>
            <a:r>
              <a:rPr lang="zh-CN" altLang="en-US" sz="2000" dirty="0">
                <a:sym typeface="微软雅黑" panose="020B0503020204020204" charset="-122"/>
              </a:rPr>
              <a:t>难？</a:t>
            </a:r>
            <a:endParaRPr lang="en-US" altLang="zh-CN" sz="2000" dirty="0">
              <a:sym typeface="微软雅黑" panose="020B0503020204020204" charset="-122"/>
            </a:endParaRPr>
          </a:p>
          <a:p>
            <a:pPr marL="0" indent="0">
              <a:lnSpc>
                <a:spcPct val="100000"/>
              </a:lnSpc>
              <a:spcBef>
                <a:spcPts val="700"/>
              </a:spcBef>
              <a:buFont typeface="Arial" panose="020B0604020202020204" pitchFamily="34" charset="0"/>
              <a:buNone/>
            </a:pPr>
            <a:endParaRPr lang="en-US" altLang="zh-CN" sz="1600" dirty="0">
              <a:sym typeface="微软雅黑" panose="020B0503020204020204" charset="-122"/>
            </a:endParaRPr>
          </a:p>
          <a:p>
            <a:pPr marL="0" indent="0">
              <a:lnSpc>
                <a:spcPct val="100000"/>
              </a:lnSpc>
              <a:spcBef>
                <a:spcPts val="700"/>
              </a:spcBef>
              <a:buFont typeface="Arial" panose="020B0604020202020204" pitchFamily="34" charset="0"/>
              <a:buNone/>
            </a:pPr>
            <a:endParaRPr lang="en-US" altLang="zh-CN" sz="1600" dirty="0">
              <a:sym typeface="微软雅黑" panose="020B0503020204020204" charset="-122"/>
            </a:endParaRPr>
          </a:p>
          <a:p>
            <a:pPr marL="0" indent="0">
              <a:lnSpc>
                <a:spcPct val="100000"/>
              </a:lnSpc>
              <a:spcBef>
                <a:spcPts val="700"/>
              </a:spcBef>
              <a:buFont typeface="Arial" panose="020B0604020202020204" pitchFamily="34" charset="0"/>
              <a:buNone/>
            </a:pPr>
            <a:r>
              <a:rPr lang="en-US" altLang="zh-CN" sz="1600" dirty="0">
                <a:sym typeface="微软雅黑" panose="020B0503020204020204" charset="-122"/>
              </a:rPr>
              <a:t>	</a:t>
            </a:r>
            <a:endParaRPr lang="zh-CN" altLang="en-US" sz="1600" dirty="0"/>
          </a:p>
        </p:txBody>
      </p:sp>
      <p:sp>
        <p:nvSpPr>
          <p:cNvPr id="4" name="灯片编号占位符 3"/>
          <p:cNvSpPr>
            <a:spLocks noGrp="1"/>
          </p:cNvSpPr>
          <p:nvPr>
            <p:ph type="sldNum" sz="quarter" idx="12"/>
          </p:nvPr>
        </p:nvSpPr>
        <p:spPr/>
        <p:txBody>
          <a:bodyPr/>
          <a:lstStyle/>
          <a:p>
            <a:fld id="{DA0C1D5A-E197-4475-869D-8BC645CDF1A0}" type="slidenum">
              <a:rPr lang="zh-CN" altLang="en-US"/>
              <a:t>5</a:t>
            </a:fld>
            <a:endParaRPr lang="zh-CN" altLang="en-US"/>
          </a:p>
        </p:txBody>
      </p:sp>
    </p:spTree>
    <p:custDataLst>
      <p:tags r:id="rId1"/>
    </p:custDataLst>
  </p:cSld>
  <p:clrMapOvr>
    <a:masterClrMapping/>
  </p:clrMapOvr>
  <p:transition advTm="48329"/>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4"/>
          <p:cNvSpPr>
            <a:spLocks noGrp="1" noChangeArrowheads="1"/>
          </p:cNvSpPr>
          <p:nvPr>
            <p:ph type="title"/>
            <p:custDataLst>
              <p:tags r:id="rId2"/>
            </p:custDataLst>
          </p:nvPr>
        </p:nvSpPr>
        <p:spPr/>
        <p:txBody>
          <a:bodyPr/>
          <a:lstStyle/>
          <a:p>
            <a:r>
              <a:rPr lang="en-US" altLang="zh-CN" sz="2800">
                <a:sym typeface="Arial" panose="020B0604020202020204" pitchFamily="34" charset="0"/>
              </a:rPr>
              <a:t>1. </a:t>
            </a:r>
            <a:r>
              <a:rPr lang="zh-CN" altLang="en-US" sz="2800">
                <a:sym typeface="Arial" panose="020B0604020202020204" pitchFamily="34" charset="0"/>
              </a:rPr>
              <a:t>问题背景及本文贡献</a:t>
            </a:r>
          </a:p>
        </p:txBody>
      </p:sp>
      <p:sp>
        <p:nvSpPr>
          <p:cNvPr id="22530" name="内容占位符 1"/>
          <p:cNvSpPr>
            <a:spLocks noGrp="1" noChangeArrowheads="1"/>
          </p:cNvSpPr>
          <p:nvPr>
            <p:ph idx="1"/>
            <p:custDataLst>
              <p:tags r:id="rId3"/>
            </p:custDataLst>
          </p:nvPr>
        </p:nvSpPr>
        <p:spPr bwMode="auto">
          <a:xfrm>
            <a:off x="520700" y="1770063"/>
            <a:ext cx="8189913" cy="4668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indent="0">
              <a:lnSpc>
                <a:spcPct val="100000"/>
              </a:lnSpc>
              <a:buFont typeface="Arial" panose="020B0604020202020204" pitchFamily="34" charset="0"/>
              <a:buNone/>
            </a:pPr>
            <a:r>
              <a:rPr lang="en-US" altLang="zh-CN" sz="2000" b="1" dirty="0"/>
              <a:t>1.2 </a:t>
            </a:r>
            <a:r>
              <a:rPr lang="zh-CN" altLang="en-US" sz="2000" b="1" dirty="0"/>
              <a:t>本文贡献</a:t>
            </a:r>
            <a:endParaRPr lang="en-US" altLang="zh-CN" sz="2000" b="1" dirty="0"/>
          </a:p>
          <a:p>
            <a:pPr marL="0" indent="0">
              <a:lnSpc>
                <a:spcPct val="100000"/>
              </a:lnSpc>
              <a:buFont typeface="Arial" panose="020B0604020202020204" pitchFamily="34" charset="0"/>
              <a:buNone/>
            </a:pPr>
            <a:endParaRPr lang="zh-CN" altLang="en-US" sz="1600" dirty="0"/>
          </a:p>
          <a:p>
            <a:pPr lvl="1">
              <a:lnSpc>
                <a:spcPct val="100000"/>
              </a:lnSpc>
              <a:spcBef>
                <a:spcPts val="700"/>
              </a:spcBef>
              <a:buFont typeface="Wingdings" panose="05000000000000000000" pitchFamily="2" charset="2"/>
              <a:buChar char="l"/>
            </a:pPr>
            <a:r>
              <a:rPr lang="en-US" altLang="zh-CN" sz="1800" dirty="0"/>
              <a:t>   </a:t>
            </a:r>
            <a:r>
              <a:rPr lang="zh-CN" altLang="en-US" sz="2000" dirty="0"/>
              <a:t>通用的方法：一个方法，多类问题</a:t>
            </a:r>
            <a:endParaRPr lang="en-US" altLang="zh-CN" sz="2000" dirty="0"/>
          </a:p>
          <a:p>
            <a:pPr lvl="1">
              <a:lnSpc>
                <a:spcPct val="100000"/>
              </a:lnSpc>
              <a:spcBef>
                <a:spcPts val="700"/>
              </a:spcBef>
              <a:buFont typeface="Wingdings" panose="05000000000000000000" pitchFamily="2" charset="2"/>
              <a:buChar char="l"/>
            </a:pPr>
            <a:endParaRPr lang="en-US" altLang="zh-CN" sz="2000" dirty="0"/>
          </a:p>
          <a:p>
            <a:pPr lvl="1">
              <a:lnSpc>
                <a:spcPct val="100000"/>
              </a:lnSpc>
              <a:spcBef>
                <a:spcPts val="700"/>
              </a:spcBef>
              <a:buFont typeface="Wingdings" panose="05000000000000000000" pitchFamily="2" charset="2"/>
              <a:buChar char="l"/>
            </a:pPr>
            <a:r>
              <a:rPr lang="en-US" altLang="zh-CN" sz="1800" dirty="0"/>
              <a:t>   </a:t>
            </a:r>
            <a:r>
              <a:rPr lang="en-US" altLang="zh-CN" sz="2000" dirty="0" err="1"/>
              <a:t>多项式时间内</a:t>
            </a:r>
            <a:r>
              <a:rPr lang="zh-CN" altLang="en-US" sz="2000" dirty="0"/>
              <a:t>搜索到</a:t>
            </a:r>
            <a:r>
              <a:rPr lang="en-US" altLang="zh-CN" sz="2000" dirty="0" err="1"/>
              <a:t>目标</a:t>
            </a:r>
            <a:endParaRPr lang="en-US" altLang="zh-CN" sz="2000" dirty="0"/>
          </a:p>
          <a:p>
            <a:pPr lvl="1">
              <a:lnSpc>
                <a:spcPct val="100000"/>
              </a:lnSpc>
              <a:spcBef>
                <a:spcPts val="700"/>
              </a:spcBef>
              <a:buFont typeface="Wingdings" panose="05000000000000000000" pitchFamily="2" charset="2"/>
              <a:buChar char="l"/>
            </a:pPr>
            <a:endParaRPr lang="en-US" altLang="zh-CN" sz="2000" dirty="0"/>
          </a:p>
          <a:p>
            <a:pPr lvl="1">
              <a:lnSpc>
                <a:spcPct val="100000"/>
              </a:lnSpc>
              <a:spcBef>
                <a:spcPts val="700"/>
              </a:spcBef>
              <a:buFont typeface="Wingdings" panose="05000000000000000000" pitchFamily="2" charset="2"/>
              <a:buChar char="l"/>
            </a:pPr>
            <a:r>
              <a:rPr lang="en-US" altLang="zh-CN" sz="1800" dirty="0"/>
              <a:t>   </a:t>
            </a:r>
            <a:r>
              <a:rPr lang="en-US" altLang="zh-CN" sz="2000" dirty="0" err="1"/>
              <a:t>自动</a:t>
            </a:r>
            <a:r>
              <a:rPr lang="zh-CN" altLang="en-US" sz="2000" dirty="0"/>
              <a:t>生成</a:t>
            </a:r>
            <a:r>
              <a:rPr lang="en-US" altLang="zh-CN" sz="2000" dirty="0" err="1"/>
              <a:t>启发式</a:t>
            </a:r>
            <a:r>
              <a:rPr lang="zh-CN" altLang="en-US" sz="2000" dirty="0"/>
              <a:t>函数</a:t>
            </a:r>
            <a:endParaRPr lang="en-US" altLang="zh-CN" sz="2000" dirty="0"/>
          </a:p>
          <a:p>
            <a:pPr marL="0" indent="0">
              <a:lnSpc>
                <a:spcPct val="100000"/>
              </a:lnSpc>
              <a:spcBef>
                <a:spcPts val="700"/>
              </a:spcBef>
              <a:buFont typeface="Arial" panose="020B0604020202020204" pitchFamily="34" charset="0"/>
              <a:buNone/>
            </a:pPr>
            <a:endParaRPr lang="en-US" altLang="zh-CN" sz="1600" dirty="0"/>
          </a:p>
        </p:txBody>
      </p:sp>
      <p:sp>
        <p:nvSpPr>
          <p:cNvPr id="4" name="灯片编号占位符 3"/>
          <p:cNvSpPr>
            <a:spLocks noGrp="1"/>
          </p:cNvSpPr>
          <p:nvPr>
            <p:ph type="sldNum" sz="quarter" idx="12"/>
          </p:nvPr>
        </p:nvSpPr>
        <p:spPr/>
        <p:txBody>
          <a:bodyPr/>
          <a:lstStyle/>
          <a:p>
            <a:fld id="{32263EBD-67F7-462D-8F7B-1374193CF458}" type="slidenum">
              <a:rPr lang="zh-CN" altLang="en-US"/>
              <a:t>6</a:t>
            </a:fld>
            <a:endParaRPr lang="zh-CN" altLang="en-US"/>
          </a:p>
        </p:txBody>
      </p:sp>
    </p:spTree>
    <p:custDataLst>
      <p:tags r:id="rId1"/>
    </p:custDataLst>
  </p:cSld>
  <p:clrMapOvr>
    <a:masterClrMapping/>
  </p:clrMapOvr>
  <p:transition advTm="27243"/>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图片占位符 2"/>
          <p:cNvPicPr>
            <a:picLocks noGrp="1" noChangeAspect="1"/>
          </p:cNvPicPr>
          <p:nvPr>
            <p:ph type="pic" sz="quarter" idx="17" hasCustomPrompt="1"/>
            <p:custDataLst>
              <p:tags r:id="rId2"/>
            </p:custDataLst>
          </p:nvPr>
        </p:nvPicPr>
        <p:blipFill>
          <a:blip r:embed="rId6"/>
          <a:stretch>
            <a:fillRect/>
          </a:stretch>
        </p:blipFill>
        <p:spPr>
          <a:xfrm>
            <a:off x="-11112" y="1597025"/>
            <a:ext cx="2282825" cy="2735263"/>
          </a:xfrm>
          <a:prstGeom prst="rect">
            <a:avLst/>
          </a:prstGeom>
          <a:pattFill prst="dashHorz">
            <a:fgClr>
              <a:srgbClr val="BFBFBF"/>
            </a:fgClr>
            <a:bgClr>
              <a:schemeClr val="bg1"/>
            </a:bgClr>
          </a:pattFill>
          <a:ln>
            <a:noFill/>
          </a:ln>
        </p:spPr>
      </p:pic>
      <p:sp>
        <p:nvSpPr>
          <p:cNvPr id="24578" name="文本占位符 11"/>
          <p:cNvSpPr>
            <a:spLocks noGrp="1"/>
          </p:cNvSpPr>
          <p:nvPr>
            <p:ph type="body" sz="quarter" idx="21" hasCustomPrompt="1"/>
            <p:custDataLst>
              <p:tags r:id="rId3"/>
            </p:custDataLst>
          </p:nvPr>
        </p:nvSpPr>
        <p:spPr>
          <a:xfrm>
            <a:off x="2727325" y="1965325"/>
            <a:ext cx="3579813" cy="450850"/>
          </a:xfrm>
          <a:noFill/>
          <a:ln>
            <a:noFill/>
          </a:ln>
        </p:spPr>
        <p:txBody>
          <a:bodyPr lIns="0" tIns="0" rIns="0" bIns="0" anchor="t"/>
          <a:lstStyle/>
          <a:p>
            <a:pPr defTabSz="685165" fontAlgn="base">
              <a:spcAft>
                <a:spcPct val="0"/>
              </a:spcAft>
              <a:buClrTx/>
              <a:buSzTx/>
            </a:pPr>
            <a:r>
              <a:rPr lang="en-US" altLang="zh-CN" sz="2800" b="1" kern="1200" baseline="0">
                <a:solidFill>
                  <a:schemeClr val="tx1"/>
                </a:solidFill>
                <a:latin typeface="黑体" panose="02010609060101010101" pitchFamily="49" charset="-122"/>
                <a:ea typeface="黑体" panose="02010609060101010101" pitchFamily="49" charset="-122"/>
                <a:cs typeface="+mn-cs"/>
              </a:rPr>
              <a:t>2.</a:t>
            </a:r>
            <a:r>
              <a:rPr lang="zh-CN" altLang="en-US" sz="2800" b="1" kern="1200" baseline="0">
                <a:solidFill>
                  <a:schemeClr val="tx1"/>
                </a:solidFill>
                <a:latin typeface="黑体" panose="02010609060101010101" pitchFamily="49" charset="-122"/>
                <a:ea typeface="黑体" panose="02010609060101010101" pitchFamily="49" charset="-122"/>
                <a:cs typeface="+mn-cs"/>
                <a:sym typeface="Arial" panose="020B0604020202020204" pitchFamily="34" charset="0"/>
              </a:rPr>
              <a:t>本文思路及实现方法</a:t>
            </a:r>
          </a:p>
        </p:txBody>
      </p:sp>
      <p:sp>
        <p:nvSpPr>
          <p:cNvPr id="4" name="灯片编号占位符 3"/>
          <p:cNvSpPr>
            <a:spLocks noGrp="1"/>
          </p:cNvSpPr>
          <p:nvPr>
            <p:ph type="sldNum" sz="quarter" idx="24"/>
          </p:nvPr>
        </p:nvSpPr>
        <p:spPr/>
        <p:txBody>
          <a:bodyPr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sz="750"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7</a:t>
            </a:fld>
            <a:endParaRPr kumimoji="0" lang="zh-CN" altLang="en-US" sz="75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advTm="542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4"/>
          <p:cNvSpPr>
            <a:spLocks noGrp="1"/>
          </p:cNvSpPr>
          <p:nvPr>
            <p:ph type="title"/>
            <p:custDataLst>
              <p:tags r:id="rId2"/>
            </p:custDataLst>
          </p:nvPr>
        </p:nvSpPr>
        <p:spPr/>
        <p:txBody>
          <a:bodyPr vert="horz" lIns="91440" tIns="45720" rIns="91440" bIns="45720" anchor="b"/>
          <a:lstStyle/>
          <a:p>
            <a:r>
              <a:rPr lang="en-US" altLang="zh-CN" sz="2800">
                <a:latin typeface="黑体" panose="02010609060101010101" pitchFamily="49" charset="-122"/>
                <a:ea typeface="黑体" panose="02010609060101010101" pitchFamily="49" charset="-122"/>
              </a:rPr>
              <a:t>2.</a:t>
            </a:r>
            <a:r>
              <a:rPr lang="zh-CN" altLang="en-US" sz="2800">
                <a:sym typeface="Arial" panose="020B0604020202020204" pitchFamily="34" charset="0"/>
              </a:rPr>
              <a:t>本文思路及实现方法</a:t>
            </a:r>
          </a:p>
        </p:txBody>
      </p:sp>
      <p:sp>
        <p:nvSpPr>
          <p:cNvPr id="26626" name="内容占位符 1"/>
          <p:cNvSpPr>
            <a:spLocks noGrp="1"/>
          </p:cNvSpPr>
          <p:nvPr>
            <p:ph idx="1"/>
            <p:custDataLst>
              <p:tags r:id="rId3"/>
            </p:custDataLst>
          </p:nvPr>
        </p:nvSpPr>
        <p:spPr>
          <a:xfrm>
            <a:off x="520700" y="1770063"/>
            <a:ext cx="8189913" cy="4668837"/>
          </a:xfrm>
          <a:noFill/>
          <a:ln>
            <a:noFill/>
          </a:ln>
        </p:spPr>
        <p:txBody>
          <a:bodyPr lIns="91440" tIns="45720" rIns="91440" bIns="45720" anchor="t"/>
          <a:lstStyle/>
          <a:p>
            <a:pPr marL="0" indent="0" fontAlgn="base">
              <a:lnSpc>
                <a:spcPct val="100000"/>
              </a:lnSpc>
              <a:spcAft>
                <a:spcPct val="0"/>
              </a:spcAft>
              <a:buClrTx/>
              <a:buSzTx/>
              <a:buNone/>
            </a:pPr>
            <a:r>
              <a:rPr lang="en-US" altLang="zh-CN" sz="2000" b="1" baseline="0" dirty="0">
                <a:sym typeface="微软雅黑" panose="020B0503020204020204" charset="-122"/>
              </a:rPr>
              <a:t>2.1 </a:t>
            </a:r>
            <a:r>
              <a:rPr lang="zh-CN" altLang="en-US" sz="2000" b="1" baseline="0" dirty="0">
                <a:sym typeface="微软雅黑" panose="020B0503020204020204" charset="-122"/>
              </a:rPr>
              <a:t>实现思路</a:t>
            </a:r>
            <a:endParaRPr lang="zh-CN" altLang="en-US" sz="2000" baseline="0" dirty="0"/>
          </a:p>
          <a:p>
            <a:pPr marL="0" indent="0" fontAlgn="base">
              <a:lnSpc>
                <a:spcPct val="100000"/>
              </a:lnSpc>
              <a:spcBef>
                <a:spcPts val="700"/>
              </a:spcBef>
              <a:spcAft>
                <a:spcPct val="0"/>
              </a:spcAft>
              <a:buClrTx/>
              <a:buSzTx/>
              <a:buNone/>
            </a:pPr>
            <a:r>
              <a:rPr lang="en-US" altLang="zh-CN" sz="2000" baseline="0" dirty="0">
                <a:sym typeface="微软雅黑" panose="020B0503020204020204" charset="-122"/>
              </a:rPr>
              <a:t>	</a:t>
            </a:r>
            <a:r>
              <a:rPr lang="zh-CN" altLang="en-US" sz="2000" baseline="0" dirty="0">
                <a:sym typeface="微软雅黑" panose="020B0503020204020204" charset="-122"/>
              </a:rPr>
              <a:t>① 基于某个特定的域，将域进行形式化并提取特征</a:t>
            </a:r>
            <a:endParaRPr lang="en-US" altLang="zh-CN" sz="2000" baseline="0" dirty="0">
              <a:sym typeface="微软雅黑" panose="020B0503020204020204" charset="-122"/>
            </a:endParaRPr>
          </a:p>
          <a:p>
            <a:pPr marL="0" indent="0" fontAlgn="base">
              <a:lnSpc>
                <a:spcPct val="100000"/>
              </a:lnSpc>
              <a:spcBef>
                <a:spcPts val="700"/>
              </a:spcBef>
              <a:spcAft>
                <a:spcPct val="0"/>
              </a:spcAft>
              <a:buClrTx/>
              <a:buSzTx/>
              <a:buNone/>
            </a:pPr>
            <a:endParaRPr lang="zh-CN" altLang="en-US" sz="2000" baseline="0" dirty="0">
              <a:sym typeface="微软雅黑" panose="020B0503020204020204" charset="-122"/>
            </a:endParaRPr>
          </a:p>
          <a:p>
            <a:pPr marL="0" indent="0" fontAlgn="base">
              <a:lnSpc>
                <a:spcPct val="100000"/>
              </a:lnSpc>
              <a:spcBef>
                <a:spcPts val="700"/>
              </a:spcBef>
              <a:spcAft>
                <a:spcPct val="0"/>
              </a:spcAft>
              <a:buClrTx/>
              <a:buSzTx/>
              <a:buNone/>
            </a:pPr>
            <a:r>
              <a:rPr lang="en-US" altLang="zh-CN" sz="2000" baseline="0" dirty="0">
                <a:sym typeface="微软雅黑" panose="020B0503020204020204" charset="-122"/>
              </a:rPr>
              <a:t>	</a:t>
            </a:r>
            <a:r>
              <a:rPr lang="zh-CN" altLang="en-US" sz="2000" baseline="0" dirty="0">
                <a:sym typeface="微软雅黑" panose="020B0503020204020204" charset="-122"/>
              </a:rPr>
              <a:t>② 根据特征来构造启发函数，启发函数是特征的加权和</a:t>
            </a:r>
            <a:endParaRPr lang="en-US" altLang="zh-CN" sz="2000" baseline="0" dirty="0">
              <a:sym typeface="微软雅黑" panose="020B0503020204020204" charset="-122"/>
            </a:endParaRPr>
          </a:p>
          <a:p>
            <a:pPr marL="0" indent="0" fontAlgn="base">
              <a:lnSpc>
                <a:spcPct val="100000"/>
              </a:lnSpc>
              <a:spcBef>
                <a:spcPts val="700"/>
              </a:spcBef>
              <a:spcAft>
                <a:spcPct val="0"/>
              </a:spcAft>
              <a:buClrTx/>
              <a:buSzTx/>
              <a:buNone/>
            </a:pPr>
            <a:endParaRPr lang="zh-CN" altLang="en-US" sz="2000" baseline="0" dirty="0">
              <a:sym typeface="微软雅黑" panose="020B0503020204020204" charset="-122"/>
            </a:endParaRPr>
          </a:p>
          <a:p>
            <a:pPr marL="0" indent="0" fontAlgn="base">
              <a:lnSpc>
                <a:spcPct val="100000"/>
              </a:lnSpc>
              <a:spcBef>
                <a:spcPts val="700"/>
              </a:spcBef>
              <a:spcAft>
                <a:spcPct val="0"/>
              </a:spcAft>
              <a:buClrTx/>
              <a:buSzTx/>
              <a:buNone/>
            </a:pPr>
            <a:r>
              <a:rPr lang="en-US" altLang="zh-CN" sz="2000" baseline="0" dirty="0">
                <a:sym typeface="微软雅黑" panose="020B0503020204020204" charset="-122"/>
              </a:rPr>
              <a:t>	</a:t>
            </a:r>
            <a:r>
              <a:rPr lang="zh-CN" altLang="en-US" sz="2000" baseline="0" dirty="0">
                <a:sym typeface="微软雅黑" panose="020B0503020204020204" charset="-122"/>
              </a:rPr>
              <a:t>③ 从一些样本实例中学习启发函数</a:t>
            </a: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8</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advTm="3007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4"/>
          <p:cNvSpPr>
            <a:spLocks noGrp="1"/>
          </p:cNvSpPr>
          <p:nvPr>
            <p:ph type="title"/>
            <p:custDataLst>
              <p:tags r:id="rId3"/>
            </p:custDataLst>
          </p:nvPr>
        </p:nvSpPr>
        <p:spPr/>
        <p:txBody>
          <a:bodyPr vert="horz" lIns="91440" tIns="45720" rIns="91440" bIns="45720" anchor="b"/>
          <a:lstStyle/>
          <a:p>
            <a:r>
              <a:rPr lang="en-US" altLang="zh-CN" sz="2800">
                <a:latin typeface="黑体" panose="02010609060101010101" pitchFamily="49" charset="-122"/>
                <a:ea typeface="黑体" panose="02010609060101010101" pitchFamily="49" charset="-122"/>
                <a:sym typeface="微软雅黑" panose="020B0503020204020204" charset="-122"/>
              </a:rPr>
              <a:t>2.</a:t>
            </a:r>
            <a:r>
              <a:rPr lang="zh-CN" altLang="en-US" sz="2800">
                <a:sym typeface="Arial" panose="020B0604020202020204" pitchFamily="34" charset="0"/>
              </a:rPr>
              <a:t>本文思路及实现方法</a:t>
            </a:r>
          </a:p>
        </p:txBody>
      </p:sp>
      <p:sp>
        <p:nvSpPr>
          <p:cNvPr id="28674" name="内容占位符 1"/>
          <p:cNvSpPr>
            <a:spLocks noGrp="1"/>
          </p:cNvSpPr>
          <p:nvPr>
            <p:ph idx="1"/>
            <p:custDataLst>
              <p:tags r:id="rId4"/>
            </p:custDataLst>
          </p:nvPr>
        </p:nvSpPr>
        <p:spPr>
          <a:xfrm>
            <a:off x="520700" y="1770063"/>
            <a:ext cx="8189913" cy="4668837"/>
          </a:xfrm>
          <a:noFill/>
          <a:ln>
            <a:noFill/>
          </a:ln>
        </p:spPr>
        <p:txBody>
          <a:bodyPr lIns="91440" tIns="45720" rIns="91440" bIns="45720" anchor="t"/>
          <a:lstStyle/>
          <a:p>
            <a:pPr marL="0" indent="0" fontAlgn="base">
              <a:lnSpc>
                <a:spcPct val="100000"/>
              </a:lnSpc>
              <a:spcAft>
                <a:spcPct val="0"/>
              </a:spcAft>
              <a:buClrTx/>
              <a:buSzTx/>
              <a:buNone/>
            </a:pPr>
            <a:r>
              <a:rPr lang="en-US" altLang="zh-CN" sz="2000" b="1" baseline="0">
                <a:sym typeface="微软雅黑" panose="020B0503020204020204" charset="-122"/>
              </a:rPr>
              <a:t>2.2 </a:t>
            </a:r>
            <a:r>
              <a:rPr lang="zh-CN" altLang="en-US" sz="2000" b="1" baseline="0">
                <a:sym typeface="微软雅黑" panose="020B0503020204020204" charset="-122"/>
              </a:rPr>
              <a:t>形式化方法</a:t>
            </a:r>
            <a:endParaRPr lang="zh-CN" altLang="en-US" sz="2000" baseline="0"/>
          </a:p>
          <a:p>
            <a:pPr marL="0" indent="0" fontAlgn="base">
              <a:lnSpc>
                <a:spcPct val="100000"/>
              </a:lnSpc>
              <a:spcBef>
                <a:spcPts val="700"/>
              </a:spcBef>
              <a:spcAft>
                <a:spcPct val="0"/>
              </a:spcAft>
              <a:buClrTx/>
              <a:buSzTx/>
              <a:buNone/>
            </a:pPr>
            <a:r>
              <a:rPr lang="zh-CN" altLang="en-US" sz="1800" baseline="0">
                <a:sym typeface="微软雅黑" panose="020B0503020204020204" charset="-122"/>
              </a:rPr>
              <a:t>首先给出经典规划中的一些定义：</a:t>
            </a:r>
          </a:p>
          <a:p>
            <a:pPr marL="0" indent="0" fontAlgn="base">
              <a:lnSpc>
                <a:spcPct val="100000"/>
              </a:lnSpc>
              <a:spcBef>
                <a:spcPts val="700"/>
              </a:spcBef>
              <a:spcAft>
                <a:spcPct val="0"/>
              </a:spcAft>
              <a:buClrTx/>
              <a:buSzTx/>
              <a:buNone/>
            </a:pPr>
            <a:r>
              <a:rPr lang="zh-CN" altLang="en-US" sz="1800" baseline="0">
                <a:sym typeface="微软雅黑" panose="020B0503020204020204" charset="-122"/>
              </a:rPr>
              <a:t>状态空间：</a:t>
            </a:r>
            <a:r>
              <a:rPr lang="en-US" altLang="zh-CN" sz="1800" baseline="0">
                <a:sym typeface="微软雅黑" panose="020B0503020204020204" charset="-122"/>
              </a:rPr>
              <a:t>			S</a:t>
            </a:r>
            <a:r>
              <a:rPr lang="zh-CN" altLang="en-US" sz="1800" baseline="0">
                <a:sym typeface="微软雅黑" panose="020B0503020204020204" charset="-122"/>
              </a:rPr>
              <a:t>表示状态，</a:t>
            </a:r>
            <a:r>
              <a:rPr lang="en-US" altLang="zh-CN" sz="1800" baseline="0">
                <a:sym typeface="微软雅黑" panose="020B0503020204020204" charset="-122"/>
              </a:rPr>
              <a:t>L</a:t>
            </a:r>
            <a:r>
              <a:rPr lang="zh-CN" altLang="en-US" sz="1800" baseline="0">
                <a:sym typeface="微软雅黑" panose="020B0503020204020204" charset="-122"/>
              </a:rPr>
              <a:t>表示标签，</a:t>
            </a:r>
          </a:p>
          <a:p>
            <a:pPr marL="0" indent="0" fontAlgn="base">
              <a:lnSpc>
                <a:spcPct val="100000"/>
              </a:lnSpc>
              <a:spcBef>
                <a:spcPts val="700"/>
              </a:spcBef>
              <a:spcAft>
                <a:spcPct val="0"/>
              </a:spcAft>
              <a:buClrTx/>
              <a:buSzTx/>
              <a:buNone/>
            </a:pPr>
            <a:endParaRPr lang="zh-CN" altLang="en-US" sz="1800" baseline="0">
              <a:sym typeface="微软雅黑" panose="020B0503020204020204" charset="-122"/>
            </a:endParaRPr>
          </a:p>
          <a:p>
            <a:pPr marL="0" indent="0" fontAlgn="base">
              <a:lnSpc>
                <a:spcPct val="100000"/>
              </a:lnSpc>
              <a:spcBef>
                <a:spcPts val="700"/>
              </a:spcBef>
              <a:spcAft>
                <a:spcPct val="0"/>
              </a:spcAft>
              <a:buClrTx/>
              <a:buSzTx/>
              <a:buNone/>
            </a:pPr>
            <a:r>
              <a:rPr lang="zh-CN" altLang="en-US" sz="1800" baseline="0">
                <a:sym typeface="微软雅黑" panose="020B0503020204020204" charset="-122"/>
              </a:rPr>
              <a:t>后继：状态</a:t>
            </a:r>
            <a:r>
              <a:rPr lang="en-US" altLang="zh-CN" sz="1800" baseline="0">
                <a:sym typeface="微软雅黑" panose="020B0503020204020204" charset="-122"/>
              </a:rPr>
              <a:t>s</a:t>
            </a:r>
            <a:r>
              <a:rPr lang="zh-CN" altLang="en-US" sz="1800" baseline="0">
                <a:sym typeface="微软雅黑" panose="020B0503020204020204" charset="-122"/>
              </a:rPr>
              <a:t>的后继</a:t>
            </a:r>
            <a:r>
              <a:rPr lang="en-US" altLang="zh-CN" sz="1800" baseline="0">
                <a:sym typeface="微软雅黑" panose="020B0503020204020204" charset="-122"/>
              </a:rPr>
              <a:t>s'</a:t>
            </a:r>
            <a:r>
              <a:rPr lang="zh-CN" altLang="en-US" sz="1800" baseline="0">
                <a:sym typeface="微软雅黑" panose="020B0503020204020204" charset="-122"/>
              </a:rPr>
              <a:t>是对于某些标签</a:t>
            </a:r>
            <a:r>
              <a:rPr lang="en-US" altLang="zh-CN" sz="1800" baseline="0">
                <a:sym typeface="微软雅黑" panose="020B0503020204020204" charset="-122"/>
              </a:rPr>
              <a:t>l</a:t>
            </a:r>
            <a:r>
              <a:rPr lang="zh-CN" altLang="en-US" sz="1800" baseline="0">
                <a:sym typeface="微软雅黑" panose="020B0503020204020204" charset="-122"/>
              </a:rPr>
              <a:t>，存在的</a:t>
            </a:r>
            <a:r>
              <a:rPr lang="en-US" altLang="zh-CN" sz="1800" baseline="0">
                <a:sym typeface="微软雅黑" panose="020B0503020204020204" charset="-122"/>
              </a:rPr>
              <a:t>s'</a:t>
            </a:r>
            <a:r>
              <a:rPr lang="zh-CN" altLang="en-US" sz="1800" baseline="0">
                <a:sym typeface="微软雅黑" panose="020B0503020204020204" charset="-122"/>
              </a:rPr>
              <a:t>使得</a:t>
            </a:r>
            <a:r>
              <a:rPr lang="en-US" altLang="zh-CN" sz="1800" baseline="0">
                <a:sym typeface="微软雅黑" panose="020B0503020204020204" charset="-122"/>
              </a:rPr>
              <a:t>	</a:t>
            </a:r>
            <a:endParaRPr lang="zh-CN" altLang="en-US" sz="1800" baseline="0">
              <a:sym typeface="微软雅黑" panose="020B0503020204020204" charset="-122"/>
            </a:endParaRPr>
          </a:p>
          <a:p>
            <a:pPr marL="0" indent="0" fontAlgn="base">
              <a:lnSpc>
                <a:spcPct val="100000"/>
              </a:lnSpc>
              <a:spcBef>
                <a:spcPts val="700"/>
              </a:spcBef>
              <a:spcAft>
                <a:spcPct val="0"/>
              </a:spcAft>
              <a:buClrTx/>
              <a:buSzTx/>
              <a:buNone/>
            </a:pPr>
            <a:r>
              <a:rPr lang="zh-CN" altLang="en-US" sz="1800" baseline="0">
                <a:sym typeface="微软雅黑" panose="020B0503020204020204" charset="-122"/>
              </a:rPr>
              <a:t>可达：某个状态是可达的，当</a:t>
            </a:r>
            <a:r>
              <a:rPr lang="en-US" altLang="zh-CN" sz="1800" baseline="0">
                <a:sym typeface="微软雅黑" panose="020B0503020204020204" charset="-122"/>
              </a:rPr>
              <a:t>s</a:t>
            </a:r>
            <a:r>
              <a:rPr lang="en-US" altLang="zh-CN" sz="1800" baseline="-25000">
                <a:sym typeface="微软雅黑" panose="020B0503020204020204" charset="-122"/>
              </a:rPr>
              <a:t>I</a:t>
            </a:r>
            <a:r>
              <a:rPr lang="zh-CN" altLang="en-US" sz="1800" baseline="0">
                <a:sym typeface="微软雅黑" panose="020B0503020204020204" charset="-122"/>
              </a:rPr>
              <a:t>存在一条路径到该状态</a:t>
            </a:r>
          </a:p>
          <a:p>
            <a:pPr marL="0" indent="0" fontAlgn="base">
              <a:lnSpc>
                <a:spcPct val="100000"/>
              </a:lnSpc>
              <a:spcBef>
                <a:spcPts val="700"/>
              </a:spcBef>
              <a:spcAft>
                <a:spcPct val="0"/>
              </a:spcAft>
              <a:buClrTx/>
              <a:buSzTx/>
              <a:buNone/>
            </a:pPr>
            <a:r>
              <a:rPr lang="zh-CN" altLang="en-US" sz="1800" baseline="0">
                <a:sym typeface="微软雅黑" panose="020B0503020204020204" charset="-122"/>
              </a:rPr>
              <a:t>可解：某个状态是可解的，当该状态存在路径到达</a:t>
            </a:r>
            <a:r>
              <a:rPr lang="en-US" altLang="zh-CN" sz="1800" baseline="0">
                <a:sym typeface="微软雅黑" panose="020B0503020204020204" charset="-122"/>
              </a:rPr>
              <a:t>s</a:t>
            </a:r>
            <a:r>
              <a:rPr lang="en-US" altLang="zh-CN" sz="1800" baseline="-25000">
                <a:sym typeface="微软雅黑" panose="020B0503020204020204" charset="-122"/>
              </a:rPr>
              <a:t>G</a:t>
            </a:r>
            <a:endParaRPr lang="en-US" altLang="zh-CN" sz="1800" baseline="0">
              <a:sym typeface="微软雅黑" panose="020B0503020204020204" charset="-122"/>
            </a:endParaRPr>
          </a:p>
          <a:p>
            <a:pPr marL="0" indent="0" fontAlgn="base">
              <a:lnSpc>
                <a:spcPct val="100000"/>
              </a:lnSpc>
              <a:spcBef>
                <a:spcPts val="700"/>
              </a:spcBef>
              <a:spcAft>
                <a:spcPct val="0"/>
              </a:spcAft>
              <a:buClrTx/>
              <a:buSzTx/>
              <a:buNone/>
            </a:pPr>
            <a:r>
              <a:rPr lang="zh-CN" altLang="en-US" sz="1800" baseline="0">
                <a:sym typeface="微软雅黑" panose="020B0503020204020204" charset="-122"/>
              </a:rPr>
              <a:t>存活：某个状态是存活的，当它是可达的、可解的并且不是</a:t>
            </a:r>
            <a:r>
              <a:rPr lang="en-US" altLang="zh-CN" sz="1800" baseline="0">
                <a:sym typeface="微软雅黑" panose="020B0503020204020204" charset="-122"/>
              </a:rPr>
              <a:t>s</a:t>
            </a:r>
            <a:r>
              <a:rPr lang="en-US" altLang="zh-CN" sz="1800" baseline="-25000">
                <a:sym typeface="微软雅黑" panose="020B0503020204020204" charset="-122"/>
              </a:rPr>
              <a:t>G</a:t>
            </a:r>
            <a:endParaRPr lang="zh-CN" altLang="en-US" sz="1800" baseline="-25000">
              <a:sym typeface="微软雅黑" panose="020B0503020204020204" charset="-122"/>
            </a:endParaRPr>
          </a:p>
        </p:txBody>
      </p:sp>
      <p:sp>
        <p:nvSpPr>
          <p:cNvPr id="4" name="灯片编号占位符 3"/>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pPr>
            <a:fld id="{5DD3DB80-B894-403A-B48E-6FDC1A72010E}" type="slidenum">
              <a:rPr kumimoji="0" lang="zh-CN" altLang="en-US" b="0" i="0" u="none" strike="noStrike" kern="1200" cap="none" spc="0" normalizeH="0" baseline="0" noProof="1" smtClean="0">
                <a:solidFill>
                  <a:schemeClr val="tx1">
                    <a:tint val="75000"/>
                  </a:schemeClr>
                </a:solidFill>
                <a:latin typeface="Arial" panose="020B0604020202020204" pitchFamily="34" charset="0"/>
                <a:ea typeface="宋体" panose="02010600030101010101" pitchFamily="2" charset="-122"/>
                <a:cs typeface="+mn-cs"/>
              </a:rPr>
              <a:t>9</a:t>
            </a:fld>
            <a:endParaRPr kumimoji="0" lang="zh-CN" altLang="en-US"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graphicFrame>
        <p:nvGraphicFramePr>
          <p:cNvPr id="28676" name="对象 2">
            <a:hlinkClick r:id="" action="ppaction://ole?verb=0"/>
          </p:cNvPr>
          <p:cNvGraphicFramePr>
            <a:graphicFrameLocks noChangeAspect="1"/>
          </p:cNvGraphicFramePr>
          <p:nvPr/>
        </p:nvGraphicFramePr>
        <p:xfrm>
          <a:off x="1645603" y="2467928"/>
          <a:ext cx="1628775" cy="428625"/>
        </p:xfrm>
        <a:graphic>
          <a:graphicData uri="http://schemas.openxmlformats.org/presentationml/2006/ole">
            <mc:AlternateContent xmlns:mc="http://schemas.openxmlformats.org/markup-compatibility/2006">
              <mc:Choice xmlns:v="urn:schemas-microsoft-com:vml" Requires="v">
                <p:oleObj spid="_x0000_s3118" r:id="rId7" imgW="965200" imgH="254000" progId="Equation.KSEE3">
                  <p:embed/>
                </p:oleObj>
              </mc:Choice>
              <mc:Fallback>
                <p:oleObj r:id="rId7" imgW="965200" imgH="254000" progId="Equation.KSEE3">
                  <p:embed/>
                  <p:pic>
                    <p:nvPicPr>
                      <p:cNvPr id="0" name="图片 3085"/>
                      <p:cNvPicPr/>
                      <p:nvPr/>
                    </p:nvPicPr>
                    <p:blipFill>
                      <a:blip r:embed="rId8"/>
                      <a:stretch>
                        <a:fillRect/>
                      </a:stretch>
                    </p:blipFill>
                    <p:spPr>
                      <a:xfrm>
                        <a:off x="1645603" y="2467928"/>
                        <a:ext cx="1628775" cy="428625"/>
                      </a:xfrm>
                      <a:prstGeom prst="rect">
                        <a:avLst/>
                      </a:prstGeom>
                      <a:noFill/>
                      <a:ln w="38100">
                        <a:noFill/>
                        <a:miter/>
                      </a:ln>
                    </p:spPr>
                  </p:pic>
                </p:oleObj>
              </mc:Fallback>
            </mc:AlternateContent>
          </a:graphicData>
        </a:graphic>
      </p:graphicFrame>
      <p:graphicFrame>
        <p:nvGraphicFramePr>
          <p:cNvPr id="28677" name="对象 4">
            <a:hlinkClick r:id="" action="ppaction://ole?verb=0"/>
          </p:cNvPr>
          <p:cNvGraphicFramePr>
            <a:graphicFrameLocks noChangeAspect="1"/>
          </p:cNvGraphicFramePr>
          <p:nvPr/>
        </p:nvGraphicFramePr>
        <p:xfrm>
          <a:off x="5879465" y="2504440"/>
          <a:ext cx="1751965" cy="356870"/>
        </p:xfrm>
        <a:graphic>
          <a:graphicData uri="http://schemas.openxmlformats.org/presentationml/2006/ole">
            <mc:AlternateContent xmlns:mc="http://schemas.openxmlformats.org/markup-compatibility/2006">
              <mc:Choice xmlns:v="urn:schemas-microsoft-com:vml" Requires="v">
                <p:oleObj spid="_x0000_s3119" r:id="rId9" imgW="838200" imgH="190500" progId="Equation.KSEE3">
                  <p:embed/>
                </p:oleObj>
              </mc:Choice>
              <mc:Fallback>
                <p:oleObj r:id="rId9" imgW="838200" imgH="190500" progId="Equation.KSEE3">
                  <p:embed/>
                  <p:pic>
                    <p:nvPicPr>
                      <p:cNvPr id="0" name="图片 3090"/>
                      <p:cNvPicPr/>
                      <p:nvPr/>
                    </p:nvPicPr>
                    <p:blipFill>
                      <a:blip r:embed="rId10"/>
                      <a:stretch>
                        <a:fillRect/>
                      </a:stretch>
                    </p:blipFill>
                    <p:spPr>
                      <a:xfrm>
                        <a:off x="5879465" y="2504440"/>
                        <a:ext cx="1751965" cy="356870"/>
                      </a:xfrm>
                      <a:prstGeom prst="rect">
                        <a:avLst/>
                      </a:prstGeom>
                      <a:noFill/>
                      <a:ln w="38100">
                        <a:noFill/>
                        <a:miter/>
                      </a:ln>
                    </p:spPr>
                  </p:pic>
                </p:oleObj>
              </mc:Fallback>
            </mc:AlternateContent>
          </a:graphicData>
        </a:graphic>
      </p:graphicFrame>
      <p:graphicFrame>
        <p:nvGraphicFramePr>
          <p:cNvPr id="28678" name="对象 5">
            <a:hlinkClick r:id="" action="ppaction://ole?verb=0"/>
          </p:cNvPr>
          <p:cNvGraphicFramePr>
            <a:graphicFrameLocks noChangeAspect="1"/>
          </p:cNvGraphicFramePr>
          <p:nvPr/>
        </p:nvGraphicFramePr>
        <p:xfrm>
          <a:off x="6029643" y="3217863"/>
          <a:ext cx="1181100" cy="422275"/>
        </p:xfrm>
        <a:graphic>
          <a:graphicData uri="http://schemas.openxmlformats.org/presentationml/2006/ole">
            <mc:AlternateContent xmlns:mc="http://schemas.openxmlformats.org/markup-compatibility/2006">
              <mc:Choice xmlns:v="urn:schemas-microsoft-com:vml" Requires="v">
                <p:oleObj spid="_x0000_s3120" r:id="rId11" imgW="711200" imgH="254000" progId="Equation.KSEE3">
                  <p:embed/>
                </p:oleObj>
              </mc:Choice>
              <mc:Fallback>
                <p:oleObj r:id="rId11" imgW="711200" imgH="254000" progId="Equation.KSEE3">
                  <p:embed/>
                  <p:pic>
                    <p:nvPicPr>
                      <p:cNvPr id="0" name="图片 3093"/>
                      <p:cNvPicPr/>
                      <p:nvPr/>
                    </p:nvPicPr>
                    <p:blipFill>
                      <a:blip r:embed="rId12"/>
                      <a:stretch>
                        <a:fillRect/>
                      </a:stretch>
                    </p:blipFill>
                    <p:spPr>
                      <a:xfrm>
                        <a:off x="6029643" y="3217863"/>
                        <a:ext cx="1181100" cy="422275"/>
                      </a:xfrm>
                      <a:prstGeom prst="rect">
                        <a:avLst/>
                      </a:prstGeom>
                      <a:noFill/>
                      <a:ln w="38100">
                        <a:noFill/>
                        <a:miter/>
                      </a:ln>
                    </p:spPr>
                  </p:pic>
                </p:oleObj>
              </mc:Fallback>
            </mc:AlternateContent>
          </a:graphicData>
        </a:graphic>
      </p:graphicFrame>
    </p:spTree>
    <p:custDataLst>
      <p:tags r:id="rId2"/>
    </p:custDataLst>
  </p:cSld>
  <p:clrMapOvr>
    <a:masterClrMapping/>
  </p:clrMapOvr>
  <p:transition advTm="36389"/>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963"/>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2"/>
  <p:tag name="KSO_WM_SLIDE_INDEX" val="2"/>
  <p:tag name="KSO_WM_SLIDE_ITEM_CNT" val="1"/>
  <p:tag name="KSO_WM_SLIDE_LAYOUT" val="a_f"/>
  <p:tag name="KSO_WM_SLIDE_LAYOUT_CNT" val="1_1"/>
  <p:tag name="KSO_WM_SLIDE_TYPE" val="contents"/>
  <p:tag name="KSO_WM_SLIDE_SUBTYPE" val="pureTxt"/>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6963_2*i*8"/>
  <p:tag name="KSO_WM_TEMPLATE_CATEGORY" val="custom"/>
  <p:tag name="KSO_WM_TEMPLATE_INDEX" val="20186963"/>
  <p:tag name="KSO_WM_UNIT_INDEX" val="8"/>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2*f*1"/>
  <p:tag name="KSO_WM_UNIT_LAYERLEVEL" val="1"/>
  <p:tag name="KSO_WM_UNIT_VALUE" val="175"/>
  <p:tag name="KSO_WM_UNIT_HIGHLIGHT" val="0"/>
  <p:tag name="KSO_WM_UNIT_COMPATIBLE" val="0"/>
  <p:tag name="KSO_WM_UNIT_CLEAR" val="0"/>
  <p:tag name="KSO_WM_BEAUTIFY_FLAG" val="#wm#"/>
  <p:tag name="KSO_WM_UNIT_PRESET_TEXT" val="Subtitle Here&#10;Subtitle Here&#10;Subtitle Here&#10;Subtitle Here"/>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6963_2*i*6"/>
  <p:tag name="KSO_WM_TEMPLATE_CATEGORY" val="custom"/>
  <p:tag name="KSO_WM_TEMPLATE_INDEX" val="20186963"/>
  <p:tag name="KSO_WM_UNIT_INDEX" val="6"/>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2*a*1"/>
  <p:tag name="KSO_WM_UNIT_LAYERLEVEL" val="1"/>
  <p:tag name="KSO_WM_UNIT_ISCONTENTSTITLE" val="1"/>
  <p:tag name="KSO_WM_UNIT_VALUE" val="7"/>
  <p:tag name="KSO_WM_UNIT_HIGHLIGHT" val="0"/>
  <p:tag name="KSO_WM_UNIT_COMPATIBLE" val="0"/>
  <p:tag name="KSO_WM_UNIT_CLEAR" val="0"/>
  <p:tag name="KSO_WM_BEAUTIFY_FLAG" val="#wm#"/>
  <p:tag name="KSO_WM_UNIT_PRESET_TEXT" val="CONTENTS"/>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4"/>
  <p:tag name="KSO_WM_SLIDE_INDEX" val="4"/>
  <p:tag name="KSO_WM_SLIDE_ITEM_CNT" val="2"/>
  <p:tag name="KSO_WM_SLIDE_LAYOUT" val="a_f_e"/>
  <p:tag name="KSO_WM_SLIDE_LAYOUT_CNT" val="1_1_1"/>
  <p:tag name="KSO_WM_SLIDE_TYPE" val="sectionTitle"/>
  <p:tag name="KSO_WM_SLIDE_SUBTYPE" val="pureTxt"/>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6963_4*i*0"/>
  <p:tag name="KSO_WM_TEMPLATE_CATEGORY" val="custom"/>
  <p:tag name="KSO_WM_TEMPLATE_INDEX" val="20186963"/>
  <p:tag name="KSO_WM_UNIT_INDEX" val="0"/>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UNIT_TYPE" val="e"/>
  <p:tag name="KSO_WM_UNIT_INDEX" val="1"/>
  <p:tag name="KSO_WM_UNIT_ID" val="custom20186963_4*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963"/>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4"/>
  <p:tag name="KSO_WM_SLIDE_INDEX" val="4"/>
  <p:tag name="KSO_WM_SLIDE_ITEM_CNT" val="2"/>
  <p:tag name="KSO_WM_SLIDE_LAYOUT" val="a_f_e"/>
  <p:tag name="KSO_WM_SLIDE_LAYOUT_CNT" val="1_1_1"/>
  <p:tag name="KSO_WM_SLIDE_TYPE" val="sectionTitle"/>
  <p:tag name="KSO_WM_SLIDE_SUBTYPE" val="pureTxt"/>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6963_4*i*0"/>
  <p:tag name="KSO_WM_TEMPLATE_CATEGORY" val="custom"/>
  <p:tag name="KSO_WM_TEMPLATE_INDEX" val="20186963"/>
  <p:tag name="KSO_WM_UNIT_INDEX" val="0"/>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UNIT_TYPE" val="e"/>
  <p:tag name="KSO_WM_UNIT_INDEX" val="1"/>
  <p:tag name="KSO_WM_UNIT_ID" val="custom20186963_4*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BEAUTIFY_FLAG" val="#wm#"/>
  <p:tag name="KSO_WM_TEMPLATE_THUMBS_INDEX" val="1、2、3、4、5"/>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96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963"/>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BEAUTIFY_FLAG" val="#wm#"/>
  <p:tag name="KSO_WM_TEMPLATE_THUMBS_INDEX" val="1、2、3、4、5"/>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4"/>
  <p:tag name="KSO_WM_SLIDE_INDEX" val="4"/>
  <p:tag name="KSO_WM_SLIDE_ITEM_CNT" val="2"/>
  <p:tag name="KSO_WM_SLIDE_LAYOUT" val="a_f_e"/>
  <p:tag name="KSO_WM_SLIDE_LAYOUT_CNT" val="1_1_1"/>
  <p:tag name="KSO_WM_SLIDE_TYPE" val="sectionTitle"/>
  <p:tag name="KSO_WM_SLIDE_SUBTYPE" val="pureTxt"/>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6963_4*i*0"/>
  <p:tag name="KSO_WM_TEMPLATE_CATEGORY" val="custom"/>
  <p:tag name="KSO_WM_TEMPLATE_INDEX" val="20186963"/>
  <p:tag name="KSO_WM_UNIT_INDEX" val="0"/>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UNIT_TYPE" val="e"/>
  <p:tag name="KSO_WM_UNIT_INDEX" val="1"/>
  <p:tag name="KSO_WM_UNIT_ID" val="custom20186963_4*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4"/>
  <p:tag name="KSO_WM_SLIDE_INDEX" val="4"/>
  <p:tag name="KSO_WM_SLIDE_ITEM_CNT" val="2"/>
  <p:tag name="KSO_WM_SLIDE_LAYOUT" val="a_f_e"/>
  <p:tag name="KSO_WM_SLIDE_LAYOUT_CNT" val="1_1_1"/>
  <p:tag name="KSO_WM_SLIDE_TYPE" val="sectionTitle"/>
  <p:tag name="KSO_WM_SLIDE_SUBTYPE" val="pureTxt"/>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1"/>
  <p:tag name="KSO_WM_SLIDE_INDEX" val="1"/>
  <p:tag name="KSO_WM_SLIDE_ITEM_CNT" val="4"/>
  <p:tag name="KSO_WM_SLIDE_LAYOUT" val="a_b_f"/>
  <p:tag name="KSO_WM_SLIDE_LAYOUT_CNT" val="1_1_2"/>
  <p:tag name="KSO_WM_SLIDE_TYPE" val="title"/>
  <p:tag name="KSO_WM_SLIDE_SUBTYPE" val="pureTxt"/>
  <p:tag name="KSO_WM_BEAUTIFY_FLAG" val="#wm#"/>
  <p:tag name="KSO_WM_TEMPLATE_THUMBS_INDEX" val="1、2、3、4、5、"/>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6963_4*i*0"/>
  <p:tag name="KSO_WM_TEMPLATE_CATEGORY" val="custom"/>
  <p:tag name="KSO_WM_TEMPLATE_INDEX" val="20186963"/>
  <p:tag name="KSO_WM_UNIT_INDEX" val="0"/>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UNIT_TYPE" val="e"/>
  <p:tag name="KSO_WM_UNIT_INDEX" val="1"/>
  <p:tag name="KSO_WM_UNIT_ID" val="custom20186963_4*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3"/>
  <p:tag name="KSO_WM_SLIDE_INDEX" val="3"/>
  <p:tag name="KSO_WM_SLIDE_ITEM_CNT" val="1"/>
  <p:tag name="KSO_WM_SLIDE_LAYOUT" val="a_f"/>
  <p:tag name="KSO_WM_SLIDE_LAYOUT_CNT" val="1_1"/>
  <p:tag name="KSO_WM_SLIDE_TYPE" val="text"/>
  <p:tag name="KSO_WM_SLIDE_SUBTYPE" val="pureTxt"/>
  <p:tag name="KSO_WM_BEAUTIFY_FLAG" val="#wm#"/>
  <p:tag name="KSO_WM_SLIDE_POSITION" val="41*139"/>
  <p:tag name="KSO_WM_SLIDE_SIZE" val="637*367"/>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a"/>
  <p:tag name="KSO_WM_UNIT_INDEX" val="1"/>
  <p:tag name="KSO_WM_UNIT_ID" val="custom20186963_3*a*1"/>
  <p:tag name="KSO_WM_UNIT_LAYERLEVEL" val="1"/>
  <p:tag name="KSO_WM_UNIT_VALUE" val="93"/>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UNIT_TYPE" val="b"/>
  <p:tag name="KSO_WM_UNIT_INDEX" val="1"/>
  <p:tag name="KSO_WM_UNIT_ID" val="custom20186963_1*b*1"/>
  <p:tag name="KSO_WM_UNIT_LAYERLEVEL" val="1"/>
  <p:tag name="KSO_WM_UNIT_VALUE" val="72"/>
  <p:tag name="KSO_WM_UNIT_ISCONTENTSTITLE" val="0"/>
  <p:tag name="KSO_WM_UNIT_HIGHLIGHT" val="0"/>
  <p:tag name="KSO_WM_UNIT_COMPATIBLE" val="0"/>
  <p:tag name="KSO_WM_UNIT_CLEAR" val="0"/>
  <p:tag name="KSO_WM_BEAUTIFY_FLAG" val="#wm#"/>
  <p:tag name="KSO_WM_TAG_VERSION" val="1.0"/>
  <p:tag name="KSO_WM_UNIT_PRESET_TEXT" val="DESIGNED BY WPS™"/>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UNIT_TYPE" val="f"/>
  <p:tag name="KSO_WM_UNIT_INDEX" val="1"/>
  <p:tag name="KSO_WM_UNIT_ID" val="custom20186963_3*f*1"/>
  <p:tag name="KSO_WM_UNIT_LAYERLEVEL" val="1"/>
  <p:tag name="KSO_WM_UNIT_VALUE" val="79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TAG_VERSION" val="1.0"/>
  <p:tag name="KSO_WM_SLIDE_ID" val="custom20186963_5"/>
  <p:tag name="KSO_WM_SLIDE_INDEX" val="5"/>
  <p:tag name="KSO_WM_SLIDE_ITEM_CNT" val="3"/>
  <p:tag name="KSO_WM_SLIDE_LAYOUT" val="a_f"/>
  <p:tag name="KSO_WM_SLIDE_LAYOUT_CNT" val="1_2"/>
  <p:tag name="KSO_WM_SLIDE_TYPE" val="endPage"/>
  <p:tag name="KSO_WM_SLIDE_SUBTYPE" val="pureTxt"/>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UNIT_TYPE" val="a"/>
  <p:tag name="KSO_WM_UNIT_INDEX" val="1"/>
  <p:tag name="KSO_WM_UNIT_ID" val="custom20186963_5*a*1"/>
  <p:tag name="KSO_WM_UNIT_LAYERLEVEL" val="1"/>
  <p:tag name="KSO_WM_UNIT_VALUE" val="62"/>
  <p:tag name="KSO_WM_UNIT_ISCONTENTSTITLE" val="0"/>
  <p:tag name="KSO_WM_UNIT_HIGHLIGHT" val="0"/>
  <p:tag name="KSO_WM_UNIT_COMPATIBLE" val="0"/>
  <p:tag name="KSO_WM_UNIT_CLEAR" val="0"/>
  <p:tag name="KSO_WM_BEAUTIFY_FLAG" val="#wm#"/>
  <p:tag name="KSO_WM_TAG_VERSION" val="1.0"/>
  <p:tag name="KSO_WM_UNIT_PRESET_TEXT" val="添加SLOGAN_x000B_或结束语"/>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963"/>
  <p:tag name="KSO_WM_UNIT_TYPE" val="a"/>
  <p:tag name="KSO_WM_UNIT_INDEX" val="1"/>
  <p:tag name="KSO_WM_UNIT_ID" val="custom20186963_1*a*1"/>
  <p:tag name="KSO_WM_UNIT_LAYERLEVEL" val="1"/>
  <p:tag name="KSO_WM_UNIT_VALUE" val="28"/>
  <p:tag name="KSO_WM_UNIT_ISCONTENTSTITLE" val="0"/>
  <p:tag name="KSO_WM_UNIT_HIGHLIGHT" val="0"/>
  <p:tag name="KSO_WM_UNIT_COMPATIBLE" val="0"/>
  <p:tag name="KSO_WM_UNIT_CLEAR" val="0"/>
  <p:tag name="KSO_WM_BEAUTIFY_FLAG" val="#wm#"/>
  <p:tag name="KSO_WM_TAG_VERSION" val="1.0"/>
  <p:tag name="KSO_WM_UNIT_PRESET_TEXT" val="WPS™ 商业幻灯片主题模板"/>
</p:tagLst>
</file>

<file path=ppt/theme/theme1.xml><?xml version="1.0" encoding="utf-8"?>
<a:theme xmlns:a="http://schemas.openxmlformats.org/drawingml/2006/main" name="2_主题2">
  <a:themeElements>
    <a:clrScheme name="021">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2">
  <a:themeElements>
    <a:clrScheme name="021">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589</Words>
  <Application>Microsoft Office PowerPoint</Application>
  <PresentationFormat>全屏显示(4:3)</PresentationFormat>
  <Paragraphs>187</Paragraphs>
  <Slides>25</Slides>
  <Notes>25</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25</vt:i4>
      </vt:variant>
    </vt:vector>
  </HeadingPairs>
  <TitlesOfParts>
    <vt:vector size="34" baseType="lpstr">
      <vt:lpstr>黑体</vt:lpstr>
      <vt:lpstr>微软雅黑</vt:lpstr>
      <vt:lpstr>Arial</vt:lpstr>
      <vt:lpstr>Calibri</vt:lpstr>
      <vt:lpstr>Impact</vt:lpstr>
      <vt:lpstr>Wingdings</vt:lpstr>
      <vt:lpstr>2_主题2</vt:lpstr>
      <vt:lpstr>1_主题2</vt:lpstr>
      <vt:lpstr>Equation.KSEE3</vt:lpstr>
      <vt:lpstr>经典规划问题中的通用潜在启发式算法</vt:lpstr>
      <vt:lpstr>PowerPoint 演示文稿</vt:lpstr>
      <vt:lpstr>PowerPoint 演示文稿</vt:lpstr>
      <vt:lpstr>1. 问题背景及本文贡献</vt:lpstr>
      <vt:lpstr>1. 问题背景及本文贡献</vt:lpstr>
      <vt:lpstr>1. 问题背景及本文贡献</vt:lpstr>
      <vt:lpstr>PowerPoint 演示文稿</vt:lpstr>
      <vt:lpstr>2.本文思路及实现方法</vt:lpstr>
      <vt:lpstr>2.本文思路及实现方法</vt:lpstr>
      <vt:lpstr>2.本文思路及实现方法</vt:lpstr>
      <vt:lpstr>2.本文思路及实现方法</vt:lpstr>
      <vt:lpstr>2.本文思路及实现方法</vt:lpstr>
      <vt:lpstr>2.本文思路及实现方法</vt:lpstr>
      <vt:lpstr>2.本文思路及实现方法</vt:lpstr>
      <vt:lpstr>2.本文思路及实现方法</vt:lpstr>
      <vt:lpstr>2.本文思路及实现方法</vt:lpstr>
      <vt:lpstr>2.本文思路及实现方法</vt:lpstr>
      <vt:lpstr>2.本文思路及实现方法</vt:lpstr>
      <vt:lpstr>PowerPoint 演示文稿</vt:lpstr>
      <vt:lpstr>3.实现结果</vt:lpstr>
      <vt:lpstr>PowerPoint 演示文稿</vt:lpstr>
      <vt:lpstr>4.相关工作及改进方向</vt:lpstr>
      <vt:lpstr>4.相关工作及改进方向</vt:lpstr>
      <vt:lpstr>4.相关工作及改进方向</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经典规划问题中的广义潜在启发式算法</dc:title>
  <dc:creator>Dragon丶Kai</dc:creator>
  <cp:lastModifiedBy>renzhi xun</cp:lastModifiedBy>
  <cp:revision>48</cp:revision>
  <dcterms:created xsi:type="dcterms:W3CDTF">2019-10-20T06:37:00Z</dcterms:created>
  <dcterms:modified xsi:type="dcterms:W3CDTF">2019-10-23T19:08:52Z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