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theme/theme/themeManager.xml" ContentType="application/vnd.openxmlformats-officedocument.themeManager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theme/theme/themeManager.xml"/></Relationships>
</file>

<file path=theme/theme/themeManager.xml><?xml version="1.0" encoding="utf-8"?>
<a:themeManager xmlns:a="http://schemas.openxmlformats.org/drawingml/2006/main"/>
</file>