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9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4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6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306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4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2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88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7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2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042" y="3033656"/>
            <a:ext cx="7494193" cy="271092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IN" sz="1600" b="1" dirty="0"/>
              <a:t>Limited Availability</a:t>
            </a:r>
            <a:r>
              <a:rPr lang="en-IN" sz="1600" dirty="0"/>
              <a:t> of daily necessities such as groceries, hygiene </a:t>
            </a:r>
            <a:r>
              <a:rPr lang="en-IN" sz="1600" dirty="0" smtClean="0"/>
              <a:t>          products</a:t>
            </a:r>
            <a:r>
              <a:rPr lang="en-IN" sz="1600" dirty="0"/>
              <a:t>, and stationery.</a:t>
            </a:r>
            <a:br>
              <a:rPr lang="en-IN" sz="1600" dirty="0"/>
            </a:br>
            <a:r>
              <a:rPr lang="en-IN" sz="1600" b="1" dirty="0"/>
              <a:t>High Delivery Costs</a:t>
            </a:r>
            <a:r>
              <a:rPr lang="en-IN" sz="1600" dirty="0"/>
              <a:t> due to the extra distance from urban areas, making it expensive for e-commerce platforms to deliver to remote locations.</a:t>
            </a:r>
            <a:br>
              <a:rPr lang="en-IN" sz="1600" dirty="0"/>
            </a:br>
            <a:r>
              <a:rPr lang="en-IN" sz="1600" b="1" dirty="0"/>
              <a:t>Long Delivery Times</a:t>
            </a:r>
            <a:r>
              <a:rPr lang="en-IN" sz="1600" dirty="0"/>
              <a:t>, especially for urgent items like medicines or tech accessories.</a:t>
            </a:r>
            <a:br>
              <a:rPr lang="en-IN" sz="1600" dirty="0"/>
            </a:br>
            <a:r>
              <a:rPr lang="en-IN" sz="1600" b="1" dirty="0"/>
              <a:t>Lack of Localized Solutions</a:t>
            </a:r>
            <a:r>
              <a:rPr lang="en-IN" sz="1600" dirty="0"/>
              <a:t>, as existing e-commerce platforms don’t cater specifically to the needs of hostellers or remote college students.</a:t>
            </a:r>
            <a:br>
              <a:rPr lang="en-IN" sz="1600" dirty="0"/>
            </a:b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74042" y="871369"/>
            <a:ext cx="4647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Problem Statement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042" y="1775011"/>
            <a:ext cx="7293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Many hostellers, especially those living in colleges located far from cities, face significant challenges when it comes to accessing essential products and services. These challenges </a:t>
            </a:r>
            <a:r>
              <a:rPr lang="en-IN" dirty="0" smtClean="0"/>
              <a:t>include: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Picture 5" descr="집 클립 아트 현대 · Pixabay의 무료 이미지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49" y="1968648"/>
            <a:ext cx="2816235" cy="1334778"/>
          </a:xfrm>
          <a:prstGeom prst="rect">
            <a:avLst/>
          </a:prstGeom>
        </p:spPr>
      </p:pic>
      <p:pic>
        <p:nvPicPr>
          <p:cNvPr id="7" name="Picture 6" descr="Υπέρυθρες Σάουνες: Μεταφορά σάουνας σε όροφ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7934" y="5003135"/>
            <a:ext cx="1794094" cy="17203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9" name="Curved Connector 8"/>
          <p:cNvCxnSpPr/>
          <p:nvPr/>
        </p:nvCxnSpPr>
        <p:spPr>
          <a:xfrm rot="5400000">
            <a:off x="9300241" y="4112523"/>
            <a:ext cx="2501156" cy="1000462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10387166" y="3818965"/>
            <a:ext cx="992136" cy="13554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2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Proposed Solution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10467"/>
            <a:ext cx="8003037" cy="4496695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IN" dirty="0"/>
              <a:t>We propose the creation of a </a:t>
            </a:r>
            <a:r>
              <a:rPr lang="en-IN" b="1" dirty="0"/>
              <a:t>tailored e-commerce platform</a:t>
            </a:r>
            <a:r>
              <a:rPr lang="en-IN" dirty="0"/>
              <a:t> designed specifically to meet the needs of hostellers. The platform will</a:t>
            </a:r>
            <a:r>
              <a:rPr lang="en-IN" dirty="0" smtClean="0"/>
              <a:t>: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/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/>
              <a:t>Provide access to </a:t>
            </a:r>
            <a:r>
              <a:rPr lang="en-IN" b="1" dirty="0"/>
              <a:t>daily essentials</a:t>
            </a:r>
            <a:r>
              <a:rPr lang="en-IN" dirty="0"/>
              <a:t>, </a:t>
            </a:r>
            <a:r>
              <a:rPr lang="en-IN" b="1" dirty="0"/>
              <a:t>study materials</a:t>
            </a:r>
            <a:r>
              <a:rPr lang="en-IN" dirty="0"/>
              <a:t>, and </a:t>
            </a:r>
            <a:r>
              <a:rPr lang="en-IN" b="1" dirty="0"/>
              <a:t>emergency products</a:t>
            </a:r>
            <a:r>
              <a:rPr lang="en-IN" dirty="0"/>
              <a:t>.</a:t>
            </a:r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/>
              <a:t>Offer </a:t>
            </a:r>
            <a:r>
              <a:rPr lang="en-IN" b="1" dirty="0"/>
              <a:t>affordable delivery</a:t>
            </a:r>
            <a:r>
              <a:rPr lang="en-IN" dirty="0"/>
              <a:t> through a </a:t>
            </a:r>
            <a:r>
              <a:rPr lang="en-IN" b="1" dirty="0"/>
              <a:t>peer delivery model</a:t>
            </a:r>
            <a:r>
              <a:rPr lang="en-IN" dirty="0"/>
              <a:t> that utilizes day scholars (students who commute) to deliver products during their daily travels.</a:t>
            </a:r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b="1" dirty="0"/>
              <a:t>geo-targeted services</a:t>
            </a:r>
            <a:r>
              <a:rPr lang="en-IN" dirty="0"/>
              <a:t> to ensure availability of region-specific products, and </a:t>
            </a:r>
            <a:r>
              <a:rPr lang="en-IN" b="1" dirty="0"/>
              <a:t>subscription plans</a:t>
            </a:r>
            <a:r>
              <a:rPr lang="en-IN" dirty="0"/>
              <a:t> for regular delivery of essentials.</a:t>
            </a:r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dirty="0"/>
              <a:t>Guarantee </a:t>
            </a:r>
            <a:r>
              <a:rPr lang="en-IN" b="1" dirty="0"/>
              <a:t>fast delivery for urgent needs</a:t>
            </a:r>
            <a:r>
              <a:rPr lang="en-IN" dirty="0"/>
              <a:t>, with affordable prices and </a:t>
            </a:r>
            <a:r>
              <a:rPr lang="en-IN" b="1" dirty="0"/>
              <a:t>student discounts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94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Implementation Plan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1944" y="1853248"/>
            <a:ext cx="6186129" cy="4624825"/>
          </a:xfrm>
        </p:spPr>
        <p:txBody>
          <a:bodyPr>
            <a:normAutofit fontScale="85000" lnSpcReduction="20000"/>
          </a:bodyPr>
          <a:lstStyle/>
          <a:p>
            <a:pPr lvl="0" rtl="0"/>
            <a:r>
              <a:rPr lang="en-IN" b="1" i="0" dirty="0" smtClean="0"/>
              <a:t>Platform Development</a:t>
            </a:r>
            <a:r>
              <a:rPr lang="en-IN" b="0" i="0" dirty="0" smtClean="0"/>
              <a:t>: We will design a user-friendly app or website that allows hostellers to browse product categories, place orders, and track deliveries.</a:t>
            </a:r>
            <a:endParaRPr lang="en-IN" dirty="0"/>
          </a:p>
          <a:p>
            <a:pPr lvl="0" rtl="0"/>
            <a:r>
              <a:rPr lang="en-IN" b="1" i="0" dirty="0" smtClean="0"/>
              <a:t>Partnerships with Day Scholars</a:t>
            </a:r>
            <a:r>
              <a:rPr lang="en-IN" b="0" i="0" dirty="0" smtClean="0"/>
              <a:t>: Build a network of day scholars who can deliver products during their commute. This will involve creating a system to schedule deliveries and ensure timely fulfilment.</a:t>
            </a:r>
            <a:endParaRPr lang="en-IN" dirty="0"/>
          </a:p>
          <a:p>
            <a:pPr lvl="0" rtl="0"/>
            <a:r>
              <a:rPr lang="en-IN" b="1" i="0" dirty="0" smtClean="0"/>
              <a:t>Logistics Setup</a:t>
            </a:r>
            <a:r>
              <a:rPr lang="en-IN" b="0" i="0" dirty="0" smtClean="0"/>
              <a:t>: Establish efficient delivery processes for remote areas, ensuring both affordability and reliability.</a:t>
            </a:r>
            <a:endParaRPr lang="en-IN" dirty="0"/>
          </a:p>
          <a:p>
            <a:pPr lvl="0" rtl="0"/>
            <a:r>
              <a:rPr lang="en-IN" b="1" i="0" dirty="0" smtClean="0"/>
              <a:t>Marketing &amp; Outreach</a:t>
            </a:r>
            <a:r>
              <a:rPr lang="en-IN" b="0" i="0" dirty="0" smtClean="0"/>
              <a:t>: Target hostellers and remote colleges through digital marketing, campus ambassadors, and social media campaigns to promote the platform and raise awareness.</a:t>
            </a:r>
            <a:endParaRPr lang="en-IN" dirty="0"/>
          </a:p>
          <a:p>
            <a:pPr lvl="0" rtl="0"/>
            <a:r>
              <a:rPr lang="en-IN" b="1" i="0" dirty="0" smtClean="0"/>
              <a:t>Continuous Improvement</a:t>
            </a:r>
            <a:r>
              <a:rPr lang="en-IN" b="0" i="0" dirty="0" smtClean="0"/>
              <a:t>: Collect feedback from users to improve the platform’s functionality and product offerings based on actual needs.</a:t>
            </a:r>
            <a:endParaRPr lang="en-IN" dirty="0"/>
          </a:p>
        </p:txBody>
      </p:sp>
      <p:pic>
        <p:nvPicPr>
          <p:cNvPr id="7" name="Picture 6" descr="What are we building: communities or networks? - FabRid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872" y="3252422"/>
            <a:ext cx="1815923" cy="1210615"/>
          </a:xfrm>
          <a:prstGeom prst="rect">
            <a:avLst/>
          </a:prstGeom>
        </p:spPr>
      </p:pic>
      <p:pic>
        <p:nvPicPr>
          <p:cNvPr id="8" name="Picture 7" descr="Information Feedback Exchange Of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62" y="5682175"/>
            <a:ext cx="1428769" cy="879586"/>
          </a:xfrm>
          <a:prstGeom prst="rect">
            <a:avLst/>
          </a:prstGeom>
        </p:spPr>
      </p:pic>
      <p:pic>
        <p:nvPicPr>
          <p:cNvPr id="9" name="Picture 8" descr="Marketing |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54" y="4491456"/>
            <a:ext cx="2593213" cy="1345265"/>
          </a:xfrm>
          <a:prstGeom prst="rect">
            <a:avLst/>
          </a:prstGeom>
        </p:spPr>
      </p:pic>
      <p:pic>
        <p:nvPicPr>
          <p:cNvPr id="10" name="Picture 9" descr="Getting the Most Out of Your Consulting Partnerships | Spark Consult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98" y="1998894"/>
            <a:ext cx="1671371" cy="1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Uniqueness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04278"/>
            <a:ext cx="8946541" cy="4195481"/>
          </a:xfrm>
        </p:spPr>
        <p:txBody>
          <a:bodyPr/>
          <a:lstStyle/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b="1" dirty="0"/>
              <a:t>Addresses a Specific Need</a:t>
            </a:r>
            <a:r>
              <a:rPr lang="en-IN" dirty="0"/>
              <a:t>: Unlike general e-commerce platforms, it’s tailored for hostellers who face unique logistical challenges in accessing products.</a:t>
            </a:r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b="1" dirty="0"/>
              <a:t>Peer-to-Peer Delivery Model</a:t>
            </a:r>
            <a:r>
              <a:rPr lang="en-IN" dirty="0"/>
              <a:t>: By leveraging the daily commutes of day scholars for deliveries, we make the process more affordable and timely, building a sense of community.</a:t>
            </a:r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b="1" dirty="0"/>
              <a:t>Local Focus</a:t>
            </a:r>
            <a:r>
              <a:rPr lang="en-IN" dirty="0"/>
              <a:t>: The service focuses on geo-targeted needs, making sure the products available are tailored to the region, while existing platforms offer generic solutions.</a:t>
            </a:r>
          </a:p>
          <a:p>
            <a:pPr lvl="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IN" b="1" dirty="0"/>
              <a:t>Emergency-Ready</a:t>
            </a:r>
            <a:r>
              <a:rPr lang="en-IN" dirty="0"/>
              <a:t>: The inclusion of a fast delivery feature for emergencies sets this apart from typical platforms that often have delayed service for remote areas.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08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8">
      <a:dk1>
        <a:sysClr val="windowText" lastClr="000000"/>
      </a:dk1>
      <a:lt1>
        <a:sysClr val="window" lastClr="FFFFFF"/>
      </a:lt1>
      <a:dk2>
        <a:srgbClr val="7F7F7F"/>
      </a:dk2>
      <a:lt2>
        <a:srgbClr val="F8F8F8"/>
      </a:lt2>
      <a:accent1>
        <a:srgbClr val="C00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445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 Limited Availability of daily necessities such as groceries, hygiene           products, and stationery. High Delivery Costs due to the extra distance from urban areas, making it expensive for e-commerce platforms to deliver to remote locations. Long Delivery Times, especially for urgent items like medicines or tech accessories. Lack of Localized Solutions, as existing e-commerce platforms don’t cater specifically to the needs of hostellers or remote college students. </vt:lpstr>
      <vt:lpstr>Proposed Solution</vt:lpstr>
      <vt:lpstr>Implementation Plan </vt:lpstr>
      <vt:lpstr>Uniqueness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Limited Availability of daily necessities such as groceries, hygiene products, and stationery. High Delivery Costs due to the extra distance from urban areas, making it expensive for e-commerce platforms to deliver to remote locations. Long Delivery Times, especially for urgent items like medicines or tech accessories. Lack of Localized Solutions, as existing e-commerce platforms don’t cater specifically to the needs of hostellers or remote college students.</dc:title>
  <dc:creator>Aditya Kushwaha Presentation</dc:creator>
  <cp:lastModifiedBy>Aditya Kushwaha Presentation</cp:lastModifiedBy>
  <cp:revision>10</cp:revision>
  <dcterms:created xsi:type="dcterms:W3CDTF">2025-01-25T18:00:46Z</dcterms:created>
  <dcterms:modified xsi:type="dcterms:W3CDTF">2025-02-03T14:18:24Z</dcterms:modified>
</cp:coreProperties>
</file>