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3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2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267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3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Order </a:t>
            </a:r>
            <a:r>
              <a:rPr dirty="0" err="1"/>
              <a:t>Karo</a:t>
            </a:r>
            <a:r>
              <a:rPr dirty="0"/>
              <a:t>! 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Your one-stop shop for all your needs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User-friendly interface with modern design</a:t>
            </a:r>
          </a:p>
          <a:p>
            <a:r>
              <a:t>• Responsive layout for seamless browsing on any device</a:t>
            </a:r>
          </a:p>
          <a:p>
            <a:r>
              <a:t>• Features include product listings, order history, and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 Listing Page: Browse products with prices and images</a:t>
            </a:r>
          </a:p>
          <a:p>
            <a:r>
              <a:t>• Order History Page: View past orders for customers and delivery partners</a:t>
            </a:r>
          </a:p>
          <a:p>
            <a:r>
              <a:t>• Secure Payment Integration: Safe and easy checkout process</a:t>
            </a:r>
          </a:p>
          <a:p>
            <a:r>
              <a:t>• Mobile-Friendly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History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views for customers and delivery partners</a:t>
            </a:r>
          </a:p>
          <a:p>
            <a:r>
              <a:rPr dirty="0"/>
              <a:t>• Customers: View order ID, date, items, total, and status</a:t>
            </a:r>
          </a:p>
          <a:p>
            <a:r>
              <a:rPr dirty="0"/>
              <a:t>• Delivery Partners: View order ID, pickup date, customer address, and delivery status</a:t>
            </a:r>
          </a:p>
          <a:p>
            <a:r>
              <a:rPr dirty="0"/>
              <a:t>• Interactive tab system for easy navigation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Order </a:t>
            </a:r>
            <a:r>
              <a:rPr dirty="0" err="1"/>
              <a:t>Karo</a:t>
            </a:r>
            <a:r>
              <a:rPr dirty="0"/>
              <a:t>! Support Team</a:t>
            </a:r>
          </a:p>
          <a:p>
            <a:r>
              <a:rPr dirty="0"/>
              <a:t>Email: support@shopease.com</a:t>
            </a:r>
          </a:p>
          <a:p>
            <a:r>
              <a:rPr dirty="0" smtClean="0"/>
              <a:t>Phone: </a:t>
            </a:r>
            <a:r>
              <a:rPr lang="en-US" dirty="0" smtClean="0"/>
              <a:t>1234567890</a:t>
            </a:r>
            <a:endParaRPr dirty="0"/>
          </a:p>
          <a:p>
            <a:r>
              <a:rPr dirty="0"/>
              <a:t>Website: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144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Order Karo! E-Commerce Platform</vt:lpstr>
      <vt:lpstr>Website Overview</vt:lpstr>
      <vt:lpstr>Key Features</vt:lpstr>
      <vt:lpstr>Order History Page</vt:lpstr>
      <vt:lpstr>Contact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Karo! E-Commerce Platform</dc:title>
  <dc:subject/>
  <dc:creator>user</dc:creator>
  <cp:keywords/>
  <dc:description>generated using python-pptx</dc:description>
  <cp:lastModifiedBy>Aditya Kushwaha Presentation</cp:lastModifiedBy>
  <cp:revision>5</cp:revision>
  <dcterms:created xsi:type="dcterms:W3CDTF">2013-01-27T09:14:16Z</dcterms:created>
  <dcterms:modified xsi:type="dcterms:W3CDTF">2025-02-03T14:17:23Z</dcterms:modified>
  <cp:category/>
</cp:coreProperties>
</file>