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3"/>
    <p:sldId id="290" r:id="rId4"/>
    <p:sldId id="264" r:id="rId5"/>
    <p:sldId id="275" r:id="rId6"/>
    <p:sldId id="291" r:id="rId7"/>
    <p:sldId id="276" r:id="rId8"/>
    <p:sldId id="292" r:id="rId9"/>
    <p:sldId id="297" r:id="rId10"/>
    <p:sldId id="261" r:id="rId11"/>
    <p:sldId id="269" r:id="rId12"/>
    <p:sldId id="268" r:id="rId13"/>
    <p:sldId id="281" r:id="rId14"/>
    <p:sldId id="262" r:id="rId15"/>
    <p:sldId id="271" r:id="rId16"/>
    <p:sldId id="272" r:id="rId17"/>
    <p:sldId id="267" r:id="rId18"/>
    <p:sldId id="295" r:id="rId19"/>
    <p:sldId id="274" r:id="rId20"/>
    <p:sldId id="294" r:id="rId21"/>
    <p:sldId id="293" r:id="rId22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D6D6D"/>
    <a:srgbClr val="BF1D2E"/>
    <a:srgbClr val="2B2A2A"/>
    <a:srgbClr val="C53D3D"/>
    <a:srgbClr val="F8F8F8"/>
    <a:srgbClr val="D637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0857" autoAdjust="0"/>
    <p:restoredTop sz="94660"/>
  </p:normalViewPr>
  <p:slideViewPr>
    <p:cSldViewPr>
      <p:cViewPr varScale="1">
        <p:scale>
          <a:sx n="69" d="100"/>
          <a:sy n="69" d="100"/>
        </p:scale>
        <p:origin x="84" y="828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60113" cy="6011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385BF88-43C6-4F00-BF0A-D6C8BDAFC1A1}" type="datetimeFigureOut">
              <a:rPr lang="zh-CN" altLang="en-US"/>
            </a:fld>
            <a:endParaRPr lang="zh-CN" altLang="en-US"/>
          </a:p>
        </p:txBody>
      </p:sp>
      <p:sp>
        <p:nvSpPr>
          <p:cNvPr id="2253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EFAF84B-75B2-41E3-B491-B9B76906B60B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8851B-3029-44AF-B401-50611EAB88B8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B0BF24-4593-453A-99C2-0B0AFD6CA100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BC9C69-13F7-436A-84C7-5635AF0AFBBD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52DEB2-74D6-40DD-BF2D-E827C488CE47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D79FBD-0935-44DF-813A-186C430C5654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9B6609-78FB-4E02-9EBC-88ECC464A22B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189756-8ADC-4DBF-911B-55F1081EC965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84BAF-8B6F-4461-A28C-B0E9E4B15125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C895C-CBA2-4B04-AAFF-9B81C1E369D0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A0B46E-FC06-41A9-A6AB-0D797C862A79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B8DBE3-E44A-410D-8A98-D8D1D916F47C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9B170A-EFAF-4C43-B113-CE3AFAAD3A82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261A64-2B1E-4F23-99EA-BE4D07C9A2DC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36909E-7552-46E4-B1FE-5646C9DD7F84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FE112A-BEA2-4A4D-B20F-10010753F0D0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3D481B-AD57-4F1B-AADC-7F68BE0F40E7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C13258-71DA-4F62-BD43-9C5B9F636E5B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7A41E-2B20-47A8-BAC0-FC0D4D244BF9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6355CD-F56C-43F2-9D16-5DADEB52285C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283040-CBB8-4EE4-BE6F-EB3D01104E6A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alibri" panose="020F050202020403020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A0BE9A-CF2F-4C86-BCAB-DA071B9B1C2F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FE552-C517-4683-BC2D-00EB478527E3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smtClean="0">
                <a:sym typeface="Calibri Light" panose="020F0302020204030204" pitchFamily="34" charset="0"/>
              </a:rPr>
              <a:t>单击此处编辑母版标题样式</a:t>
            </a:r>
            <a:endParaRPr lang="zh-CN" altLang="zh-CN" smtClean="0">
              <a:sym typeface="Calibri Light" panose="020F0302020204030204" pitchFamily="34" charset="0"/>
            </a:endParaRP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smtClean="0">
                <a:sym typeface="Calibri" panose="020F0502020204030204" charset="0"/>
              </a:rPr>
              <a:t>单击此处编辑母版文本样式</a:t>
            </a:r>
            <a:endParaRPr lang="zh-CN" altLang="zh-CN" smtClean="0">
              <a:sym typeface="Calibri" panose="020F0502020204030204" charset="0"/>
            </a:endParaRPr>
          </a:p>
          <a:p>
            <a:pPr lvl="1"/>
            <a:r>
              <a:rPr lang="zh-CN" altLang="zh-CN" smtClean="0">
                <a:sym typeface="Calibri" panose="020F0502020204030204" charset="0"/>
              </a:rPr>
              <a:t>第二级</a:t>
            </a:r>
            <a:endParaRPr lang="zh-CN" altLang="zh-CN" smtClean="0">
              <a:sym typeface="Calibri" panose="020F0502020204030204" charset="0"/>
            </a:endParaRPr>
          </a:p>
          <a:p>
            <a:pPr lvl="2"/>
            <a:r>
              <a:rPr lang="zh-CN" altLang="zh-CN" smtClean="0">
                <a:sym typeface="Calibri" panose="020F0502020204030204" charset="0"/>
              </a:rPr>
              <a:t>第三级</a:t>
            </a:r>
            <a:endParaRPr lang="zh-CN" altLang="zh-CN" smtClean="0">
              <a:sym typeface="Calibri" panose="020F0502020204030204" charset="0"/>
            </a:endParaRPr>
          </a:p>
          <a:p>
            <a:pPr lvl="3"/>
            <a:r>
              <a:rPr lang="zh-CN" altLang="zh-CN" smtClean="0">
                <a:sym typeface="Calibri" panose="020F0502020204030204" charset="0"/>
              </a:rPr>
              <a:t>第四级</a:t>
            </a:r>
            <a:endParaRPr lang="zh-CN" altLang="zh-CN" smtClean="0">
              <a:sym typeface="Calibri" panose="020F0502020204030204" charset="0"/>
            </a:endParaRPr>
          </a:p>
          <a:p>
            <a:pPr lvl="4"/>
            <a:r>
              <a:rPr lang="zh-CN" altLang="zh-CN" smtClean="0">
                <a:sym typeface="Calibri" panose="020F0502020204030204" charset="0"/>
              </a:rPr>
              <a:t>第五级</a:t>
            </a:r>
            <a:endParaRPr lang="zh-CN" altLang="zh-CN" smtClean="0">
              <a:sym typeface="Calibri" panose="020F0502020204030204" charset="0"/>
            </a:endParaRP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D331848-7C7C-4D6A-A6BC-8F9CA8DB6B6D}" type="datetime1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EA88C8A-B186-4E02-90F4-7BFCD8663BB2}" type="slidenum">
              <a:rPr lang="zh-CN" altLang="en-US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hyperlink" Target="https://www.youtube.com/watch?v=9bZkp7q19f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矩形 25"/>
          <p:cNvSpPr>
            <a:spLocks noChangeArrowheads="1"/>
          </p:cNvSpPr>
          <p:nvPr/>
        </p:nvSpPr>
        <p:spPr bwMode="auto">
          <a:xfrm>
            <a:off x="4841081" y="3788966"/>
            <a:ext cx="2509837" cy="336550"/>
          </a:xfrm>
          <a:prstGeom prst="rect">
            <a:avLst/>
          </a:prstGeom>
          <a:solidFill>
            <a:srgbClr val="D637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答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辩人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：工大生活圈</a:t>
            </a:r>
            <a:endParaRPr lang="zh-CN" altLang="en-US" sz="14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1" name="矩形 4"/>
          <p:cNvSpPr>
            <a:spLocks noChangeArrowheads="1"/>
          </p:cNvSpPr>
          <p:nvPr/>
        </p:nvSpPr>
        <p:spPr bwMode="auto">
          <a:xfrm>
            <a:off x="0" y="0"/>
            <a:ext cx="12192000" cy="663575"/>
          </a:xfrm>
          <a:prstGeom prst="rect">
            <a:avLst/>
          </a:pr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2" name="矩形 5"/>
          <p:cNvSpPr>
            <a:spLocks noChangeArrowheads="1"/>
          </p:cNvSpPr>
          <p:nvPr/>
        </p:nvSpPr>
        <p:spPr bwMode="auto">
          <a:xfrm>
            <a:off x="0" y="5773738"/>
            <a:ext cx="12192000" cy="1084262"/>
          </a:xfrm>
          <a:prstGeom prst="rect">
            <a:avLst/>
          </a:pr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54" name="直接连接符 10"/>
          <p:cNvSpPr>
            <a:spLocks noChangeShapeType="1"/>
          </p:cNvSpPr>
          <p:nvPr/>
        </p:nvSpPr>
        <p:spPr bwMode="auto">
          <a:xfrm>
            <a:off x="3571875" y="2835275"/>
            <a:ext cx="5503863" cy="0"/>
          </a:xfrm>
          <a:prstGeom prst="line">
            <a:avLst/>
          </a:prstGeom>
          <a:noFill/>
          <a:ln w="6350">
            <a:solidFill>
              <a:srgbClr val="242424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5" name="文本框 12"/>
          <p:cNvSpPr>
            <a:spLocks noChangeArrowheads="1"/>
          </p:cNvSpPr>
          <p:nvPr/>
        </p:nvSpPr>
        <p:spPr bwMode="auto">
          <a:xfrm>
            <a:off x="3090350" y="2867642"/>
            <a:ext cx="613152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</a:t>
            </a:r>
            <a:r>
              <a:rPr lang="zh-CN" altLang="en-US" sz="4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广东工业大学</a:t>
            </a:r>
            <a:r>
              <a:rPr lang="en-US" altLang="zh-CN" sz="4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PPT</a:t>
            </a:r>
            <a:r>
              <a:rPr lang="zh-CN" altLang="en-US" sz="44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模板</a:t>
            </a:r>
            <a:endParaRPr lang="zh-CN" altLang="en-US" sz="4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56" name="直接连接符 14"/>
          <p:cNvSpPr>
            <a:spLocks noChangeShapeType="1"/>
          </p:cNvSpPr>
          <p:nvPr/>
        </p:nvSpPr>
        <p:spPr bwMode="auto">
          <a:xfrm>
            <a:off x="3571874" y="3669452"/>
            <a:ext cx="5503863" cy="0"/>
          </a:xfrm>
          <a:prstGeom prst="line">
            <a:avLst/>
          </a:prstGeom>
          <a:noFill/>
          <a:ln w="6350">
            <a:solidFill>
              <a:srgbClr val="242424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760" y="1664084"/>
            <a:ext cx="2989817" cy="7142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任意多边形 9"/>
          <p:cNvSpPr/>
          <p:nvPr/>
        </p:nvSpPr>
        <p:spPr bwMode="auto">
          <a:xfrm rot="5400000">
            <a:off x="4111625" y="-417512"/>
            <a:ext cx="3787775" cy="7032625"/>
          </a:xfrm>
          <a:custGeom>
            <a:avLst/>
            <a:gdLst>
              <a:gd name="T0" fmla="*/ 5334039 w 3571254"/>
              <a:gd name="T1" fmla="*/ 5779582 h 6858000"/>
              <a:gd name="T2" fmla="*/ 5719106 w 3571254"/>
              <a:gd name="T3" fmla="*/ 6110364 h 6858000"/>
              <a:gd name="T4" fmla="*/ 5334039 w 3571254"/>
              <a:gd name="T5" fmla="*/ 6441145 h 6858000"/>
              <a:gd name="T6" fmla="*/ 5334039 w 3571254"/>
              <a:gd name="T7" fmla="*/ 5779582 h 6858000"/>
              <a:gd name="T8" fmla="*/ 5334039 w 3571254"/>
              <a:gd name="T9" fmla="*/ 4711678 h 6858000"/>
              <a:gd name="T10" fmla="*/ 5719106 w 3571254"/>
              <a:gd name="T11" fmla="*/ 5042459 h 6858000"/>
              <a:gd name="T12" fmla="*/ 5334039 w 3571254"/>
              <a:gd name="T13" fmla="*/ 5373239 h 6858000"/>
              <a:gd name="T14" fmla="*/ 5334039 w 3571254"/>
              <a:gd name="T15" fmla="*/ 4711678 h 6858000"/>
              <a:gd name="T16" fmla="*/ 5334039 w 3571254"/>
              <a:gd name="T17" fmla="*/ 3643774 h 6858000"/>
              <a:gd name="T18" fmla="*/ 5719106 w 3571254"/>
              <a:gd name="T19" fmla="*/ 3974556 h 6858000"/>
              <a:gd name="T20" fmla="*/ 5334039 w 3571254"/>
              <a:gd name="T21" fmla="*/ 4305337 h 6858000"/>
              <a:gd name="T22" fmla="*/ 5334039 w 3571254"/>
              <a:gd name="T23" fmla="*/ 3643774 h 6858000"/>
              <a:gd name="T24" fmla="*/ 5334039 w 3571254"/>
              <a:gd name="T25" fmla="*/ 2575871 h 6858000"/>
              <a:gd name="T26" fmla="*/ 5719106 w 3571254"/>
              <a:gd name="T27" fmla="*/ 2906652 h 6858000"/>
              <a:gd name="T28" fmla="*/ 5334039 w 3571254"/>
              <a:gd name="T29" fmla="*/ 3237436 h 6858000"/>
              <a:gd name="T30" fmla="*/ 5334039 w 3571254"/>
              <a:gd name="T31" fmla="*/ 2575871 h 6858000"/>
              <a:gd name="T32" fmla="*/ 5334039 w 3571254"/>
              <a:gd name="T33" fmla="*/ 1507967 h 6858000"/>
              <a:gd name="T34" fmla="*/ 5719106 w 3571254"/>
              <a:gd name="T35" fmla="*/ 1838751 h 6858000"/>
              <a:gd name="T36" fmla="*/ 5334039 w 3571254"/>
              <a:gd name="T37" fmla="*/ 2169532 h 6858000"/>
              <a:gd name="T38" fmla="*/ 5334039 w 3571254"/>
              <a:gd name="T39" fmla="*/ 1507967 h 6858000"/>
              <a:gd name="T40" fmla="*/ 0 w 3571254"/>
              <a:gd name="T41" fmla="*/ 0 h 6858000"/>
              <a:gd name="T42" fmla="*/ 5334039 w 3571254"/>
              <a:gd name="T43" fmla="*/ 0 h 6858000"/>
              <a:gd name="T44" fmla="*/ 5334039 w 3571254"/>
              <a:gd name="T45" fmla="*/ 1507967 h 6858000"/>
              <a:gd name="T46" fmla="*/ 4948972 w 3571254"/>
              <a:gd name="T47" fmla="*/ 1838751 h 6858000"/>
              <a:gd name="T48" fmla="*/ 5334039 w 3571254"/>
              <a:gd name="T49" fmla="*/ 2169532 h 6858000"/>
              <a:gd name="T50" fmla="*/ 5334039 w 3571254"/>
              <a:gd name="T51" fmla="*/ 2575871 h 6858000"/>
              <a:gd name="T52" fmla="*/ 4948972 w 3571254"/>
              <a:gd name="T53" fmla="*/ 2906652 h 6858000"/>
              <a:gd name="T54" fmla="*/ 5334039 w 3571254"/>
              <a:gd name="T55" fmla="*/ 3237436 h 6858000"/>
              <a:gd name="T56" fmla="*/ 5334039 w 3571254"/>
              <a:gd name="T57" fmla="*/ 3643774 h 6858000"/>
              <a:gd name="T58" fmla="*/ 4948972 w 3571254"/>
              <a:gd name="T59" fmla="*/ 3974556 h 6858000"/>
              <a:gd name="T60" fmla="*/ 5334039 w 3571254"/>
              <a:gd name="T61" fmla="*/ 4305337 h 6858000"/>
              <a:gd name="T62" fmla="*/ 5334039 w 3571254"/>
              <a:gd name="T63" fmla="*/ 4711678 h 6858000"/>
              <a:gd name="T64" fmla="*/ 4948972 w 3571254"/>
              <a:gd name="T65" fmla="*/ 5042459 h 6858000"/>
              <a:gd name="T66" fmla="*/ 5334039 w 3571254"/>
              <a:gd name="T67" fmla="*/ 5373239 h 6858000"/>
              <a:gd name="T68" fmla="*/ 5334039 w 3571254"/>
              <a:gd name="T69" fmla="*/ 5779582 h 6858000"/>
              <a:gd name="T70" fmla="*/ 4948972 w 3571254"/>
              <a:gd name="T71" fmla="*/ 6110364 h 6858000"/>
              <a:gd name="T72" fmla="*/ 5334039 w 3571254"/>
              <a:gd name="T73" fmla="*/ 6441145 h 6858000"/>
              <a:gd name="T74" fmla="*/ 5334039 w 3571254"/>
              <a:gd name="T75" fmla="*/ 8386047 h 6858000"/>
              <a:gd name="T76" fmla="*/ 0 w 3571254"/>
              <a:gd name="T77" fmla="*/ 8386047 h 6858000"/>
              <a:gd name="T78" fmla="*/ 0 w 3571254"/>
              <a:gd name="T79" fmla="*/ 0 h 685800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3571254" h="6858000">
                <a:moveTo>
                  <a:pt x="3330802" y="4726466"/>
                </a:moveTo>
                <a:cubicBezTo>
                  <a:pt x="3463600" y="4726466"/>
                  <a:pt x="3571254" y="4847577"/>
                  <a:pt x="3571254" y="4996975"/>
                </a:cubicBezTo>
                <a:cubicBezTo>
                  <a:pt x="3571254" y="5146373"/>
                  <a:pt x="3463600" y="5267484"/>
                  <a:pt x="3330802" y="5267484"/>
                </a:cubicBezTo>
                <a:lnTo>
                  <a:pt x="3330802" y="4726466"/>
                </a:lnTo>
                <a:close/>
                <a:moveTo>
                  <a:pt x="3330802" y="3853148"/>
                </a:moveTo>
                <a:cubicBezTo>
                  <a:pt x="3463600" y="3853148"/>
                  <a:pt x="3571254" y="3974259"/>
                  <a:pt x="3571254" y="4123657"/>
                </a:cubicBezTo>
                <a:cubicBezTo>
                  <a:pt x="3571254" y="4273055"/>
                  <a:pt x="3463600" y="4394166"/>
                  <a:pt x="3330802" y="4394166"/>
                </a:cubicBezTo>
                <a:lnTo>
                  <a:pt x="3330802" y="3853148"/>
                </a:lnTo>
                <a:close/>
                <a:moveTo>
                  <a:pt x="3330802" y="2979831"/>
                </a:moveTo>
                <a:cubicBezTo>
                  <a:pt x="3463600" y="2979831"/>
                  <a:pt x="3571254" y="3100942"/>
                  <a:pt x="3571254" y="3250340"/>
                </a:cubicBezTo>
                <a:cubicBezTo>
                  <a:pt x="3571254" y="3399738"/>
                  <a:pt x="3463600" y="3520849"/>
                  <a:pt x="3330802" y="3520849"/>
                </a:cubicBezTo>
                <a:lnTo>
                  <a:pt x="3330802" y="2979831"/>
                </a:lnTo>
                <a:close/>
                <a:moveTo>
                  <a:pt x="3330802" y="2106514"/>
                </a:moveTo>
                <a:cubicBezTo>
                  <a:pt x="3463600" y="2106514"/>
                  <a:pt x="3571254" y="2227625"/>
                  <a:pt x="3571254" y="2377023"/>
                </a:cubicBezTo>
                <a:cubicBezTo>
                  <a:pt x="3571254" y="2526421"/>
                  <a:pt x="3463600" y="2647532"/>
                  <a:pt x="3330802" y="2647532"/>
                </a:cubicBezTo>
                <a:lnTo>
                  <a:pt x="3330802" y="2106514"/>
                </a:lnTo>
                <a:close/>
                <a:moveTo>
                  <a:pt x="3330802" y="1233197"/>
                </a:moveTo>
                <a:cubicBezTo>
                  <a:pt x="3463600" y="1233197"/>
                  <a:pt x="3571254" y="1354308"/>
                  <a:pt x="3571254" y="1503706"/>
                </a:cubicBezTo>
                <a:cubicBezTo>
                  <a:pt x="3571254" y="1653104"/>
                  <a:pt x="3463600" y="1774215"/>
                  <a:pt x="3330802" y="1774215"/>
                </a:cubicBezTo>
                <a:lnTo>
                  <a:pt x="3330802" y="1233197"/>
                </a:lnTo>
                <a:close/>
                <a:moveTo>
                  <a:pt x="0" y="0"/>
                </a:moveTo>
                <a:lnTo>
                  <a:pt x="3330802" y="0"/>
                </a:lnTo>
                <a:lnTo>
                  <a:pt x="3330802" y="1233197"/>
                </a:lnTo>
                <a:cubicBezTo>
                  <a:pt x="3198004" y="1233197"/>
                  <a:pt x="3090350" y="1354308"/>
                  <a:pt x="3090350" y="1503706"/>
                </a:cubicBezTo>
                <a:cubicBezTo>
                  <a:pt x="3090350" y="1653104"/>
                  <a:pt x="3198004" y="1774215"/>
                  <a:pt x="3330802" y="1774215"/>
                </a:cubicBezTo>
                <a:lnTo>
                  <a:pt x="3330802" y="2106514"/>
                </a:lnTo>
                <a:cubicBezTo>
                  <a:pt x="3198004" y="2106514"/>
                  <a:pt x="3090350" y="2227625"/>
                  <a:pt x="3090350" y="2377023"/>
                </a:cubicBezTo>
                <a:cubicBezTo>
                  <a:pt x="3090350" y="2526421"/>
                  <a:pt x="3198004" y="2647532"/>
                  <a:pt x="3330802" y="2647532"/>
                </a:cubicBezTo>
                <a:lnTo>
                  <a:pt x="3330802" y="2979831"/>
                </a:lnTo>
                <a:cubicBezTo>
                  <a:pt x="3198004" y="2979831"/>
                  <a:pt x="3090350" y="3100942"/>
                  <a:pt x="3090350" y="3250340"/>
                </a:cubicBezTo>
                <a:cubicBezTo>
                  <a:pt x="3090350" y="3399738"/>
                  <a:pt x="3198004" y="3520849"/>
                  <a:pt x="3330802" y="3520849"/>
                </a:cubicBezTo>
                <a:lnTo>
                  <a:pt x="3330802" y="3853148"/>
                </a:lnTo>
                <a:cubicBezTo>
                  <a:pt x="3198004" y="3853148"/>
                  <a:pt x="3090350" y="3974259"/>
                  <a:pt x="3090350" y="4123657"/>
                </a:cubicBezTo>
                <a:cubicBezTo>
                  <a:pt x="3090350" y="4273055"/>
                  <a:pt x="3198004" y="4394166"/>
                  <a:pt x="3330802" y="4394166"/>
                </a:cubicBezTo>
                <a:lnTo>
                  <a:pt x="3330802" y="4726466"/>
                </a:lnTo>
                <a:cubicBezTo>
                  <a:pt x="3198004" y="4726466"/>
                  <a:pt x="3090350" y="4847577"/>
                  <a:pt x="3090350" y="4996975"/>
                </a:cubicBezTo>
                <a:cubicBezTo>
                  <a:pt x="3090350" y="5146373"/>
                  <a:pt x="3198004" y="5267484"/>
                  <a:pt x="3330802" y="5267484"/>
                </a:cubicBezTo>
                <a:lnTo>
                  <a:pt x="333080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2B2A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7" name="文本框 10"/>
          <p:cNvSpPr txBox="1">
            <a:spLocks noChangeArrowheads="1"/>
          </p:cNvSpPr>
          <p:nvPr/>
        </p:nvSpPr>
        <p:spPr bwMode="auto">
          <a:xfrm>
            <a:off x="5434013" y="2166938"/>
            <a:ext cx="2946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480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 数据分析 </a:t>
            </a:r>
            <a:endParaRPr lang="zh-CN" altLang="en-US" sz="4800">
              <a:solidFill>
                <a:schemeClr val="bg1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268" name="文本框 12"/>
          <p:cNvSpPr txBox="1">
            <a:spLocks noChangeArrowheads="1"/>
          </p:cNvSpPr>
          <p:nvPr/>
        </p:nvSpPr>
        <p:spPr bwMode="auto">
          <a:xfrm>
            <a:off x="5675313" y="2994025"/>
            <a:ext cx="21637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rgbClr val="D9D9D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补 冲 内 容 </a:t>
            </a:r>
            <a:r>
              <a:rPr lang="en-US" altLang="zh-CN" sz="1400">
                <a:solidFill>
                  <a:srgbClr val="D9D9D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</a:t>
            </a:r>
            <a:r>
              <a:rPr lang="zh-CN" altLang="en-US" sz="1400">
                <a:solidFill>
                  <a:srgbClr val="D9D9D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输入文本</a:t>
            </a:r>
            <a:endParaRPr lang="zh-CN" altLang="en-US" sz="1400">
              <a:solidFill>
                <a:srgbClr val="D9D9D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269" name="KSO_Shape"/>
          <p:cNvSpPr/>
          <p:nvPr/>
        </p:nvSpPr>
        <p:spPr bwMode="auto">
          <a:xfrm>
            <a:off x="3579813" y="1806575"/>
            <a:ext cx="1905000" cy="1885950"/>
          </a:xfrm>
          <a:custGeom>
            <a:avLst/>
            <a:gdLst>
              <a:gd name="T0" fmla="*/ 125599 w 2390775"/>
              <a:gd name="T1" fmla="*/ 300695 h 2365376"/>
              <a:gd name="T2" fmla="*/ 119761 w 2390775"/>
              <a:gd name="T3" fmla="*/ 287121 h 2365376"/>
              <a:gd name="T4" fmla="*/ 261578 w 2390775"/>
              <a:gd name="T5" fmla="*/ 285436 h 2365376"/>
              <a:gd name="T6" fmla="*/ 240831 w 2390775"/>
              <a:gd name="T7" fmla="*/ 296373 h 2365376"/>
              <a:gd name="T8" fmla="*/ 246777 w 2390775"/>
              <a:gd name="T9" fmla="*/ 283119 h 2365376"/>
              <a:gd name="T10" fmla="*/ 133304 w 2390775"/>
              <a:gd name="T11" fmla="*/ 269300 h 2365376"/>
              <a:gd name="T12" fmla="*/ 131751 w 2390775"/>
              <a:gd name="T13" fmla="*/ 241765 h 2365376"/>
              <a:gd name="T14" fmla="*/ 120296 w 2390775"/>
              <a:gd name="T15" fmla="*/ 226413 h 2365376"/>
              <a:gd name="T16" fmla="*/ 122263 w 2390775"/>
              <a:gd name="T17" fmla="*/ 233777 h 2365376"/>
              <a:gd name="T18" fmla="*/ 118266 w 2390775"/>
              <a:gd name="T19" fmla="*/ 237362 h 2365376"/>
              <a:gd name="T20" fmla="*/ 110398 w 2390775"/>
              <a:gd name="T21" fmla="*/ 226544 h 2365376"/>
              <a:gd name="T22" fmla="*/ 231927 w 2390775"/>
              <a:gd name="T23" fmla="*/ 206728 h 2365376"/>
              <a:gd name="T24" fmla="*/ 233214 w 2390775"/>
              <a:gd name="T25" fmla="*/ 210194 h 2365376"/>
              <a:gd name="T26" fmla="*/ 223639 w 2390775"/>
              <a:gd name="T27" fmla="*/ 219084 h 2365376"/>
              <a:gd name="T28" fmla="*/ 224860 w 2390775"/>
              <a:gd name="T29" fmla="*/ 205160 h 2365376"/>
              <a:gd name="T30" fmla="*/ 198377 w 2390775"/>
              <a:gd name="T31" fmla="*/ 171243 h 2365376"/>
              <a:gd name="T32" fmla="*/ 201795 w 2390775"/>
              <a:gd name="T33" fmla="*/ 233243 h 2365376"/>
              <a:gd name="T34" fmla="*/ 130402 w 2390775"/>
              <a:gd name="T35" fmla="*/ 291616 h 2365376"/>
              <a:gd name="T36" fmla="*/ 122340 w 2390775"/>
              <a:gd name="T37" fmla="*/ 205514 h 2365376"/>
              <a:gd name="T38" fmla="*/ 108024 w 2390775"/>
              <a:gd name="T39" fmla="*/ 223395 h 2365376"/>
              <a:gd name="T40" fmla="*/ 122857 w 2390775"/>
              <a:gd name="T41" fmla="*/ 177851 h 2365376"/>
              <a:gd name="T42" fmla="*/ 175739 w 2390775"/>
              <a:gd name="T43" fmla="*/ 189318 h 2365376"/>
              <a:gd name="T44" fmla="*/ 154096 w 2390775"/>
              <a:gd name="T45" fmla="*/ 111032 h 2365376"/>
              <a:gd name="T46" fmla="*/ 189593 w 2390775"/>
              <a:gd name="T47" fmla="*/ 107727 h 2365376"/>
              <a:gd name="T48" fmla="*/ 185382 w 2390775"/>
              <a:gd name="T49" fmla="*/ 117126 h 2365376"/>
              <a:gd name="T50" fmla="*/ 191018 w 2390775"/>
              <a:gd name="T51" fmla="*/ 120107 h 2365376"/>
              <a:gd name="T52" fmla="*/ 189333 w 2390775"/>
              <a:gd name="T53" fmla="*/ 141108 h 2365376"/>
              <a:gd name="T54" fmla="*/ 171391 w 2390775"/>
              <a:gd name="T55" fmla="*/ 158155 h 2365376"/>
              <a:gd name="T56" fmla="*/ 151375 w 2390775"/>
              <a:gd name="T57" fmla="*/ 138386 h 2365376"/>
              <a:gd name="T58" fmla="*/ 150534 w 2390775"/>
              <a:gd name="T59" fmla="*/ 124644 h 2365376"/>
              <a:gd name="T60" fmla="*/ 155327 w 2390775"/>
              <a:gd name="T61" fmla="*/ 104487 h 2365376"/>
              <a:gd name="T62" fmla="*/ 125830 w 2390775"/>
              <a:gd name="T63" fmla="*/ 91985 h 2365376"/>
              <a:gd name="T64" fmla="*/ 71433 w 2390775"/>
              <a:gd name="T65" fmla="*/ 130754 h 2365376"/>
              <a:gd name="T66" fmla="*/ 43880 w 2390775"/>
              <a:gd name="T67" fmla="*/ 192536 h 2365376"/>
              <a:gd name="T68" fmla="*/ 52332 w 2390775"/>
              <a:gd name="T69" fmla="*/ 261646 h 2365376"/>
              <a:gd name="T70" fmla="*/ 93502 w 2390775"/>
              <a:gd name="T71" fmla="*/ 314223 h 2365376"/>
              <a:gd name="T72" fmla="*/ 156482 w 2390775"/>
              <a:gd name="T73" fmla="*/ 339052 h 2365376"/>
              <a:gd name="T74" fmla="*/ 224559 w 2390775"/>
              <a:gd name="T75" fmla="*/ 327059 h 2365376"/>
              <a:gd name="T76" fmla="*/ 274827 w 2390775"/>
              <a:gd name="T77" fmla="*/ 283299 h 2365376"/>
              <a:gd name="T78" fmla="*/ 296444 w 2390775"/>
              <a:gd name="T79" fmla="*/ 218534 h 2365376"/>
              <a:gd name="T80" fmla="*/ 281215 w 2390775"/>
              <a:gd name="T81" fmla="*/ 151176 h 2365376"/>
              <a:gd name="T82" fmla="*/ 235271 w 2390775"/>
              <a:gd name="T83" fmla="*/ 102747 h 2365376"/>
              <a:gd name="T84" fmla="*/ 169516 w 2390775"/>
              <a:gd name="T85" fmla="*/ 84206 h 2365376"/>
              <a:gd name="T86" fmla="*/ 201781 w 2390775"/>
              <a:gd name="T87" fmla="*/ 64563 h 2365376"/>
              <a:gd name="T88" fmla="*/ 300122 w 2390775"/>
              <a:gd name="T89" fmla="*/ 137625 h 2365376"/>
              <a:gd name="T90" fmla="*/ 317092 w 2390775"/>
              <a:gd name="T91" fmla="*/ 240057 h 2365376"/>
              <a:gd name="T92" fmla="*/ 252822 w 2390775"/>
              <a:gd name="T93" fmla="*/ 337432 h 2365376"/>
              <a:gd name="T94" fmla="*/ 131767 w 2390775"/>
              <a:gd name="T95" fmla="*/ 358112 h 2365376"/>
              <a:gd name="T96" fmla="*/ 22456 w 2390775"/>
              <a:gd name="T97" fmla="*/ 243105 h 2365376"/>
              <a:gd name="T98" fmla="*/ 51300 w 2390775"/>
              <a:gd name="T99" fmla="*/ 118955 h 2365376"/>
              <a:gd name="T100" fmla="*/ 315905 w 2390775"/>
              <a:gd name="T101" fmla="*/ 32798 h 2365376"/>
              <a:gd name="T102" fmla="*/ 297951 w 2390775"/>
              <a:gd name="T103" fmla="*/ 58271 h 2365376"/>
              <a:gd name="T104" fmla="*/ 316164 w 2390775"/>
              <a:gd name="T105" fmla="*/ 87375 h 2365376"/>
              <a:gd name="T106" fmla="*/ 350722 w 2390775"/>
              <a:gd name="T107" fmla="*/ 77846 h 2365376"/>
              <a:gd name="T108" fmla="*/ 353940 w 2390775"/>
              <a:gd name="T109" fmla="*/ 47640 h 2365376"/>
              <a:gd name="T110" fmla="*/ 347896 w 2390775"/>
              <a:gd name="T111" fmla="*/ 19360 h 2365376"/>
              <a:gd name="T112" fmla="*/ 361792 w 2390775"/>
              <a:gd name="T113" fmla="*/ 30398 h 2365376"/>
              <a:gd name="T114" fmla="*/ 363335 w 2390775"/>
              <a:gd name="T115" fmla="*/ 87828 h 2365376"/>
              <a:gd name="T116" fmla="*/ 326331 w 2390775"/>
              <a:gd name="T117" fmla="*/ 105718 h 2365376"/>
              <a:gd name="T118" fmla="*/ 296149 w 2390775"/>
              <a:gd name="T119" fmla="*/ 93273 h 2365376"/>
              <a:gd name="T120" fmla="*/ 267253 w 2390775"/>
              <a:gd name="T121" fmla="*/ 53151 h 2365376"/>
              <a:gd name="T122" fmla="*/ 318673 w 2390775"/>
              <a:gd name="T123" fmla="*/ 15167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rgbClr val="C53D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4"/>
          <p:cNvSpPr>
            <a:spLocks noChangeArrowheads="1"/>
          </p:cNvSpPr>
          <p:nvPr/>
        </p:nvSpPr>
        <p:spPr bwMode="auto">
          <a:xfrm>
            <a:off x="0" y="0"/>
            <a:ext cx="12192000" cy="663575"/>
          </a:xfrm>
          <a:prstGeom prst="rect">
            <a:avLst/>
          </a:pr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291" name="矩形 5"/>
          <p:cNvSpPr>
            <a:spLocks noChangeArrowheads="1"/>
          </p:cNvSpPr>
          <p:nvPr/>
        </p:nvSpPr>
        <p:spPr bwMode="auto">
          <a:xfrm>
            <a:off x="0" y="5768975"/>
            <a:ext cx="12192000" cy="1084263"/>
          </a:xfrm>
          <a:prstGeom prst="rect">
            <a:avLst/>
          </a:pr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403475" y="4211638"/>
            <a:ext cx="365125" cy="1557337"/>
          </a:xfrm>
          <a:prstGeom prst="rect">
            <a:avLst/>
          </a:prstGeom>
          <a:solidFill>
            <a:srgbClr val="2B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2B2A2A"/>
              </a:solidFill>
            </a:endParaRPr>
          </a:p>
        </p:txBody>
      </p:sp>
      <p:sp>
        <p:nvSpPr>
          <p:cNvPr id="12293" name="文本框 13"/>
          <p:cNvSpPr txBox="1">
            <a:spLocks noChangeArrowheads="1"/>
          </p:cNvSpPr>
          <p:nvPr/>
        </p:nvSpPr>
        <p:spPr bwMode="auto">
          <a:xfrm>
            <a:off x="2336800" y="5854700"/>
            <a:ext cx="4984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endParaRPr lang="zh-CN" altLang="en-US" sz="1600">
              <a:solidFill>
                <a:srgbClr val="FFFF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294" name="文本框 14"/>
          <p:cNvSpPr txBox="1">
            <a:spLocks noChangeArrowheads="1"/>
          </p:cNvSpPr>
          <p:nvPr/>
        </p:nvSpPr>
        <p:spPr bwMode="auto">
          <a:xfrm>
            <a:off x="3001963" y="5854700"/>
            <a:ext cx="5000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endParaRPr lang="zh-CN" altLang="en-US" sz="1600">
              <a:solidFill>
                <a:srgbClr val="FFFF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295" name="文本框 15"/>
          <p:cNvSpPr txBox="1">
            <a:spLocks noChangeArrowheads="1"/>
          </p:cNvSpPr>
          <p:nvPr/>
        </p:nvSpPr>
        <p:spPr bwMode="auto">
          <a:xfrm>
            <a:off x="3667125" y="5854700"/>
            <a:ext cx="500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endParaRPr lang="zh-CN" altLang="en-US" sz="1600">
              <a:solidFill>
                <a:srgbClr val="FFFF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296" name="文本框 16"/>
          <p:cNvSpPr txBox="1">
            <a:spLocks noChangeArrowheads="1"/>
          </p:cNvSpPr>
          <p:nvPr/>
        </p:nvSpPr>
        <p:spPr bwMode="auto">
          <a:xfrm>
            <a:off x="4332288" y="5854700"/>
            <a:ext cx="5000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4</a:t>
            </a:r>
            <a:endParaRPr lang="zh-CN" altLang="en-US" sz="1600">
              <a:solidFill>
                <a:srgbClr val="FFFF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297" name="文本框 17"/>
          <p:cNvSpPr txBox="1">
            <a:spLocks noChangeArrowheads="1"/>
          </p:cNvSpPr>
          <p:nvPr/>
        </p:nvSpPr>
        <p:spPr bwMode="auto">
          <a:xfrm>
            <a:off x="4997450" y="5854700"/>
            <a:ext cx="500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5</a:t>
            </a:r>
            <a:endParaRPr lang="zh-CN" altLang="en-US" sz="1600">
              <a:solidFill>
                <a:srgbClr val="FFFF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298" name="文本框 18"/>
          <p:cNvSpPr txBox="1">
            <a:spLocks noChangeArrowheads="1"/>
          </p:cNvSpPr>
          <p:nvPr/>
        </p:nvSpPr>
        <p:spPr bwMode="auto">
          <a:xfrm>
            <a:off x="5662613" y="5854700"/>
            <a:ext cx="5000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6</a:t>
            </a:r>
            <a:endParaRPr lang="zh-CN" altLang="en-US" sz="1600">
              <a:solidFill>
                <a:srgbClr val="FFFF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299" name="文本框 19"/>
          <p:cNvSpPr txBox="1">
            <a:spLocks noChangeArrowheads="1"/>
          </p:cNvSpPr>
          <p:nvPr/>
        </p:nvSpPr>
        <p:spPr bwMode="auto">
          <a:xfrm>
            <a:off x="6329363" y="5854700"/>
            <a:ext cx="4984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7</a:t>
            </a:r>
            <a:endParaRPr lang="zh-CN" altLang="en-US" sz="1600">
              <a:solidFill>
                <a:srgbClr val="FFFF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300" name="文本框 20"/>
          <p:cNvSpPr txBox="1">
            <a:spLocks noChangeArrowheads="1"/>
          </p:cNvSpPr>
          <p:nvPr/>
        </p:nvSpPr>
        <p:spPr bwMode="auto">
          <a:xfrm>
            <a:off x="6994525" y="5854700"/>
            <a:ext cx="4984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8</a:t>
            </a:r>
            <a:endParaRPr lang="zh-CN" altLang="en-US" sz="1600">
              <a:solidFill>
                <a:srgbClr val="FFFF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301" name="文本框 21"/>
          <p:cNvSpPr txBox="1">
            <a:spLocks noChangeArrowheads="1"/>
          </p:cNvSpPr>
          <p:nvPr/>
        </p:nvSpPr>
        <p:spPr bwMode="auto">
          <a:xfrm>
            <a:off x="7659688" y="5854700"/>
            <a:ext cx="4984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9</a:t>
            </a:r>
            <a:endParaRPr lang="zh-CN" altLang="en-US" sz="1600">
              <a:solidFill>
                <a:srgbClr val="FFFF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302" name="文本框 22"/>
          <p:cNvSpPr txBox="1">
            <a:spLocks noChangeArrowheads="1"/>
          </p:cNvSpPr>
          <p:nvPr/>
        </p:nvSpPr>
        <p:spPr bwMode="auto">
          <a:xfrm>
            <a:off x="8324850" y="5854700"/>
            <a:ext cx="500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10</a:t>
            </a:r>
            <a:endParaRPr lang="zh-CN" altLang="en-US" sz="1600">
              <a:solidFill>
                <a:srgbClr val="FFFF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303" name="文本框 23"/>
          <p:cNvSpPr txBox="1">
            <a:spLocks noChangeArrowheads="1"/>
          </p:cNvSpPr>
          <p:nvPr/>
        </p:nvSpPr>
        <p:spPr bwMode="auto">
          <a:xfrm>
            <a:off x="8990013" y="5854700"/>
            <a:ext cx="5000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11</a:t>
            </a:r>
            <a:endParaRPr lang="zh-CN" altLang="en-US" sz="1600">
              <a:solidFill>
                <a:srgbClr val="FFFF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304" name="文本框 24"/>
          <p:cNvSpPr txBox="1">
            <a:spLocks noChangeArrowheads="1"/>
          </p:cNvSpPr>
          <p:nvPr/>
        </p:nvSpPr>
        <p:spPr bwMode="auto">
          <a:xfrm>
            <a:off x="9655175" y="5854700"/>
            <a:ext cx="500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rgbClr val="FFFF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12</a:t>
            </a:r>
            <a:endParaRPr lang="zh-CN" altLang="en-US" sz="1600">
              <a:solidFill>
                <a:srgbClr val="FFFF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305" name="文本框 25"/>
          <p:cNvSpPr txBox="1">
            <a:spLocks noChangeArrowheads="1"/>
          </p:cNvSpPr>
          <p:nvPr/>
        </p:nvSpPr>
        <p:spPr bwMode="auto">
          <a:xfrm>
            <a:off x="1581150" y="2644775"/>
            <a:ext cx="1852613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r"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rgbClr val="C00000"/>
                </a:solidFill>
                <a:latin typeface="Impact" panose="020B0806030902050204" pitchFamily="34" charset="0"/>
                <a:ea typeface="黑体" panose="02010609060101010101" pitchFamily="49" charset="-122"/>
              </a:rPr>
              <a:t>TOTAL</a:t>
            </a:r>
            <a:endParaRPr lang="zh-CN" altLang="en-US" sz="3600">
              <a:solidFill>
                <a:srgbClr val="C00000"/>
              </a:solidFill>
              <a:latin typeface="Impact" panose="020B0806030902050204" pitchFamily="34" charset="0"/>
              <a:ea typeface="黑体" panose="02010609060101010101" pitchFamily="49" charset="-122"/>
            </a:endParaRPr>
          </a:p>
        </p:txBody>
      </p:sp>
      <p:sp>
        <p:nvSpPr>
          <p:cNvPr id="30" name="KSO_Shape"/>
          <p:cNvSpPr/>
          <p:nvPr/>
        </p:nvSpPr>
        <p:spPr>
          <a:xfrm>
            <a:off x="8350475" y="4262069"/>
            <a:ext cx="565287" cy="446577"/>
          </a:xfrm>
          <a:prstGeom prst="wedgeEllipseCallout">
            <a:avLst>
              <a:gd name="adj1" fmla="val -25046"/>
              <a:gd name="adj2" fmla="val 6569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1600" b="1">
                <a:solidFill>
                  <a:srgbClr val="FFFF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70</a:t>
            </a:r>
            <a:endParaRPr lang="zh-CN" altLang="en-US" sz="1600" b="1">
              <a:solidFill>
                <a:srgbClr val="FFFF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1" name="KSO_Shape"/>
          <p:cNvSpPr/>
          <p:nvPr/>
        </p:nvSpPr>
        <p:spPr>
          <a:xfrm>
            <a:off x="6384756" y="2327234"/>
            <a:ext cx="665353" cy="592694"/>
          </a:xfrm>
          <a:prstGeom prst="wedgeEllipseCallout">
            <a:avLst>
              <a:gd name="adj1" fmla="val -25046"/>
              <a:gd name="adj2" fmla="val 65698"/>
            </a:avLst>
          </a:prstGeom>
          <a:solidFill>
            <a:srgbClr val="C53D3D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1600" b="1" dirty="0">
                <a:solidFill>
                  <a:srgbClr val="FFFFFF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2015</a:t>
            </a:r>
            <a:endParaRPr lang="zh-CN" altLang="en-US" sz="1600" b="1" dirty="0">
              <a:solidFill>
                <a:srgbClr val="FFFFFF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068638" y="4543425"/>
            <a:ext cx="365125" cy="1225550"/>
          </a:xfrm>
          <a:prstGeom prst="rect">
            <a:avLst/>
          </a:prstGeom>
          <a:solidFill>
            <a:srgbClr val="2B2A2A"/>
          </a:solidFill>
          <a:ln>
            <a:solidFill>
              <a:srgbClr val="2B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2B2A2A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735388" y="3754438"/>
            <a:ext cx="363537" cy="2014537"/>
          </a:xfrm>
          <a:prstGeom prst="rect">
            <a:avLst/>
          </a:prstGeom>
          <a:solidFill>
            <a:srgbClr val="2B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2B2A2A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400550" y="4337050"/>
            <a:ext cx="365125" cy="1431925"/>
          </a:xfrm>
          <a:prstGeom prst="rect">
            <a:avLst/>
          </a:prstGeom>
          <a:solidFill>
            <a:srgbClr val="2B2A2A"/>
          </a:solidFill>
          <a:ln>
            <a:solidFill>
              <a:srgbClr val="2B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2B2A2A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065713" y="3440113"/>
            <a:ext cx="365125" cy="2328862"/>
          </a:xfrm>
          <a:prstGeom prst="rect">
            <a:avLst/>
          </a:prstGeom>
          <a:solidFill>
            <a:srgbClr val="2B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2B2A2A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730875" y="4056063"/>
            <a:ext cx="365125" cy="1712912"/>
          </a:xfrm>
          <a:prstGeom prst="rect">
            <a:avLst/>
          </a:prstGeom>
          <a:solidFill>
            <a:srgbClr val="C53D3D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6396038" y="3090863"/>
            <a:ext cx="365125" cy="2678112"/>
          </a:xfrm>
          <a:prstGeom prst="rect">
            <a:avLst/>
          </a:prstGeom>
          <a:solidFill>
            <a:srgbClr val="2B2A2A"/>
          </a:solidFill>
          <a:ln>
            <a:solidFill>
              <a:srgbClr val="2B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7062788" y="3957638"/>
            <a:ext cx="363537" cy="1811337"/>
          </a:xfrm>
          <a:prstGeom prst="rect">
            <a:avLst/>
          </a:prstGeom>
          <a:solidFill>
            <a:srgbClr val="2B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7727950" y="3613150"/>
            <a:ext cx="363538" cy="2155825"/>
          </a:xfrm>
          <a:prstGeom prst="rect">
            <a:avLst/>
          </a:prstGeom>
          <a:solidFill>
            <a:srgbClr val="2B2A2A"/>
          </a:solidFill>
          <a:ln>
            <a:solidFill>
              <a:srgbClr val="2B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8393113" y="4994275"/>
            <a:ext cx="365125" cy="774700"/>
          </a:xfrm>
          <a:prstGeom prst="rect">
            <a:avLst/>
          </a:prstGeom>
          <a:solidFill>
            <a:srgbClr val="2B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9058275" y="4130675"/>
            <a:ext cx="365125" cy="1638300"/>
          </a:xfrm>
          <a:prstGeom prst="rect">
            <a:avLst/>
          </a:prstGeom>
          <a:solidFill>
            <a:srgbClr val="2B2A2A"/>
          </a:solidFill>
          <a:ln>
            <a:solidFill>
              <a:srgbClr val="2B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9723438" y="3730625"/>
            <a:ext cx="365125" cy="2038350"/>
          </a:xfrm>
          <a:prstGeom prst="rect">
            <a:avLst/>
          </a:prstGeom>
          <a:solidFill>
            <a:srgbClr val="2B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43" name="椭圆 42"/>
          <p:cNvSpPr/>
          <p:nvPr/>
        </p:nvSpPr>
        <p:spPr bwMode="auto">
          <a:xfrm>
            <a:off x="84700" y="50050"/>
            <a:ext cx="563474" cy="56347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89" y="29862"/>
            <a:ext cx="1801335" cy="614573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2" y="39523"/>
            <a:ext cx="605450" cy="584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矩形 4"/>
          <p:cNvSpPr>
            <a:spLocks noChangeArrowheads="1"/>
          </p:cNvSpPr>
          <p:nvPr/>
        </p:nvSpPr>
        <p:spPr bwMode="auto">
          <a:xfrm>
            <a:off x="0" y="0"/>
            <a:ext cx="12192000" cy="663575"/>
          </a:xfrm>
          <a:prstGeom prst="rect">
            <a:avLst/>
          </a:pr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315" name="矩形 5"/>
          <p:cNvSpPr>
            <a:spLocks noChangeArrowheads="1"/>
          </p:cNvSpPr>
          <p:nvPr/>
        </p:nvSpPr>
        <p:spPr bwMode="auto">
          <a:xfrm>
            <a:off x="0" y="5768975"/>
            <a:ext cx="12192000" cy="1084263"/>
          </a:xfrm>
          <a:prstGeom prst="rect">
            <a:avLst/>
          </a:pr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316" name="等腰三角形 9"/>
          <p:cNvSpPr>
            <a:spLocks noChangeArrowheads="1"/>
          </p:cNvSpPr>
          <p:nvPr/>
        </p:nvSpPr>
        <p:spPr bwMode="auto">
          <a:xfrm rot="5400000">
            <a:off x="678657" y="1224756"/>
            <a:ext cx="195262" cy="180975"/>
          </a:xfrm>
          <a:prstGeom prst="triangle">
            <a:avLst>
              <a:gd name="adj" fmla="val 50000"/>
            </a:avLst>
          </a:prstGeom>
          <a:solidFill>
            <a:srgbClr val="C53D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>
              <a:sym typeface="Calibri" panose="020F0502020204030204" charset="0"/>
            </a:endParaRPr>
          </a:p>
        </p:txBody>
      </p:sp>
      <p:sp>
        <p:nvSpPr>
          <p:cNvPr id="13317" name="矩形 1"/>
          <p:cNvSpPr>
            <a:spLocks noChangeArrowheads="1"/>
          </p:cNvSpPr>
          <p:nvPr/>
        </p:nvSpPr>
        <p:spPr bwMode="auto">
          <a:xfrm>
            <a:off x="1166813" y="1136650"/>
            <a:ext cx="3778250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444444"/>
                </a:solidFill>
                <a:latin typeface="华文琥珀" panose="02010800040101010101" pitchFamily="2" charset="-122"/>
                <a:ea typeface="华文琥珀" panose="02010800040101010101" pitchFamily="2" charset="-122"/>
                <a:sym typeface="Calibri" panose="020F0502020204030204" charset="0"/>
              </a:rPr>
              <a:t>请在此输入标题？</a:t>
            </a:r>
            <a:br>
              <a:rPr lang="zh-CN" altLang="en-US">
                <a:solidFill>
                  <a:srgbClr val="444444"/>
                </a:solidFill>
                <a:latin typeface="新宋体" panose="02010609030101010101" pitchFamily="49" charset="-122"/>
                <a:sym typeface="Calibri" panose="020F0502020204030204" charset="0"/>
              </a:rPr>
            </a:br>
            <a:endParaRPr lang="zh-CN" altLang="en-US">
              <a:sym typeface="Calibri" panose="020F0502020204030204" charset="0"/>
            </a:endParaRPr>
          </a:p>
        </p:txBody>
      </p:sp>
      <p:sp>
        <p:nvSpPr>
          <p:cNvPr id="13318" name="KSO_Shape"/>
          <p:cNvSpPr/>
          <p:nvPr/>
        </p:nvSpPr>
        <p:spPr bwMode="auto">
          <a:xfrm>
            <a:off x="2720975" y="2598738"/>
            <a:ext cx="438150" cy="398462"/>
          </a:xfrm>
          <a:custGeom>
            <a:avLst/>
            <a:gdLst>
              <a:gd name="T0" fmla="*/ 1 w 2301876"/>
              <a:gd name="T1" fmla="*/ 5 h 1941513"/>
              <a:gd name="T2" fmla="*/ 1 w 2301876"/>
              <a:gd name="T3" fmla="*/ 6 h 1941513"/>
              <a:gd name="T4" fmla="*/ 1 w 2301876"/>
              <a:gd name="T5" fmla="*/ 6 h 1941513"/>
              <a:gd name="T6" fmla="*/ 2 w 2301876"/>
              <a:gd name="T7" fmla="*/ 6 h 1941513"/>
              <a:gd name="T8" fmla="*/ 2 w 2301876"/>
              <a:gd name="T9" fmla="*/ 6 h 1941513"/>
              <a:gd name="T10" fmla="*/ 1 w 2301876"/>
              <a:gd name="T11" fmla="*/ 5 h 1941513"/>
              <a:gd name="T12" fmla="*/ 3 w 2301876"/>
              <a:gd name="T13" fmla="*/ 5 h 1941513"/>
              <a:gd name="T14" fmla="*/ 3 w 2301876"/>
              <a:gd name="T15" fmla="*/ 5 h 1941513"/>
              <a:gd name="T16" fmla="*/ 3 w 2301876"/>
              <a:gd name="T17" fmla="*/ 5 h 1941513"/>
              <a:gd name="T18" fmla="*/ 3 w 2301876"/>
              <a:gd name="T19" fmla="*/ 5 h 1941513"/>
              <a:gd name="T20" fmla="*/ 3 w 2301876"/>
              <a:gd name="T21" fmla="*/ 5 h 1941513"/>
              <a:gd name="T22" fmla="*/ 3 w 2301876"/>
              <a:gd name="T23" fmla="*/ 2 h 1941513"/>
              <a:gd name="T24" fmla="*/ 3 w 2301876"/>
              <a:gd name="T25" fmla="*/ 2 h 1941513"/>
              <a:gd name="T26" fmla="*/ 3 w 2301876"/>
              <a:gd name="T27" fmla="*/ 2 h 1941513"/>
              <a:gd name="T28" fmla="*/ 3 w 2301876"/>
              <a:gd name="T29" fmla="*/ 3 h 1941513"/>
              <a:gd name="T30" fmla="*/ 3 w 2301876"/>
              <a:gd name="T31" fmla="*/ 3 h 1941513"/>
              <a:gd name="T32" fmla="*/ 3 w 2301876"/>
              <a:gd name="T33" fmla="*/ 3 h 1941513"/>
              <a:gd name="T34" fmla="*/ 3 w 2301876"/>
              <a:gd name="T35" fmla="*/ 4 h 1941513"/>
              <a:gd name="T36" fmla="*/ 3 w 2301876"/>
              <a:gd name="T37" fmla="*/ 3 h 1941513"/>
              <a:gd name="T38" fmla="*/ 3 w 2301876"/>
              <a:gd name="T39" fmla="*/ 3 h 1941513"/>
              <a:gd name="T40" fmla="*/ 3 w 2301876"/>
              <a:gd name="T41" fmla="*/ 3 h 1941513"/>
              <a:gd name="T42" fmla="*/ 3 w 2301876"/>
              <a:gd name="T43" fmla="*/ 2 h 1941513"/>
              <a:gd name="T44" fmla="*/ 3 w 2301876"/>
              <a:gd name="T45" fmla="*/ 2 h 1941513"/>
              <a:gd name="T46" fmla="*/ 3 w 2301876"/>
              <a:gd name="T47" fmla="*/ 2 h 1941513"/>
              <a:gd name="T48" fmla="*/ 1 w 2301876"/>
              <a:gd name="T49" fmla="*/ 2 h 1941513"/>
              <a:gd name="T50" fmla="*/ 1 w 2301876"/>
              <a:gd name="T51" fmla="*/ 2 h 1941513"/>
              <a:gd name="T52" fmla="*/ 1 w 2301876"/>
              <a:gd name="T53" fmla="*/ 2 h 1941513"/>
              <a:gd name="T54" fmla="*/ 1 w 2301876"/>
              <a:gd name="T55" fmla="*/ 3 h 1941513"/>
              <a:gd name="T56" fmla="*/ 1 w 2301876"/>
              <a:gd name="T57" fmla="*/ 3 h 1941513"/>
              <a:gd name="T58" fmla="*/ 2 w 2301876"/>
              <a:gd name="T59" fmla="*/ 3 h 1941513"/>
              <a:gd name="T60" fmla="*/ 2 w 2301876"/>
              <a:gd name="T61" fmla="*/ 4 h 1941513"/>
              <a:gd name="T62" fmla="*/ 0 w 2301876"/>
              <a:gd name="T63" fmla="*/ 4 h 1941513"/>
              <a:gd name="T64" fmla="*/ 1 w 2301876"/>
              <a:gd name="T65" fmla="*/ 3 h 1941513"/>
              <a:gd name="T66" fmla="*/ 1 w 2301876"/>
              <a:gd name="T67" fmla="*/ 3 h 1941513"/>
              <a:gd name="T68" fmla="*/ 1 w 2301876"/>
              <a:gd name="T69" fmla="*/ 3 h 1941513"/>
              <a:gd name="T70" fmla="*/ 1 w 2301876"/>
              <a:gd name="T71" fmla="*/ 2 h 1941513"/>
              <a:gd name="T72" fmla="*/ 1 w 2301876"/>
              <a:gd name="T73" fmla="*/ 2 h 1941513"/>
              <a:gd name="T74" fmla="*/ 1 w 2301876"/>
              <a:gd name="T75" fmla="*/ 2 h 1941513"/>
              <a:gd name="T76" fmla="*/ 0 w 2301876"/>
              <a:gd name="T77" fmla="*/ 0 h 1941513"/>
              <a:gd name="T78" fmla="*/ 0 w 2301876"/>
              <a:gd name="T79" fmla="*/ 5 h 1941513"/>
              <a:gd name="T80" fmla="*/ 0 w 2301876"/>
              <a:gd name="T81" fmla="*/ 5 h 1941513"/>
              <a:gd name="T82" fmla="*/ 2 w 2301876"/>
              <a:gd name="T83" fmla="*/ 5 h 1941513"/>
              <a:gd name="T84" fmla="*/ 2 w 2301876"/>
              <a:gd name="T85" fmla="*/ 0 h 1941513"/>
              <a:gd name="T86" fmla="*/ 4 w 2301876"/>
              <a:gd name="T87" fmla="*/ 0 h 1941513"/>
              <a:gd name="T88" fmla="*/ 4 w 2301876"/>
              <a:gd name="T89" fmla="*/ 1 h 1941513"/>
              <a:gd name="T90" fmla="*/ 4 w 2301876"/>
              <a:gd name="T91" fmla="*/ 1 h 1941513"/>
              <a:gd name="T92" fmla="*/ 4 w 2301876"/>
              <a:gd name="T93" fmla="*/ 5 h 1941513"/>
              <a:gd name="T94" fmla="*/ 4 w 2301876"/>
              <a:gd name="T95" fmla="*/ 5 h 1941513"/>
              <a:gd name="T96" fmla="*/ 3 w 2301876"/>
              <a:gd name="T97" fmla="*/ 5 h 1941513"/>
              <a:gd name="T98" fmla="*/ 2 w 2301876"/>
              <a:gd name="T99" fmla="*/ 4 h 1941513"/>
              <a:gd name="T100" fmla="*/ 4 w 2301876"/>
              <a:gd name="T101" fmla="*/ 5 h 1941513"/>
              <a:gd name="T102" fmla="*/ 4 w 2301876"/>
              <a:gd name="T103" fmla="*/ 4 h 1941513"/>
              <a:gd name="T104" fmla="*/ 2 w 2301876"/>
              <a:gd name="T105" fmla="*/ 0 h 1941513"/>
              <a:gd name="T106" fmla="*/ 2 w 2301876"/>
              <a:gd name="T107" fmla="*/ 0 h 1941513"/>
              <a:gd name="T108" fmla="*/ 2 w 2301876"/>
              <a:gd name="T109" fmla="*/ 0 h 1941513"/>
              <a:gd name="T110" fmla="*/ 2 w 2301876"/>
              <a:gd name="T111" fmla="*/ 6 h 1941513"/>
              <a:gd name="T112" fmla="*/ 2 w 2301876"/>
              <a:gd name="T113" fmla="*/ 6 h 1941513"/>
              <a:gd name="T114" fmla="*/ 0 w 2301876"/>
              <a:gd name="T115" fmla="*/ 6 h 1941513"/>
              <a:gd name="T116" fmla="*/ 0 w 2301876"/>
              <a:gd name="T117" fmla="*/ 6 h 1941513"/>
              <a:gd name="T118" fmla="*/ 0 w 2301876"/>
              <a:gd name="T119" fmla="*/ 1 h 1941513"/>
              <a:gd name="T120" fmla="*/ 0 w 2301876"/>
              <a:gd name="T121" fmla="*/ 0 h 1941513"/>
              <a:gd name="T122" fmla="*/ 0 w 2301876"/>
              <a:gd name="T123" fmla="*/ 0 h 194151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01876" h="1941513">
                <a:moveTo>
                  <a:pt x="475693" y="1664563"/>
                </a:moveTo>
                <a:lnTo>
                  <a:pt x="471250" y="1664880"/>
                </a:lnTo>
                <a:lnTo>
                  <a:pt x="466490" y="1665198"/>
                </a:lnTo>
                <a:lnTo>
                  <a:pt x="462047" y="1665515"/>
                </a:lnTo>
                <a:lnTo>
                  <a:pt x="457605" y="1666468"/>
                </a:lnTo>
                <a:lnTo>
                  <a:pt x="453162" y="1667421"/>
                </a:lnTo>
                <a:lnTo>
                  <a:pt x="449354" y="1668691"/>
                </a:lnTo>
                <a:lnTo>
                  <a:pt x="440786" y="1671550"/>
                </a:lnTo>
                <a:lnTo>
                  <a:pt x="433170" y="1675679"/>
                </a:lnTo>
                <a:lnTo>
                  <a:pt x="425553" y="1680125"/>
                </a:lnTo>
                <a:lnTo>
                  <a:pt x="418572" y="1685207"/>
                </a:lnTo>
                <a:lnTo>
                  <a:pt x="412542" y="1691241"/>
                </a:lnTo>
                <a:lnTo>
                  <a:pt x="406513" y="1697276"/>
                </a:lnTo>
                <a:lnTo>
                  <a:pt x="401435" y="1704263"/>
                </a:lnTo>
                <a:lnTo>
                  <a:pt x="396993" y="1711886"/>
                </a:lnTo>
                <a:lnTo>
                  <a:pt x="392867" y="1719508"/>
                </a:lnTo>
                <a:lnTo>
                  <a:pt x="390011" y="1728083"/>
                </a:lnTo>
                <a:lnTo>
                  <a:pt x="388742" y="1732212"/>
                </a:lnTo>
                <a:lnTo>
                  <a:pt x="387790" y="1736341"/>
                </a:lnTo>
                <a:lnTo>
                  <a:pt x="386838" y="1740787"/>
                </a:lnTo>
                <a:lnTo>
                  <a:pt x="386203" y="1745552"/>
                </a:lnTo>
                <a:lnTo>
                  <a:pt x="385886" y="1749998"/>
                </a:lnTo>
                <a:lnTo>
                  <a:pt x="385886" y="1754444"/>
                </a:lnTo>
                <a:lnTo>
                  <a:pt x="385886" y="1759209"/>
                </a:lnTo>
                <a:lnTo>
                  <a:pt x="386203" y="1763655"/>
                </a:lnTo>
                <a:lnTo>
                  <a:pt x="386838" y="1768419"/>
                </a:lnTo>
                <a:lnTo>
                  <a:pt x="387790" y="1772865"/>
                </a:lnTo>
                <a:lnTo>
                  <a:pt x="388742" y="1776994"/>
                </a:lnTo>
                <a:lnTo>
                  <a:pt x="390011" y="1781441"/>
                </a:lnTo>
                <a:lnTo>
                  <a:pt x="392867" y="1789698"/>
                </a:lnTo>
                <a:lnTo>
                  <a:pt x="396993" y="1797639"/>
                </a:lnTo>
                <a:lnTo>
                  <a:pt x="401435" y="1804943"/>
                </a:lnTo>
                <a:lnTo>
                  <a:pt x="406513" y="1812248"/>
                </a:lnTo>
                <a:lnTo>
                  <a:pt x="412542" y="1818283"/>
                </a:lnTo>
                <a:lnTo>
                  <a:pt x="418572" y="1824317"/>
                </a:lnTo>
                <a:lnTo>
                  <a:pt x="425553" y="1829399"/>
                </a:lnTo>
                <a:lnTo>
                  <a:pt x="433170" y="1833845"/>
                </a:lnTo>
                <a:lnTo>
                  <a:pt x="440786" y="1837657"/>
                </a:lnTo>
                <a:lnTo>
                  <a:pt x="449354" y="1840515"/>
                </a:lnTo>
                <a:lnTo>
                  <a:pt x="453162" y="1842103"/>
                </a:lnTo>
                <a:lnTo>
                  <a:pt x="457605" y="1842738"/>
                </a:lnTo>
                <a:lnTo>
                  <a:pt x="462047" y="1843374"/>
                </a:lnTo>
                <a:lnTo>
                  <a:pt x="466490" y="1844326"/>
                </a:lnTo>
                <a:lnTo>
                  <a:pt x="471250" y="1844644"/>
                </a:lnTo>
                <a:lnTo>
                  <a:pt x="475693" y="1844644"/>
                </a:lnTo>
                <a:lnTo>
                  <a:pt x="784465" y="1844644"/>
                </a:lnTo>
                <a:lnTo>
                  <a:pt x="788908" y="1844644"/>
                </a:lnTo>
                <a:lnTo>
                  <a:pt x="793668" y="1844326"/>
                </a:lnTo>
                <a:lnTo>
                  <a:pt x="798111" y="1843374"/>
                </a:lnTo>
                <a:lnTo>
                  <a:pt x="802553" y="1842738"/>
                </a:lnTo>
                <a:lnTo>
                  <a:pt x="806996" y="1842103"/>
                </a:lnTo>
                <a:lnTo>
                  <a:pt x="811122" y="1840515"/>
                </a:lnTo>
                <a:lnTo>
                  <a:pt x="819690" y="1837657"/>
                </a:lnTo>
                <a:lnTo>
                  <a:pt x="827306" y="1833845"/>
                </a:lnTo>
                <a:lnTo>
                  <a:pt x="834605" y="1829399"/>
                </a:lnTo>
                <a:lnTo>
                  <a:pt x="841586" y="1824317"/>
                </a:lnTo>
                <a:lnTo>
                  <a:pt x="847933" y="1818283"/>
                </a:lnTo>
                <a:lnTo>
                  <a:pt x="853963" y="1812248"/>
                </a:lnTo>
                <a:lnTo>
                  <a:pt x="859040" y="1804943"/>
                </a:lnTo>
                <a:lnTo>
                  <a:pt x="863483" y="1797639"/>
                </a:lnTo>
                <a:lnTo>
                  <a:pt x="867608" y="1789698"/>
                </a:lnTo>
                <a:lnTo>
                  <a:pt x="870464" y="1781441"/>
                </a:lnTo>
                <a:lnTo>
                  <a:pt x="871734" y="1776994"/>
                </a:lnTo>
                <a:lnTo>
                  <a:pt x="872686" y="1772865"/>
                </a:lnTo>
                <a:lnTo>
                  <a:pt x="873320" y="1768419"/>
                </a:lnTo>
                <a:lnTo>
                  <a:pt x="873638" y="1763655"/>
                </a:lnTo>
                <a:lnTo>
                  <a:pt x="874272" y="1759209"/>
                </a:lnTo>
                <a:lnTo>
                  <a:pt x="874590" y="1754444"/>
                </a:lnTo>
                <a:lnTo>
                  <a:pt x="874272" y="1749998"/>
                </a:lnTo>
                <a:lnTo>
                  <a:pt x="873638" y="1745552"/>
                </a:lnTo>
                <a:lnTo>
                  <a:pt x="873320" y="1740787"/>
                </a:lnTo>
                <a:lnTo>
                  <a:pt x="872686" y="1736341"/>
                </a:lnTo>
                <a:lnTo>
                  <a:pt x="871734" y="1732212"/>
                </a:lnTo>
                <a:lnTo>
                  <a:pt x="870464" y="1728083"/>
                </a:lnTo>
                <a:lnTo>
                  <a:pt x="867608" y="1719508"/>
                </a:lnTo>
                <a:lnTo>
                  <a:pt x="863483" y="1711886"/>
                </a:lnTo>
                <a:lnTo>
                  <a:pt x="859040" y="1704263"/>
                </a:lnTo>
                <a:lnTo>
                  <a:pt x="853963" y="1697276"/>
                </a:lnTo>
                <a:lnTo>
                  <a:pt x="847933" y="1691241"/>
                </a:lnTo>
                <a:lnTo>
                  <a:pt x="841586" y="1685207"/>
                </a:lnTo>
                <a:lnTo>
                  <a:pt x="834605" y="1680125"/>
                </a:lnTo>
                <a:lnTo>
                  <a:pt x="827306" y="1675679"/>
                </a:lnTo>
                <a:lnTo>
                  <a:pt x="819690" y="1671550"/>
                </a:lnTo>
                <a:lnTo>
                  <a:pt x="811122" y="1668691"/>
                </a:lnTo>
                <a:lnTo>
                  <a:pt x="806996" y="1667421"/>
                </a:lnTo>
                <a:lnTo>
                  <a:pt x="802553" y="1666468"/>
                </a:lnTo>
                <a:lnTo>
                  <a:pt x="798111" y="1665515"/>
                </a:lnTo>
                <a:lnTo>
                  <a:pt x="793668" y="1665198"/>
                </a:lnTo>
                <a:lnTo>
                  <a:pt x="788908" y="1664880"/>
                </a:lnTo>
                <a:lnTo>
                  <a:pt x="784465" y="1664563"/>
                </a:lnTo>
                <a:lnTo>
                  <a:pt x="475693" y="1664563"/>
                </a:lnTo>
                <a:close/>
                <a:moveTo>
                  <a:pt x="1670551" y="1495108"/>
                </a:moveTo>
                <a:lnTo>
                  <a:pt x="1662926" y="1495425"/>
                </a:lnTo>
                <a:lnTo>
                  <a:pt x="1655936" y="1496695"/>
                </a:lnTo>
                <a:lnTo>
                  <a:pt x="1648946" y="1498283"/>
                </a:lnTo>
                <a:lnTo>
                  <a:pt x="1642274" y="1500823"/>
                </a:lnTo>
                <a:lnTo>
                  <a:pt x="1636237" y="1503998"/>
                </a:lnTo>
                <a:lnTo>
                  <a:pt x="1629882" y="1507490"/>
                </a:lnTo>
                <a:lnTo>
                  <a:pt x="1624481" y="1511618"/>
                </a:lnTo>
                <a:lnTo>
                  <a:pt x="1619080" y="1516380"/>
                </a:lnTo>
                <a:lnTo>
                  <a:pt x="1614631" y="1521778"/>
                </a:lnTo>
                <a:lnTo>
                  <a:pt x="1610183" y="1527175"/>
                </a:lnTo>
                <a:lnTo>
                  <a:pt x="1606688" y="1533208"/>
                </a:lnTo>
                <a:lnTo>
                  <a:pt x="1603511" y="1539240"/>
                </a:lnTo>
                <a:lnTo>
                  <a:pt x="1601605" y="1545908"/>
                </a:lnTo>
                <a:lnTo>
                  <a:pt x="1599698" y="1552893"/>
                </a:lnTo>
                <a:lnTo>
                  <a:pt x="1598427" y="1559878"/>
                </a:lnTo>
                <a:lnTo>
                  <a:pt x="1598110" y="1567498"/>
                </a:lnTo>
                <a:lnTo>
                  <a:pt x="1598427" y="1574800"/>
                </a:lnTo>
                <a:lnTo>
                  <a:pt x="1599698" y="1582103"/>
                </a:lnTo>
                <a:lnTo>
                  <a:pt x="1601605" y="1589088"/>
                </a:lnTo>
                <a:lnTo>
                  <a:pt x="1603511" y="1595755"/>
                </a:lnTo>
                <a:lnTo>
                  <a:pt x="1606688" y="1602105"/>
                </a:lnTo>
                <a:lnTo>
                  <a:pt x="1610183" y="1607820"/>
                </a:lnTo>
                <a:lnTo>
                  <a:pt x="1614631" y="1613535"/>
                </a:lnTo>
                <a:lnTo>
                  <a:pt x="1619080" y="1618615"/>
                </a:lnTo>
                <a:lnTo>
                  <a:pt x="1624481" y="1623378"/>
                </a:lnTo>
                <a:lnTo>
                  <a:pt x="1629882" y="1627505"/>
                </a:lnTo>
                <a:lnTo>
                  <a:pt x="1636237" y="1630998"/>
                </a:lnTo>
                <a:lnTo>
                  <a:pt x="1642274" y="1634173"/>
                </a:lnTo>
                <a:lnTo>
                  <a:pt x="1648946" y="1636713"/>
                </a:lnTo>
                <a:lnTo>
                  <a:pt x="1655936" y="1638300"/>
                </a:lnTo>
                <a:lnTo>
                  <a:pt x="1662926" y="1639253"/>
                </a:lnTo>
                <a:lnTo>
                  <a:pt x="1670551" y="1639570"/>
                </a:lnTo>
                <a:lnTo>
                  <a:pt x="1918697" y="1639570"/>
                </a:lnTo>
                <a:lnTo>
                  <a:pt x="1926004" y="1639253"/>
                </a:lnTo>
                <a:lnTo>
                  <a:pt x="1933630" y="1638300"/>
                </a:lnTo>
                <a:lnTo>
                  <a:pt x="1940620" y="1636713"/>
                </a:lnTo>
                <a:lnTo>
                  <a:pt x="1947292" y="1634173"/>
                </a:lnTo>
                <a:lnTo>
                  <a:pt x="1953329" y="1630998"/>
                </a:lnTo>
                <a:lnTo>
                  <a:pt x="1959366" y="1627505"/>
                </a:lnTo>
                <a:lnTo>
                  <a:pt x="1964767" y="1623378"/>
                </a:lnTo>
                <a:lnTo>
                  <a:pt x="1970168" y="1618615"/>
                </a:lnTo>
                <a:lnTo>
                  <a:pt x="1974934" y="1613535"/>
                </a:lnTo>
                <a:lnTo>
                  <a:pt x="1979065" y="1607820"/>
                </a:lnTo>
                <a:lnTo>
                  <a:pt x="1982560" y="1602105"/>
                </a:lnTo>
                <a:lnTo>
                  <a:pt x="1985419" y="1595755"/>
                </a:lnTo>
                <a:lnTo>
                  <a:pt x="1988279" y="1589088"/>
                </a:lnTo>
                <a:lnTo>
                  <a:pt x="1989868" y="1582103"/>
                </a:lnTo>
                <a:lnTo>
                  <a:pt x="1991138" y="1574800"/>
                </a:lnTo>
                <a:lnTo>
                  <a:pt x="1991456" y="1567498"/>
                </a:lnTo>
                <a:lnTo>
                  <a:pt x="1991138" y="1559878"/>
                </a:lnTo>
                <a:lnTo>
                  <a:pt x="1989868" y="1552893"/>
                </a:lnTo>
                <a:lnTo>
                  <a:pt x="1988279" y="1545908"/>
                </a:lnTo>
                <a:lnTo>
                  <a:pt x="1985419" y="1539240"/>
                </a:lnTo>
                <a:lnTo>
                  <a:pt x="1982560" y="1533208"/>
                </a:lnTo>
                <a:lnTo>
                  <a:pt x="1979065" y="1527175"/>
                </a:lnTo>
                <a:lnTo>
                  <a:pt x="1974934" y="1521778"/>
                </a:lnTo>
                <a:lnTo>
                  <a:pt x="1970168" y="1516380"/>
                </a:lnTo>
                <a:lnTo>
                  <a:pt x="1964767" y="1511618"/>
                </a:lnTo>
                <a:lnTo>
                  <a:pt x="1959366" y="1507490"/>
                </a:lnTo>
                <a:lnTo>
                  <a:pt x="1953329" y="1503998"/>
                </a:lnTo>
                <a:lnTo>
                  <a:pt x="1947292" y="1500823"/>
                </a:lnTo>
                <a:lnTo>
                  <a:pt x="1940620" y="1498283"/>
                </a:lnTo>
                <a:lnTo>
                  <a:pt x="1933630" y="1496695"/>
                </a:lnTo>
                <a:lnTo>
                  <a:pt x="1926004" y="1495425"/>
                </a:lnTo>
                <a:lnTo>
                  <a:pt x="1918697" y="1495108"/>
                </a:lnTo>
                <a:lnTo>
                  <a:pt x="1670551" y="1495108"/>
                </a:lnTo>
                <a:close/>
                <a:moveTo>
                  <a:pt x="1787673" y="611187"/>
                </a:moveTo>
                <a:lnTo>
                  <a:pt x="1794669" y="611187"/>
                </a:lnTo>
                <a:lnTo>
                  <a:pt x="1801665" y="611187"/>
                </a:lnTo>
                <a:lnTo>
                  <a:pt x="1808661" y="612140"/>
                </a:lnTo>
                <a:lnTo>
                  <a:pt x="1815338" y="613093"/>
                </a:lnTo>
                <a:lnTo>
                  <a:pt x="1822016" y="614681"/>
                </a:lnTo>
                <a:lnTo>
                  <a:pt x="1828694" y="616587"/>
                </a:lnTo>
                <a:lnTo>
                  <a:pt x="1835372" y="618810"/>
                </a:lnTo>
                <a:lnTo>
                  <a:pt x="1841732" y="621352"/>
                </a:lnTo>
                <a:lnTo>
                  <a:pt x="1847773" y="624210"/>
                </a:lnTo>
                <a:lnTo>
                  <a:pt x="1853815" y="627387"/>
                </a:lnTo>
                <a:lnTo>
                  <a:pt x="1859539" y="631198"/>
                </a:lnTo>
                <a:lnTo>
                  <a:pt x="1865581" y="635010"/>
                </a:lnTo>
                <a:lnTo>
                  <a:pt x="1870987" y="639457"/>
                </a:lnTo>
                <a:lnTo>
                  <a:pt x="1876393" y="643904"/>
                </a:lnTo>
                <a:lnTo>
                  <a:pt x="1881480" y="648986"/>
                </a:lnTo>
                <a:lnTo>
                  <a:pt x="1886568" y="654068"/>
                </a:lnTo>
                <a:lnTo>
                  <a:pt x="1891338" y="659151"/>
                </a:lnTo>
                <a:lnTo>
                  <a:pt x="1895790" y="665186"/>
                </a:lnTo>
                <a:lnTo>
                  <a:pt x="1900242" y="670903"/>
                </a:lnTo>
                <a:lnTo>
                  <a:pt x="1904376" y="677256"/>
                </a:lnTo>
                <a:lnTo>
                  <a:pt x="1908192" y="683609"/>
                </a:lnTo>
                <a:lnTo>
                  <a:pt x="1911690" y="690597"/>
                </a:lnTo>
                <a:lnTo>
                  <a:pt x="1915188" y="697267"/>
                </a:lnTo>
                <a:lnTo>
                  <a:pt x="1918049" y="704255"/>
                </a:lnTo>
                <a:lnTo>
                  <a:pt x="1920593" y="711561"/>
                </a:lnTo>
                <a:lnTo>
                  <a:pt x="1923137" y="718867"/>
                </a:lnTo>
                <a:lnTo>
                  <a:pt x="1925363" y="726808"/>
                </a:lnTo>
                <a:lnTo>
                  <a:pt x="1927271" y="734431"/>
                </a:lnTo>
                <a:lnTo>
                  <a:pt x="1928861" y="742690"/>
                </a:lnTo>
                <a:lnTo>
                  <a:pt x="1929815" y="750631"/>
                </a:lnTo>
                <a:lnTo>
                  <a:pt x="1930451" y="758889"/>
                </a:lnTo>
                <a:lnTo>
                  <a:pt x="1931405" y="767466"/>
                </a:lnTo>
                <a:lnTo>
                  <a:pt x="1931405" y="775724"/>
                </a:lnTo>
                <a:lnTo>
                  <a:pt x="1931723" y="784301"/>
                </a:lnTo>
                <a:lnTo>
                  <a:pt x="1932359" y="791924"/>
                </a:lnTo>
                <a:lnTo>
                  <a:pt x="1933313" y="799865"/>
                </a:lnTo>
                <a:lnTo>
                  <a:pt x="1934585" y="806853"/>
                </a:lnTo>
                <a:lnTo>
                  <a:pt x="1936175" y="813206"/>
                </a:lnTo>
                <a:lnTo>
                  <a:pt x="1938401" y="819241"/>
                </a:lnTo>
                <a:lnTo>
                  <a:pt x="1940627" y="824958"/>
                </a:lnTo>
                <a:lnTo>
                  <a:pt x="1943171" y="830041"/>
                </a:lnTo>
                <a:lnTo>
                  <a:pt x="1945715" y="834805"/>
                </a:lnTo>
                <a:lnTo>
                  <a:pt x="1948576" y="839252"/>
                </a:lnTo>
                <a:lnTo>
                  <a:pt x="1951756" y="843381"/>
                </a:lnTo>
                <a:lnTo>
                  <a:pt x="1954936" y="846875"/>
                </a:lnTo>
                <a:lnTo>
                  <a:pt x="1958116" y="850687"/>
                </a:lnTo>
                <a:lnTo>
                  <a:pt x="1961614" y="853546"/>
                </a:lnTo>
                <a:lnTo>
                  <a:pt x="1965430" y="856087"/>
                </a:lnTo>
                <a:lnTo>
                  <a:pt x="1968610" y="858946"/>
                </a:lnTo>
                <a:lnTo>
                  <a:pt x="1975606" y="862757"/>
                </a:lnTo>
                <a:lnTo>
                  <a:pt x="1982284" y="866251"/>
                </a:lnTo>
                <a:lnTo>
                  <a:pt x="1988643" y="868475"/>
                </a:lnTo>
                <a:lnTo>
                  <a:pt x="1994049" y="869745"/>
                </a:lnTo>
                <a:lnTo>
                  <a:pt x="1998819" y="871016"/>
                </a:lnTo>
                <a:lnTo>
                  <a:pt x="2002635" y="871334"/>
                </a:lnTo>
                <a:lnTo>
                  <a:pt x="2005815" y="871651"/>
                </a:lnTo>
                <a:lnTo>
                  <a:pt x="2005815" y="932320"/>
                </a:lnTo>
                <a:lnTo>
                  <a:pt x="1841096" y="932320"/>
                </a:lnTo>
                <a:lnTo>
                  <a:pt x="1841096" y="997119"/>
                </a:lnTo>
                <a:lnTo>
                  <a:pt x="1853815" y="999025"/>
                </a:lnTo>
                <a:lnTo>
                  <a:pt x="1865899" y="1001566"/>
                </a:lnTo>
                <a:lnTo>
                  <a:pt x="1877983" y="1004107"/>
                </a:lnTo>
                <a:lnTo>
                  <a:pt x="1890066" y="1007601"/>
                </a:lnTo>
                <a:lnTo>
                  <a:pt x="1901514" y="1011095"/>
                </a:lnTo>
                <a:lnTo>
                  <a:pt x="1912962" y="1015224"/>
                </a:lnTo>
                <a:lnTo>
                  <a:pt x="1923773" y="1019354"/>
                </a:lnTo>
                <a:lnTo>
                  <a:pt x="1934903" y="1024118"/>
                </a:lnTo>
                <a:lnTo>
                  <a:pt x="1945715" y="1029200"/>
                </a:lnTo>
                <a:lnTo>
                  <a:pt x="1956208" y="1034918"/>
                </a:lnTo>
                <a:lnTo>
                  <a:pt x="1966384" y="1040635"/>
                </a:lnTo>
                <a:lnTo>
                  <a:pt x="1976242" y="1046988"/>
                </a:lnTo>
                <a:lnTo>
                  <a:pt x="1986099" y="1053659"/>
                </a:lnTo>
                <a:lnTo>
                  <a:pt x="1995321" y="1060329"/>
                </a:lnTo>
                <a:lnTo>
                  <a:pt x="2003907" y="1067635"/>
                </a:lnTo>
                <a:lnTo>
                  <a:pt x="2012811" y="1074940"/>
                </a:lnTo>
                <a:lnTo>
                  <a:pt x="2021396" y="1082881"/>
                </a:lnTo>
                <a:lnTo>
                  <a:pt x="2029028" y="1090822"/>
                </a:lnTo>
                <a:lnTo>
                  <a:pt x="2036978" y="1099081"/>
                </a:lnTo>
                <a:lnTo>
                  <a:pt x="2044292" y="1107975"/>
                </a:lnTo>
                <a:lnTo>
                  <a:pt x="2051288" y="1116551"/>
                </a:lnTo>
                <a:lnTo>
                  <a:pt x="2057965" y="1125445"/>
                </a:lnTo>
                <a:lnTo>
                  <a:pt x="2064325" y="1135292"/>
                </a:lnTo>
                <a:lnTo>
                  <a:pt x="2069731" y="1144821"/>
                </a:lnTo>
                <a:lnTo>
                  <a:pt x="2075455" y="1154350"/>
                </a:lnTo>
                <a:lnTo>
                  <a:pt x="2080225" y="1164515"/>
                </a:lnTo>
                <a:lnTo>
                  <a:pt x="2084995" y="1174679"/>
                </a:lnTo>
                <a:lnTo>
                  <a:pt x="2089128" y="1185161"/>
                </a:lnTo>
                <a:lnTo>
                  <a:pt x="2092626" y="1195643"/>
                </a:lnTo>
                <a:lnTo>
                  <a:pt x="2095488" y="1206761"/>
                </a:lnTo>
                <a:lnTo>
                  <a:pt x="2098668" y="1217560"/>
                </a:lnTo>
                <a:lnTo>
                  <a:pt x="2100894" y="1228995"/>
                </a:lnTo>
                <a:lnTo>
                  <a:pt x="2103438" y="1336675"/>
                </a:lnTo>
                <a:lnTo>
                  <a:pt x="1485900" y="1336675"/>
                </a:lnTo>
                <a:lnTo>
                  <a:pt x="1488444" y="1228995"/>
                </a:lnTo>
                <a:lnTo>
                  <a:pt x="1490670" y="1217560"/>
                </a:lnTo>
                <a:lnTo>
                  <a:pt x="1493214" y="1206761"/>
                </a:lnTo>
                <a:lnTo>
                  <a:pt x="1496712" y="1195643"/>
                </a:lnTo>
                <a:lnTo>
                  <a:pt x="1500210" y="1185161"/>
                </a:lnTo>
                <a:lnTo>
                  <a:pt x="1504343" y="1174679"/>
                </a:lnTo>
                <a:lnTo>
                  <a:pt x="1508795" y="1164515"/>
                </a:lnTo>
                <a:lnTo>
                  <a:pt x="1513565" y="1154350"/>
                </a:lnTo>
                <a:lnTo>
                  <a:pt x="1519289" y="1144821"/>
                </a:lnTo>
                <a:lnTo>
                  <a:pt x="1525013" y="1135292"/>
                </a:lnTo>
                <a:lnTo>
                  <a:pt x="1531055" y="1125763"/>
                </a:lnTo>
                <a:lnTo>
                  <a:pt x="1537732" y="1116551"/>
                </a:lnTo>
                <a:lnTo>
                  <a:pt x="1544728" y="1107975"/>
                </a:lnTo>
                <a:lnTo>
                  <a:pt x="1552042" y="1099081"/>
                </a:lnTo>
                <a:lnTo>
                  <a:pt x="1559674" y="1090822"/>
                </a:lnTo>
                <a:lnTo>
                  <a:pt x="1567942" y="1082881"/>
                </a:lnTo>
                <a:lnTo>
                  <a:pt x="1576209" y="1074940"/>
                </a:lnTo>
                <a:lnTo>
                  <a:pt x="1584795" y="1067635"/>
                </a:lnTo>
                <a:lnTo>
                  <a:pt x="1593699" y="1060329"/>
                </a:lnTo>
                <a:lnTo>
                  <a:pt x="1603239" y="1053659"/>
                </a:lnTo>
                <a:lnTo>
                  <a:pt x="1613096" y="1046988"/>
                </a:lnTo>
                <a:lnTo>
                  <a:pt x="1622954" y="1040635"/>
                </a:lnTo>
                <a:lnTo>
                  <a:pt x="1632812" y="1034918"/>
                </a:lnTo>
                <a:lnTo>
                  <a:pt x="1643305" y="1029200"/>
                </a:lnTo>
                <a:lnTo>
                  <a:pt x="1654117" y="1024118"/>
                </a:lnTo>
                <a:lnTo>
                  <a:pt x="1664929" y="1019671"/>
                </a:lnTo>
                <a:lnTo>
                  <a:pt x="1676058" y="1015224"/>
                </a:lnTo>
                <a:lnTo>
                  <a:pt x="1687506" y="1011095"/>
                </a:lnTo>
                <a:lnTo>
                  <a:pt x="1699272" y="1007601"/>
                </a:lnTo>
                <a:lnTo>
                  <a:pt x="1711355" y="1004107"/>
                </a:lnTo>
                <a:lnTo>
                  <a:pt x="1723439" y="1001566"/>
                </a:lnTo>
                <a:lnTo>
                  <a:pt x="1735523" y="999025"/>
                </a:lnTo>
                <a:lnTo>
                  <a:pt x="1747924" y="997119"/>
                </a:lnTo>
                <a:lnTo>
                  <a:pt x="1747924" y="932320"/>
                </a:lnTo>
                <a:lnTo>
                  <a:pt x="1583205" y="932320"/>
                </a:lnTo>
                <a:lnTo>
                  <a:pt x="1583205" y="871651"/>
                </a:lnTo>
                <a:lnTo>
                  <a:pt x="1586385" y="871334"/>
                </a:lnTo>
                <a:lnTo>
                  <a:pt x="1590201" y="870698"/>
                </a:lnTo>
                <a:lnTo>
                  <a:pt x="1594971" y="869110"/>
                </a:lnTo>
                <a:lnTo>
                  <a:pt x="1600377" y="867204"/>
                </a:lnTo>
                <a:lnTo>
                  <a:pt x="1606736" y="864663"/>
                </a:lnTo>
                <a:lnTo>
                  <a:pt x="1613414" y="861487"/>
                </a:lnTo>
                <a:lnTo>
                  <a:pt x="1620410" y="857358"/>
                </a:lnTo>
                <a:lnTo>
                  <a:pt x="1624226" y="854816"/>
                </a:lnTo>
                <a:lnTo>
                  <a:pt x="1627406" y="851958"/>
                </a:lnTo>
                <a:lnTo>
                  <a:pt x="1630586" y="848464"/>
                </a:lnTo>
                <a:lnTo>
                  <a:pt x="1634084" y="845287"/>
                </a:lnTo>
                <a:lnTo>
                  <a:pt x="1637264" y="841476"/>
                </a:lnTo>
                <a:lnTo>
                  <a:pt x="1640444" y="837346"/>
                </a:lnTo>
                <a:lnTo>
                  <a:pt x="1643305" y="832899"/>
                </a:lnTo>
                <a:lnTo>
                  <a:pt x="1646167" y="828135"/>
                </a:lnTo>
                <a:lnTo>
                  <a:pt x="1648393" y="823052"/>
                </a:lnTo>
                <a:lnTo>
                  <a:pt x="1650619" y="817653"/>
                </a:lnTo>
                <a:lnTo>
                  <a:pt x="1652845" y="811617"/>
                </a:lnTo>
                <a:lnTo>
                  <a:pt x="1654435" y="805265"/>
                </a:lnTo>
                <a:lnTo>
                  <a:pt x="1655707" y="798594"/>
                </a:lnTo>
                <a:lnTo>
                  <a:pt x="1656979" y="791289"/>
                </a:lnTo>
                <a:lnTo>
                  <a:pt x="1657297" y="783983"/>
                </a:lnTo>
                <a:lnTo>
                  <a:pt x="1657615" y="775724"/>
                </a:lnTo>
                <a:lnTo>
                  <a:pt x="1657933" y="767466"/>
                </a:lnTo>
                <a:lnTo>
                  <a:pt x="1658569" y="758889"/>
                </a:lnTo>
                <a:lnTo>
                  <a:pt x="1659205" y="750631"/>
                </a:lnTo>
                <a:lnTo>
                  <a:pt x="1660477" y="742690"/>
                </a:lnTo>
                <a:lnTo>
                  <a:pt x="1662067" y="734431"/>
                </a:lnTo>
                <a:lnTo>
                  <a:pt x="1663975" y="726808"/>
                </a:lnTo>
                <a:lnTo>
                  <a:pt x="1666201" y="718867"/>
                </a:lnTo>
                <a:lnTo>
                  <a:pt x="1668427" y="711561"/>
                </a:lnTo>
                <a:lnTo>
                  <a:pt x="1671289" y="704255"/>
                </a:lnTo>
                <a:lnTo>
                  <a:pt x="1674151" y="697267"/>
                </a:lnTo>
                <a:lnTo>
                  <a:pt x="1677648" y="690597"/>
                </a:lnTo>
                <a:lnTo>
                  <a:pt x="1680828" y="683609"/>
                </a:lnTo>
                <a:lnTo>
                  <a:pt x="1684962" y="677256"/>
                </a:lnTo>
                <a:lnTo>
                  <a:pt x="1689096" y="670903"/>
                </a:lnTo>
                <a:lnTo>
                  <a:pt x="1693230" y="665186"/>
                </a:lnTo>
                <a:lnTo>
                  <a:pt x="1698000" y="659151"/>
                </a:lnTo>
                <a:lnTo>
                  <a:pt x="1702770" y="654068"/>
                </a:lnTo>
                <a:lnTo>
                  <a:pt x="1707540" y="648986"/>
                </a:lnTo>
                <a:lnTo>
                  <a:pt x="1712627" y="643904"/>
                </a:lnTo>
                <a:lnTo>
                  <a:pt x="1718351" y="639457"/>
                </a:lnTo>
                <a:lnTo>
                  <a:pt x="1723757" y="635010"/>
                </a:lnTo>
                <a:lnTo>
                  <a:pt x="1729163" y="631198"/>
                </a:lnTo>
                <a:lnTo>
                  <a:pt x="1735205" y="627387"/>
                </a:lnTo>
                <a:lnTo>
                  <a:pt x="1741565" y="624210"/>
                </a:lnTo>
                <a:lnTo>
                  <a:pt x="1747288" y="621352"/>
                </a:lnTo>
                <a:lnTo>
                  <a:pt x="1753966" y="618810"/>
                </a:lnTo>
                <a:lnTo>
                  <a:pt x="1760326" y="616587"/>
                </a:lnTo>
                <a:lnTo>
                  <a:pt x="1767004" y="614681"/>
                </a:lnTo>
                <a:lnTo>
                  <a:pt x="1773682" y="613093"/>
                </a:lnTo>
                <a:lnTo>
                  <a:pt x="1780677" y="612140"/>
                </a:lnTo>
                <a:lnTo>
                  <a:pt x="1787673" y="611187"/>
                </a:lnTo>
                <a:close/>
                <a:moveTo>
                  <a:pt x="630238" y="565150"/>
                </a:moveTo>
                <a:lnTo>
                  <a:pt x="639136" y="565468"/>
                </a:lnTo>
                <a:lnTo>
                  <a:pt x="647397" y="566420"/>
                </a:lnTo>
                <a:lnTo>
                  <a:pt x="655977" y="567372"/>
                </a:lnTo>
                <a:lnTo>
                  <a:pt x="664557" y="569276"/>
                </a:lnTo>
                <a:lnTo>
                  <a:pt x="672501" y="571498"/>
                </a:lnTo>
                <a:lnTo>
                  <a:pt x="680762" y="574354"/>
                </a:lnTo>
                <a:lnTo>
                  <a:pt x="689024" y="577211"/>
                </a:lnTo>
                <a:lnTo>
                  <a:pt x="696333" y="581020"/>
                </a:lnTo>
                <a:lnTo>
                  <a:pt x="703959" y="585463"/>
                </a:lnTo>
                <a:lnTo>
                  <a:pt x="711268" y="589907"/>
                </a:lnTo>
                <a:lnTo>
                  <a:pt x="718258" y="594667"/>
                </a:lnTo>
                <a:lnTo>
                  <a:pt x="725249" y="600063"/>
                </a:lnTo>
                <a:lnTo>
                  <a:pt x="731922" y="605776"/>
                </a:lnTo>
                <a:lnTo>
                  <a:pt x="738278" y="611489"/>
                </a:lnTo>
                <a:lnTo>
                  <a:pt x="744633" y="618154"/>
                </a:lnTo>
                <a:lnTo>
                  <a:pt x="750353" y="624820"/>
                </a:lnTo>
                <a:lnTo>
                  <a:pt x="756072" y="632437"/>
                </a:lnTo>
                <a:lnTo>
                  <a:pt x="761474" y="639737"/>
                </a:lnTo>
                <a:lnTo>
                  <a:pt x="766241" y="647354"/>
                </a:lnTo>
                <a:lnTo>
                  <a:pt x="771007" y="655289"/>
                </a:lnTo>
                <a:lnTo>
                  <a:pt x="775456" y="663541"/>
                </a:lnTo>
                <a:lnTo>
                  <a:pt x="779587" y="672111"/>
                </a:lnTo>
                <a:lnTo>
                  <a:pt x="783400" y="680998"/>
                </a:lnTo>
                <a:lnTo>
                  <a:pt x="786895" y="690202"/>
                </a:lnTo>
                <a:lnTo>
                  <a:pt x="790073" y="699406"/>
                </a:lnTo>
                <a:lnTo>
                  <a:pt x="792615" y="708611"/>
                </a:lnTo>
                <a:lnTo>
                  <a:pt x="794839" y="718450"/>
                </a:lnTo>
                <a:lnTo>
                  <a:pt x="796746" y="728606"/>
                </a:lnTo>
                <a:lnTo>
                  <a:pt x="798017" y="738445"/>
                </a:lnTo>
                <a:lnTo>
                  <a:pt x="799288" y="748919"/>
                </a:lnTo>
                <a:lnTo>
                  <a:pt x="799923" y="759076"/>
                </a:lnTo>
                <a:lnTo>
                  <a:pt x="800241" y="769550"/>
                </a:lnTo>
                <a:lnTo>
                  <a:pt x="799923" y="777802"/>
                </a:lnTo>
                <a:lnTo>
                  <a:pt x="799606" y="786054"/>
                </a:lnTo>
                <a:lnTo>
                  <a:pt x="798970" y="793989"/>
                </a:lnTo>
                <a:lnTo>
                  <a:pt x="798017" y="801923"/>
                </a:lnTo>
                <a:lnTo>
                  <a:pt x="797064" y="809541"/>
                </a:lnTo>
                <a:lnTo>
                  <a:pt x="795475" y="817476"/>
                </a:lnTo>
                <a:lnTo>
                  <a:pt x="793568" y="825093"/>
                </a:lnTo>
                <a:lnTo>
                  <a:pt x="791979" y="832710"/>
                </a:lnTo>
                <a:lnTo>
                  <a:pt x="789755" y="840328"/>
                </a:lnTo>
                <a:lnTo>
                  <a:pt x="787531" y="847310"/>
                </a:lnTo>
                <a:lnTo>
                  <a:pt x="784671" y="854293"/>
                </a:lnTo>
                <a:lnTo>
                  <a:pt x="781811" y="861276"/>
                </a:lnTo>
                <a:lnTo>
                  <a:pt x="778951" y="868258"/>
                </a:lnTo>
                <a:lnTo>
                  <a:pt x="775456" y="874923"/>
                </a:lnTo>
                <a:lnTo>
                  <a:pt x="772278" y="880954"/>
                </a:lnTo>
                <a:lnTo>
                  <a:pt x="768465" y="887619"/>
                </a:lnTo>
                <a:lnTo>
                  <a:pt x="764970" y="893649"/>
                </a:lnTo>
                <a:lnTo>
                  <a:pt x="760839" y="899680"/>
                </a:lnTo>
                <a:lnTo>
                  <a:pt x="756708" y="905393"/>
                </a:lnTo>
                <a:lnTo>
                  <a:pt x="752259" y="911106"/>
                </a:lnTo>
                <a:lnTo>
                  <a:pt x="747810" y="916501"/>
                </a:lnTo>
                <a:lnTo>
                  <a:pt x="743044" y="921580"/>
                </a:lnTo>
                <a:lnTo>
                  <a:pt x="738278" y="926341"/>
                </a:lnTo>
                <a:lnTo>
                  <a:pt x="733193" y="931101"/>
                </a:lnTo>
                <a:lnTo>
                  <a:pt x="728109" y="936180"/>
                </a:lnTo>
                <a:lnTo>
                  <a:pt x="722707" y="939988"/>
                </a:lnTo>
                <a:lnTo>
                  <a:pt x="717305" y="944114"/>
                </a:lnTo>
                <a:lnTo>
                  <a:pt x="711903" y="948241"/>
                </a:lnTo>
                <a:lnTo>
                  <a:pt x="706183" y="951414"/>
                </a:lnTo>
                <a:lnTo>
                  <a:pt x="700464" y="954906"/>
                </a:lnTo>
                <a:lnTo>
                  <a:pt x="694426" y="958080"/>
                </a:lnTo>
                <a:lnTo>
                  <a:pt x="688071" y="960619"/>
                </a:lnTo>
                <a:lnTo>
                  <a:pt x="688071" y="1044727"/>
                </a:lnTo>
                <a:lnTo>
                  <a:pt x="703641" y="1047266"/>
                </a:lnTo>
                <a:lnTo>
                  <a:pt x="718894" y="1050440"/>
                </a:lnTo>
                <a:lnTo>
                  <a:pt x="733829" y="1053614"/>
                </a:lnTo>
                <a:lnTo>
                  <a:pt x="748764" y="1057740"/>
                </a:lnTo>
                <a:lnTo>
                  <a:pt x="763063" y="1062184"/>
                </a:lnTo>
                <a:lnTo>
                  <a:pt x="777045" y="1066945"/>
                </a:lnTo>
                <a:lnTo>
                  <a:pt x="791026" y="1072340"/>
                </a:lnTo>
                <a:lnTo>
                  <a:pt x="804690" y="1078371"/>
                </a:lnTo>
                <a:lnTo>
                  <a:pt x="818036" y="1085036"/>
                </a:lnTo>
                <a:lnTo>
                  <a:pt x="831064" y="1091701"/>
                </a:lnTo>
                <a:lnTo>
                  <a:pt x="843775" y="1099001"/>
                </a:lnTo>
                <a:lnTo>
                  <a:pt x="856167" y="1106618"/>
                </a:lnTo>
                <a:lnTo>
                  <a:pt x="867925" y="1114871"/>
                </a:lnTo>
                <a:lnTo>
                  <a:pt x="879682" y="1123440"/>
                </a:lnTo>
                <a:lnTo>
                  <a:pt x="890804" y="1132010"/>
                </a:lnTo>
                <a:lnTo>
                  <a:pt x="901925" y="1141214"/>
                </a:lnTo>
                <a:lnTo>
                  <a:pt x="912094" y="1151370"/>
                </a:lnTo>
                <a:lnTo>
                  <a:pt x="921944" y="1161210"/>
                </a:lnTo>
                <a:lnTo>
                  <a:pt x="931795" y="1171683"/>
                </a:lnTo>
                <a:lnTo>
                  <a:pt x="940692" y="1182157"/>
                </a:lnTo>
                <a:lnTo>
                  <a:pt x="949272" y="1193266"/>
                </a:lnTo>
                <a:lnTo>
                  <a:pt x="957534" y="1204692"/>
                </a:lnTo>
                <a:lnTo>
                  <a:pt x="965160" y="1216118"/>
                </a:lnTo>
                <a:lnTo>
                  <a:pt x="972151" y="1227862"/>
                </a:lnTo>
                <a:lnTo>
                  <a:pt x="979142" y="1240557"/>
                </a:lnTo>
                <a:lnTo>
                  <a:pt x="985179" y="1252618"/>
                </a:lnTo>
                <a:lnTo>
                  <a:pt x="991217" y="1265631"/>
                </a:lnTo>
                <a:lnTo>
                  <a:pt x="995983" y="1278327"/>
                </a:lnTo>
                <a:lnTo>
                  <a:pt x="1000749" y="1291657"/>
                </a:lnTo>
                <a:lnTo>
                  <a:pt x="1004880" y="1304988"/>
                </a:lnTo>
                <a:lnTo>
                  <a:pt x="1008058" y="1318635"/>
                </a:lnTo>
                <a:lnTo>
                  <a:pt x="1010600" y="1332600"/>
                </a:lnTo>
                <a:lnTo>
                  <a:pt x="1014413" y="1484313"/>
                </a:lnTo>
                <a:lnTo>
                  <a:pt x="246063" y="1484313"/>
                </a:lnTo>
                <a:lnTo>
                  <a:pt x="249876" y="1332600"/>
                </a:lnTo>
                <a:lnTo>
                  <a:pt x="252419" y="1318635"/>
                </a:lnTo>
                <a:lnTo>
                  <a:pt x="255596" y="1304988"/>
                </a:lnTo>
                <a:lnTo>
                  <a:pt x="259727" y="1291657"/>
                </a:lnTo>
                <a:lnTo>
                  <a:pt x="264176" y="1278327"/>
                </a:lnTo>
                <a:lnTo>
                  <a:pt x="269260" y="1265631"/>
                </a:lnTo>
                <a:lnTo>
                  <a:pt x="275297" y="1252618"/>
                </a:lnTo>
                <a:lnTo>
                  <a:pt x="281017" y="1240557"/>
                </a:lnTo>
                <a:lnTo>
                  <a:pt x="288008" y="1227862"/>
                </a:lnTo>
                <a:lnTo>
                  <a:pt x="294999" y="1216118"/>
                </a:lnTo>
                <a:lnTo>
                  <a:pt x="302943" y="1204692"/>
                </a:lnTo>
                <a:lnTo>
                  <a:pt x="310887" y="1193266"/>
                </a:lnTo>
                <a:lnTo>
                  <a:pt x="319784" y="1182157"/>
                </a:lnTo>
                <a:lnTo>
                  <a:pt x="328682" y="1171683"/>
                </a:lnTo>
                <a:lnTo>
                  <a:pt x="338214" y="1161210"/>
                </a:lnTo>
                <a:lnTo>
                  <a:pt x="348383" y="1151370"/>
                </a:lnTo>
                <a:lnTo>
                  <a:pt x="358869" y="1141214"/>
                </a:lnTo>
                <a:lnTo>
                  <a:pt x="369673" y="1132010"/>
                </a:lnTo>
                <a:lnTo>
                  <a:pt x="380795" y="1123440"/>
                </a:lnTo>
                <a:lnTo>
                  <a:pt x="392552" y="1114871"/>
                </a:lnTo>
                <a:lnTo>
                  <a:pt x="404309" y="1106618"/>
                </a:lnTo>
                <a:lnTo>
                  <a:pt x="417020" y="1099001"/>
                </a:lnTo>
                <a:lnTo>
                  <a:pt x="429412" y="1091701"/>
                </a:lnTo>
                <a:lnTo>
                  <a:pt x="442441" y="1085036"/>
                </a:lnTo>
                <a:lnTo>
                  <a:pt x="455787" y="1078371"/>
                </a:lnTo>
                <a:lnTo>
                  <a:pt x="469450" y="1072340"/>
                </a:lnTo>
                <a:lnTo>
                  <a:pt x="483432" y="1066945"/>
                </a:lnTo>
                <a:lnTo>
                  <a:pt x="497413" y="1062184"/>
                </a:lnTo>
                <a:lnTo>
                  <a:pt x="511713" y="1057740"/>
                </a:lnTo>
                <a:lnTo>
                  <a:pt x="526648" y="1053614"/>
                </a:lnTo>
                <a:lnTo>
                  <a:pt x="541582" y="1050440"/>
                </a:lnTo>
                <a:lnTo>
                  <a:pt x="556835" y="1047266"/>
                </a:lnTo>
                <a:lnTo>
                  <a:pt x="571770" y="1044727"/>
                </a:lnTo>
                <a:lnTo>
                  <a:pt x="571770" y="960619"/>
                </a:lnTo>
                <a:lnTo>
                  <a:pt x="566050" y="958080"/>
                </a:lnTo>
                <a:lnTo>
                  <a:pt x="560013" y="954906"/>
                </a:lnTo>
                <a:lnTo>
                  <a:pt x="554293" y="951414"/>
                </a:lnTo>
                <a:lnTo>
                  <a:pt x="548573" y="948241"/>
                </a:lnTo>
                <a:lnTo>
                  <a:pt x="543171" y="944114"/>
                </a:lnTo>
                <a:lnTo>
                  <a:pt x="537452" y="939988"/>
                </a:lnTo>
                <a:lnTo>
                  <a:pt x="532367" y="935545"/>
                </a:lnTo>
                <a:lnTo>
                  <a:pt x="527283" y="931101"/>
                </a:lnTo>
                <a:lnTo>
                  <a:pt x="522199" y="926341"/>
                </a:lnTo>
                <a:lnTo>
                  <a:pt x="517433" y="921580"/>
                </a:lnTo>
                <a:lnTo>
                  <a:pt x="512348" y="916501"/>
                </a:lnTo>
                <a:lnTo>
                  <a:pt x="507900" y="911106"/>
                </a:lnTo>
                <a:lnTo>
                  <a:pt x="503769" y="905393"/>
                </a:lnTo>
                <a:lnTo>
                  <a:pt x="499638" y="899680"/>
                </a:lnTo>
                <a:lnTo>
                  <a:pt x="495507" y="893649"/>
                </a:lnTo>
                <a:lnTo>
                  <a:pt x="491694" y="887302"/>
                </a:lnTo>
                <a:lnTo>
                  <a:pt x="488198" y="880954"/>
                </a:lnTo>
                <a:lnTo>
                  <a:pt x="484385" y="874923"/>
                </a:lnTo>
                <a:lnTo>
                  <a:pt x="481525" y="868258"/>
                </a:lnTo>
                <a:lnTo>
                  <a:pt x="478665" y="861276"/>
                </a:lnTo>
                <a:lnTo>
                  <a:pt x="475488" y="854293"/>
                </a:lnTo>
                <a:lnTo>
                  <a:pt x="472946" y="847310"/>
                </a:lnTo>
                <a:lnTo>
                  <a:pt x="470404" y="839693"/>
                </a:lnTo>
                <a:lnTo>
                  <a:pt x="468497" y="832393"/>
                </a:lnTo>
                <a:lnTo>
                  <a:pt x="466273" y="825093"/>
                </a:lnTo>
                <a:lnTo>
                  <a:pt x="465002" y="817476"/>
                </a:lnTo>
                <a:lnTo>
                  <a:pt x="463413" y="809541"/>
                </a:lnTo>
                <a:lnTo>
                  <a:pt x="462142" y="801923"/>
                </a:lnTo>
                <a:lnTo>
                  <a:pt x="461189" y="793989"/>
                </a:lnTo>
                <a:lnTo>
                  <a:pt x="460871" y="786054"/>
                </a:lnTo>
                <a:lnTo>
                  <a:pt x="460235" y="777802"/>
                </a:lnTo>
                <a:lnTo>
                  <a:pt x="460235" y="769550"/>
                </a:lnTo>
                <a:lnTo>
                  <a:pt x="460553" y="759076"/>
                </a:lnTo>
                <a:lnTo>
                  <a:pt x="460871" y="748919"/>
                </a:lnTo>
                <a:lnTo>
                  <a:pt x="461824" y="738445"/>
                </a:lnTo>
                <a:lnTo>
                  <a:pt x="463413" y="728606"/>
                </a:lnTo>
                <a:lnTo>
                  <a:pt x="465637" y="718450"/>
                </a:lnTo>
                <a:lnTo>
                  <a:pt x="467862" y="708611"/>
                </a:lnTo>
                <a:lnTo>
                  <a:pt x="470404" y="699406"/>
                </a:lnTo>
                <a:lnTo>
                  <a:pt x="473264" y="690202"/>
                </a:lnTo>
                <a:lnTo>
                  <a:pt x="477077" y="680998"/>
                </a:lnTo>
                <a:lnTo>
                  <a:pt x="480890" y="672111"/>
                </a:lnTo>
                <a:lnTo>
                  <a:pt x="484703" y="663541"/>
                </a:lnTo>
                <a:lnTo>
                  <a:pt x="489152" y="655289"/>
                </a:lnTo>
                <a:lnTo>
                  <a:pt x="493918" y="647354"/>
                </a:lnTo>
                <a:lnTo>
                  <a:pt x="498685" y="639737"/>
                </a:lnTo>
                <a:lnTo>
                  <a:pt x="504404" y="632437"/>
                </a:lnTo>
                <a:lnTo>
                  <a:pt x="509806" y="624820"/>
                </a:lnTo>
                <a:lnTo>
                  <a:pt x="515844" y="618154"/>
                </a:lnTo>
                <a:lnTo>
                  <a:pt x="522199" y="611489"/>
                </a:lnTo>
                <a:lnTo>
                  <a:pt x="528236" y="605776"/>
                </a:lnTo>
                <a:lnTo>
                  <a:pt x="534909" y="600063"/>
                </a:lnTo>
                <a:lnTo>
                  <a:pt x="541900" y="594667"/>
                </a:lnTo>
                <a:lnTo>
                  <a:pt x="548891" y="589907"/>
                </a:lnTo>
                <a:lnTo>
                  <a:pt x="556517" y="585463"/>
                </a:lnTo>
                <a:lnTo>
                  <a:pt x="564144" y="581020"/>
                </a:lnTo>
                <a:lnTo>
                  <a:pt x="571770" y="577211"/>
                </a:lnTo>
                <a:lnTo>
                  <a:pt x="579714" y="574354"/>
                </a:lnTo>
                <a:lnTo>
                  <a:pt x="587658" y="571498"/>
                </a:lnTo>
                <a:lnTo>
                  <a:pt x="595920" y="569276"/>
                </a:lnTo>
                <a:lnTo>
                  <a:pt x="604499" y="567372"/>
                </a:lnTo>
                <a:lnTo>
                  <a:pt x="612761" y="566420"/>
                </a:lnTo>
                <a:lnTo>
                  <a:pt x="621659" y="565468"/>
                </a:lnTo>
                <a:lnTo>
                  <a:pt x="630238" y="565150"/>
                </a:lnTo>
                <a:close/>
                <a:moveTo>
                  <a:pt x="181836" y="158167"/>
                </a:moveTo>
                <a:lnTo>
                  <a:pt x="178980" y="158484"/>
                </a:lnTo>
                <a:lnTo>
                  <a:pt x="176441" y="159119"/>
                </a:lnTo>
                <a:lnTo>
                  <a:pt x="173902" y="160390"/>
                </a:lnTo>
                <a:lnTo>
                  <a:pt x="171681" y="161343"/>
                </a:lnTo>
                <a:lnTo>
                  <a:pt x="169459" y="162613"/>
                </a:lnTo>
                <a:lnTo>
                  <a:pt x="167238" y="163884"/>
                </a:lnTo>
                <a:lnTo>
                  <a:pt x="165651" y="165789"/>
                </a:lnTo>
                <a:lnTo>
                  <a:pt x="164065" y="167695"/>
                </a:lnTo>
                <a:lnTo>
                  <a:pt x="162478" y="169918"/>
                </a:lnTo>
                <a:lnTo>
                  <a:pt x="161209" y="171824"/>
                </a:lnTo>
                <a:lnTo>
                  <a:pt x="159939" y="174364"/>
                </a:lnTo>
                <a:lnTo>
                  <a:pt x="159305" y="176588"/>
                </a:lnTo>
                <a:lnTo>
                  <a:pt x="158352" y="179128"/>
                </a:lnTo>
                <a:lnTo>
                  <a:pt x="158035" y="181669"/>
                </a:lnTo>
                <a:lnTo>
                  <a:pt x="157718" y="184210"/>
                </a:lnTo>
                <a:lnTo>
                  <a:pt x="157718" y="1440334"/>
                </a:lnTo>
                <a:lnTo>
                  <a:pt x="158352" y="1447639"/>
                </a:lnTo>
                <a:lnTo>
                  <a:pt x="159622" y="1454944"/>
                </a:lnTo>
                <a:lnTo>
                  <a:pt x="161526" y="1463202"/>
                </a:lnTo>
                <a:lnTo>
                  <a:pt x="164065" y="1471142"/>
                </a:lnTo>
                <a:lnTo>
                  <a:pt x="167238" y="1479717"/>
                </a:lnTo>
                <a:lnTo>
                  <a:pt x="171363" y="1488610"/>
                </a:lnTo>
                <a:lnTo>
                  <a:pt x="175806" y="1497185"/>
                </a:lnTo>
                <a:lnTo>
                  <a:pt x="181201" y="1506078"/>
                </a:lnTo>
                <a:lnTo>
                  <a:pt x="187230" y="1514336"/>
                </a:lnTo>
                <a:lnTo>
                  <a:pt x="193577" y="1522594"/>
                </a:lnTo>
                <a:lnTo>
                  <a:pt x="200876" y="1530534"/>
                </a:lnTo>
                <a:lnTo>
                  <a:pt x="208492" y="1538156"/>
                </a:lnTo>
                <a:lnTo>
                  <a:pt x="216743" y="1545143"/>
                </a:lnTo>
                <a:lnTo>
                  <a:pt x="225629" y="1551178"/>
                </a:lnTo>
                <a:lnTo>
                  <a:pt x="230389" y="1554354"/>
                </a:lnTo>
                <a:lnTo>
                  <a:pt x="235149" y="1557212"/>
                </a:lnTo>
                <a:lnTo>
                  <a:pt x="239909" y="1559753"/>
                </a:lnTo>
                <a:lnTo>
                  <a:pt x="244669" y="1561976"/>
                </a:lnTo>
                <a:lnTo>
                  <a:pt x="1018979" y="1561976"/>
                </a:lnTo>
                <a:lnTo>
                  <a:pt x="1018979" y="1559436"/>
                </a:lnTo>
                <a:lnTo>
                  <a:pt x="1028182" y="1554354"/>
                </a:lnTo>
                <a:lnTo>
                  <a:pt x="1037068" y="1548637"/>
                </a:lnTo>
                <a:lnTo>
                  <a:pt x="1045636" y="1542603"/>
                </a:lnTo>
                <a:lnTo>
                  <a:pt x="1053252" y="1535298"/>
                </a:lnTo>
                <a:lnTo>
                  <a:pt x="1060551" y="1527993"/>
                </a:lnTo>
                <a:lnTo>
                  <a:pt x="1067532" y="1520370"/>
                </a:lnTo>
                <a:lnTo>
                  <a:pt x="1073879" y="1512113"/>
                </a:lnTo>
                <a:lnTo>
                  <a:pt x="1079908" y="1504173"/>
                </a:lnTo>
                <a:lnTo>
                  <a:pt x="1084986" y="1495597"/>
                </a:lnTo>
                <a:lnTo>
                  <a:pt x="1089429" y="1487022"/>
                </a:lnTo>
                <a:lnTo>
                  <a:pt x="1093554" y="1479082"/>
                </a:lnTo>
                <a:lnTo>
                  <a:pt x="1096728" y="1470507"/>
                </a:lnTo>
                <a:lnTo>
                  <a:pt x="1099266" y="1462884"/>
                </a:lnTo>
                <a:lnTo>
                  <a:pt x="1101170" y="1454626"/>
                </a:lnTo>
                <a:lnTo>
                  <a:pt x="1102122" y="1447321"/>
                </a:lnTo>
                <a:lnTo>
                  <a:pt x="1102757" y="1440334"/>
                </a:lnTo>
                <a:lnTo>
                  <a:pt x="1102757" y="184210"/>
                </a:lnTo>
                <a:lnTo>
                  <a:pt x="1102122" y="181669"/>
                </a:lnTo>
                <a:lnTo>
                  <a:pt x="1101805" y="179128"/>
                </a:lnTo>
                <a:lnTo>
                  <a:pt x="1101170" y="176588"/>
                </a:lnTo>
                <a:lnTo>
                  <a:pt x="1100536" y="174364"/>
                </a:lnTo>
                <a:lnTo>
                  <a:pt x="1099266" y="171824"/>
                </a:lnTo>
                <a:lnTo>
                  <a:pt x="1097997" y="169918"/>
                </a:lnTo>
                <a:lnTo>
                  <a:pt x="1096410" y="167695"/>
                </a:lnTo>
                <a:lnTo>
                  <a:pt x="1094824" y="165789"/>
                </a:lnTo>
                <a:lnTo>
                  <a:pt x="1092919" y="163884"/>
                </a:lnTo>
                <a:lnTo>
                  <a:pt x="1090698" y="162613"/>
                </a:lnTo>
                <a:lnTo>
                  <a:pt x="1088794" y="161343"/>
                </a:lnTo>
                <a:lnTo>
                  <a:pt x="1086573" y="160390"/>
                </a:lnTo>
                <a:lnTo>
                  <a:pt x="1083716" y="159119"/>
                </a:lnTo>
                <a:lnTo>
                  <a:pt x="1081178" y="158484"/>
                </a:lnTo>
                <a:lnTo>
                  <a:pt x="1078639" y="158167"/>
                </a:lnTo>
                <a:lnTo>
                  <a:pt x="1076100" y="158167"/>
                </a:lnTo>
                <a:lnTo>
                  <a:pt x="184374" y="158167"/>
                </a:lnTo>
                <a:lnTo>
                  <a:pt x="181836" y="158167"/>
                </a:lnTo>
                <a:close/>
                <a:moveTo>
                  <a:pt x="1414463" y="157162"/>
                </a:moveTo>
                <a:lnTo>
                  <a:pt x="2153497" y="157162"/>
                </a:lnTo>
                <a:lnTo>
                  <a:pt x="2161123" y="157162"/>
                </a:lnTo>
                <a:lnTo>
                  <a:pt x="2169066" y="158114"/>
                </a:lnTo>
                <a:lnTo>
                  <a:pt x="2176374" y="158749"/>
                </a:lnTo>
                <a:lnTo>
                  <a:pt x="2183364" y="160337"/>
                </a:lnTo>
                <a:lnTo>
                  <a:pt x="2190671" y="161924"/>
                </a:lnTo>
                <a:lnTo>
                  <a:pt x="2197661" y="163829"/>
                </a:lnTo>
                <a:lnTo>
                  <a:pt x="2204651" y="166052"/>
                </a:lnTo>
                <a:lnTo>
                  <a:pt x="2211324" y="168909"/>
                </a:lnTo>
                <a:lnTo>
                  <a:pt x="2217996" y="172084"/>
                </a:lnTo>
                <a:lnTo>
                  <a:pt x="2224350" y="174942"/>
                </a:lnTo>
                <a:lnTo>
                  <a:pt x="2230387" y="178752"/>
                </a:lnTo>
                <a:lnTo>
                  <a:pt x="2236424" y="182562"/>
                </a:lnTo>
                <a:lnTo>
                  <a:pt x="2242461" y="186689"/>
                </a:lnTo>
                <a:lnTo>
                  <a:pt x="2247862" y="191134"/>
                </a:lnTo>
                <a:lnTo>
                  <a:pt x="2253264" y="195579"/>
                </a:lnTo>
                <a:lnTo>
                  <a:pt x="2258665" y="200659"/>
                </a:lnTo>
                <a:lnTo>
                  <a:pt x="2263431" y="206057"/>
                </a:lnTo>
                <a:lnTo>
                  <a:pt x="2268197" y="211137"/>
                </a:lnTo>
                <a:lnTo>
                  <a:pt x="2272645" y="216852"/>
                </a:lnTo>
                <a:lnTo>
                  <a:pt x="2276776" y="222567"/>
                </a:lnTo>
                <a:lnTo>
                  <a:pt x="2280270" y="228917"/>
                </a:lnTo>
                <a:lnTo>
                  <a:pt x="2284083" y="234949"/>
                </a:lnTo>
                <a:lnTo>
                  <a:pt x="2287261" y="241299"/>
                </a:lnTo>
                <a:lnTo>
                  <a:pt x="2290438" y="247967"/>
                </a:lnTo>
                <a:lnTo>
                  <a:pt x="2292980" y="254634"/>
                </a:lnTo>
                <a:lnTo>
                  <a:pt x="2295204" y="261619"/>
                </a:lnTo>
                <a:lnTo>
                  <a:pt x="2297428" y="268604"/>
                </a:lnTo>
                <a:lnTo>
                  <a:pt x="2298699" y="275589"/>
                </a:lnTo>
                <a:lnTo>
                  <a:pt x="2300287" y="282892"/>
                </a:lnTo>
                <a:lnTo>
                  <a:pt x="2300923" y="290512"/>
                </a:lnTo>
                <a:lnTo>
                  <a:pt x="2301876" y="297814"/>
                </a:lnTo>
                <a:lnTo>
                  <a:pt x="2301876" y="305434"/>
                </a:lnTo>
                <a:lnTo>
                  <a:pt x="2301876" y="1484630"/>
                </a:lnTo>
                <a:lnTo>
                  <a:pt x="2301876" y="1497013"/>
                </a:lnTo>
                <a:lnTo>
                  <a:pt x="2300923" y="1509078"/>
                </a:lnTo>
                <a:lnTo>
                  <a:pt x="2299652" y="1521143"/>
                </a:lnTo>
                <a:lnTo>
                  <a:pt x="2298063" y="1533208"/>
                </a:lnTo>
                <a:lnTo>
                  <a:pt x="2295839" y="1544638"/>
                </a:lnTo>
                <a:lnTo>
                  <a:pt x="2292980" y="1555433"/>
                </a:lnTo>
                <a:lnTo>
                  <a:pt x="2289802" y="1566545"/>
                </a:lnTo>
                <a:lnTo>
                  <a:pt x="2285990" y="1577340"/>
                </a:lnTo>
                <a:lnTo>
                  <a:pt x="2281859" y="1587500"/>
                </a:lnTo>
                <a:lnTo>
                  <a:pt x="2277093" y="1597660"/>
                </a:lnTo>
                <a:lnTo>
                  <a:pt x="2271374" y="1607503"/>
                </a:lnTo>
                <a:lnTo>
                  <a:pt x="2265655" y="1616710"/>
                </a:lnTo>
                <a:lnTo>
                  <a:pt x="2259300" y="1625918"/>
                </a:lnTo>
                <a:lnTo>
                  <a:pt x="2252310" y="1634808"/>
                </a:lnTo>
                <a:lnTo>
                  <a:pt x="2244685" y="1643063"/>
                </a:lnTo>
                <a:lnTo>
                  <a:pt x="2236424" y="1651000"/>
                </a:lnTo>
                <a:lnTo>
                  <a:pt x="2227846" y="1658938"/>
                </a:lnTo>
                <a:lnTo>
                  <a:pt x="2218631" y="1665923"/>
                </a:lnTo>
                <a:lnTo>
                  <a:pt x="2208782" y="1672908"/>
                </a:lnTo>
                <a:lnTo>
                  <a:pt x="2198297" y="1678940"/>
                </a:lnTo>
                <a:lnTo>
                  <a:pt x="2187494" y="1684973"/>
                </a:lnTo>
                <a:lnTo>
                  <a:pt x="2176056" y="1690370"/>
                </a:lnTo>
                <a:lnTo>
                  <a:pt x="2163664" y="1695450"/>
                </a:lnTo>
                <a:lnTo>
                  <a:pt x="2150955" y="1700213"/>
                </a:lnTo>
                <a:lnTo>
                  <a:pt x="2137611" y="1704023"/>
                </a:lnTo>
                <a:lnTo>
                  <a:pt x="2123631" y="1707515"/>
                </a:lnTo>
                <a:lnTo>
                  <a:pt x="2108698" y="1710373"/>
                </a:lnTo>
                <a:lnTo>
                  <a:pt x="2093764" y="1712913"/>
                </a:lnTo>
                <a:lnTo>
                  <a:pt x="2077878" y="1715135"/>
                </a:lnTo>
                <a:lnTo>
                  <a:pt x="2061038" y="1716405"/>
                </a:lnTo>
                <a:lnTo>
                  <a:pt x="2044199" y="1717358"/>
                </a:lnTo>
                <a:lnTo>
                  <a:pt x="2026406" y="1717675"/>
                </a:lnTo>
                <a:lnTo>
                  <a:pt x="1563159" y="1717675"/>
                </a:lnTo>
                <a:lnTo>
                  <a:pt x="1551721" y="1717358"/>
                </a:lnTo>
                <a:lnTo>
                  <a:pt x="1540601" y="1716723"/>
                </a:lnTo>
                <a:lnTo>
                  <a:pt x="1529163" y="1715453"/>
                </a:lnTo>
                <a:lnTo>
                  <a:pt x="1518042" y="1714500"/>
                </a:lnTo>
                <a:lnTo>
                  <a:pt x="1506922" y="1712913"/>
                </a:lnTo>
                <a:lnTo>
                  <a:pt x="1495801" y="1710690"/>
                </a:lnTo>
                <a:lnTo>
                  <a:pt x="1485634" y="1709103"/>
                </a:lnTo>
                <a:lnTo>
                  <a:pt x="1475149" y="1706880"/>
                </a:lnTo>
                <a:lnTo>
                  <a:pt x="1456085" y="1701800"/>
                </a:lnTo>
                <a:lnTo>
                  <a:pt x="1439246" y="1697038"/>
                </a:lnTo>
                <a:lnTo>
                  <a:pt x="1424948" y="1692593"/>
                </a:lnTo>
                <a:lnTo>
                  <a:pt x="1414463" y="1688783"/>
                </a:lnTo>
                <a:lnTo>
                  <a:pt x="1414463" y="1342708"/>
                </a:lnTo>
                <a:lnTo>
                  <a:pt x="1416687" y="1347470"/>
                </a:lnTo>
                <a:lnTo>
                  <a:pt x="1419229" y="1352233"/>
                </a:lnTo>
                <a:lnTo>
                  <a:pt x="1422088" y="1357630"/>
                </a:lnTo>
                <a:lnTo>
                  <a:pt x="1425583" y="1362393"/>
                </a:lnTo>
                <a:lnTo>
                  <a:pt x="1429078" y="1367473"/>
                </a:lnTo>
                <a:lnTo>
                  <a:pt x="1433209" y="1372235"/>
                </a:lnTo>
                <a:lnTo>
                  <a:pt x="1437657" y="1376998"/>
                </a:lnTo>
                <a:lnTo>
                  <a:pt x="1442105" y="1381760"/>
                </a:lnTo>
                <a:lnTo>
                  <a:pt x="1446871" y="1386523"/>
                </a:lnTo>
                <a:lnTo>
                  <a:pt x="1451637" y="1390968"/>
                </a:lnTo>
                <a:lnTo>
                  <a:pt x="1456721" y="1395413"/>
                </a:lnTo>
                <a:lnTo>
                  <a:pt x="1462440" y="1399540"/>
                </a:lnTo>
                <a:lnTo>
                  <a:pt x="1467523" y="1403350"/>
                </a:lnTo>
                <a:lnTo>
                  <a:pt x="1472925" y="1406525"/>
                </a:lnTo>
                <a:lnTo>
                  <a:pt x="1478644" y="1410018"/>
                </a:lnTo>
                <a:lnTo>
                  <a:pt x="1484045" y="1412558"/>
                </a:lnTo>
                <a:lnTo>
                  <a:pt x="1484045" y="1413510"/>
                </a:lnTo>
                <a:lnTo>
                  <a:pt x="2108062" y="1413510"/>
                </a:lnTo>
                <a:lnTo>
                  <a:pt x="2108062" y="1410335"/>
                </a:lnTo>
                <a:lnTo>
                  <a:pt x="2115370" y="1406208"/>
                </a:lnTo>
                <a:lnTo>
                  <a:pt x="2122360" y="1401763"/>
                </a:lnTo>
                <a:lnTo>
                  <a:pt x="2129032" y="1396683"/>
                </a:lnTo>
                <a:lnTo>
                  <a:pt x="2135387" y="1390968"/>
                </a:lnTo>
                <a:lnTo>
                  <a:pt x="2141106" y="1385253"/>
                </a:lnTo>
                <a:lnTo>
                  <a:pt x="2146825" y="1378903"/>
                </a:lnTo>
                <a:lnTo>
                  <a:pt x="2151909" y="1372235"/>
                </a:lnTo>
                <a:lnTo>
                  <a:pt x="2156357" y="1365568"/>
                </a:lnTo>
                <a:lnTo>
                  <a:pt x="2160805" y="1358900"/>
                </a:lnTo>
                <a:lnTo>
                  <a:pt x="2163982" y="1352233"/>
                </a:lnTo>
                <a:lnTo>
                  <a:pt x="2167477" y="1345883"/>
                </a:lnTo>
                <a:lnTo>
                  <a:pt x="2170019" y="1339215"/>
                </a:lnTo>
                <a:lnTo>
                  <a:pt x="2172243" y="1332865"/>
                </a:lnTo>
                <a:lnTo>
                  <a:pt x="2173832" y="1326515"/>
                </a:lnTo>
                <a:lnTo>
                  <a:pt x="2174467" y="1320800"/>
                </a:lnTo>
                <a:lnTo>
                  <a:pt x="2174785" y="1315085"/>
                </a:lnTo>
                <a:lnTo>
                  <a:pt x="2174785" y="305434"/>
                </a:lnTo>
                <a:lnTo>
                  <a:pt x="2174467" y="301307"/>
                </a:lnTo>
                <a:lnTo>
                  <a:pt x="2172879" y="297497"/>
                </a:lnTo>
                <a:lnTo>
                  <a:pt x="2171290" y="293687"/>
                </a:lnTo>
                <a:lnTo>
                  <a:pt x="2168430" y="290829"/>
                </a:lnTo>
                <a:lnTo>
                  <a:pt x="2165571" y="288289"/>
                </a:lnTo>
                <a:lnTo>
                  <a:pt x="2162076" y="286067"/>
                </a:lnTo>
                <a:lnTo>
                  <a:pt x="2157945" y="284797"/>
                </a:lnTo>
                <a:lnTo>
                  <a:pt x="2153497" y="284479"/>
                </a:lnTo>
                <a:lnTo>
                  <a:pt x="1414463" y="284479"/>
                </a:lnTo>
                <a:lnTo>
                  <a:pt x="1414463" y="157162"/>
                </a:lnTo>
                <a:close/>
                <a:moveTo>
                  <a:pt x="184374" y="0"/>
                </a:moveTo>
                <a:lnTo>
                  <a:pt x="1076100" y="0"/>
                </a:lnTo>
                <a:lnTo>
                  <a:pt x="1085621" y="317"/>
                </a:lnTo>
                <a:lnTo>
                  <a:pt x="1094824" y="953"/>
                </a:lnTo>
                <a:lnTo>
                  <a:pt x="1104026" y="1905"/>
                </a:lnTo>
                <a:lnTo>
                  <a:pt x="1113229" y="3494"/>
                </a:lnTo>
                <a:lnTo>
                  <a:pt x="1122115" y="5717"/>
                </a:lnTo>
                <a:lnTo>
                  <a:pt x="1131000" y="8258"/>
                </a:lnTo>
                <a:lnTo>
                  <a:pt x="1139568" y="11434"/>
                </a:lnTo>
                <a:lnTo>
                  <a:pt x="1147502" y="14610"/>
                </a:lnTo>
                <a:lnTo>
                  <a:pt x="1156070" y="18421"/>
                </a:lnTo>
                <a:lnTo>
                  <a:pt x="1163686" y="22232"/>
                </a:lnTo>
                <a:lnTo>
                  <a:pt x="1171620" y="26679"/>
                </a:lnTo>
                <a:lnTo>
                  <a:pt x="1178919" y="31443"/>
                </a:lnTo>
                <a:lnTo>
                  <a:pt x="1186217" y="36842"/>
                </a:lnTo>
                <a:lnTo>
                  <a:pt x="1193199" y="42241"/>
                </a:lnTo>
                <a:lnTo>
                  <a:pt x="1199863" y="47640"/>
                </a:lnTo>
                <a:lnTo>
                  <a:pt x="1206210" y="53993"/>
                </a:lnTo>
                <a:lnTo>
                  <a:pt x="1212557" y="60345"/>
                </a:lnTo>
                <a:lnTo>
                  <a:pt x="1218269" y="67014"/>
                </a:lnTo>
                <a:lnTo>
                  <a:pt x="1223981" y="74002"/>
                </a:lnTo>
                <a:lnTo>
                  <a:pt x="1229058" y="81306"/>
                </a:lnTo>
                <a:lnTo>
                  <a:pt x="1233818" y="88611"/>
                </a:lnTo>
                <a:lnTo>
                  <a:pt x="1238261" y="96551"/>
                </a:lnTo>
                <a:lnTo>
                  <a:pt x="1242387" y="104492"/>
                </a:lnTo>
                <a:lnTo>
                  <a:pt x="1245877" y="112749"/>
                </a:lnTo>
                <a:lnTo>
                  <a:pt x="1249368" y="121325"/>
                </a:lnTo>
                <a:lnTo>
                  <a:pt x="1252224" y="129582"/>
                </a:lnTo>
                <a:lnTo>
                  <a:pt x="1254446" y="138475"/>
                </a:lnTo>
                <a:lnTo>
                  <a:pt x="1256667" y="147368"/>
                </a:lnTo>
                <a:lnTo>
                  <a:pt x="1258254" y="156261"/>
                </a:lnTo>
                <a:lnTo>
                  <a:pt x="1259523" y="165472"/>
                </a:lnTo>
                <a:lnTo>
                  <a:pt x="1259840" y="175000"/>
                </a:lnTo>
                <a:lnTo>
                  <a:pt x="1260475" y="184210"/>
                </a:lnTo>
                <a:lnTo>
                  <a:pt x="1260475" y="1651541"/>
                </a:lnTo>
                <a:lnTo>
                  <a:pt x="1259840" y="1667103"/>
                </a:lnTo>
                <a:lnTo>
                  <a:pt x="1259206" y="1682348"/>
                </a:lnTo>
                <a:lnTo>
                  <a:pt x="1257936" y="1696958"/>
                </a:lnTo>
                <a:lnTo>
                  <a:pt x="1255715" y="1711886"/>
                </a:lnTo>
                <a:lnTo>
                  <a:pt x="1252542" y="1725860"/>
                </a:lnTo>
                <a:lnTo>
                  <a:pt x="1249368" y="1739835"/>
                </a:lnTo>
                <a:lnTo>
                  <a:pt x="1245243" y="1753492"/>
                </a:lnTo>
                <a:lnTo>
                  <a:pt x="1240483" y="1766831"/>
                </a:lnTo>
                <a:lnTo>
                  <a:pt x="1235405" y="1779535"/>
                </a:lnTo>
                <a:lnTo>
                  <a:pt x="1229376" y="1792239"/>
                </a:lnTo>
                <a:lnTo>
                  <a:pt x="1222712" y="1804308"/>
                </a:lnTo>
                <a:lnTo>
                  <a:pt x="1215413" y="1816060"/>
                </a:lnTo>
                <a:lnTo>
                  <a:pt x="1207162" y="1827493"/>
                </a:lnTo>
                <a:lnTo>
                  <a:pt x="1198594" y="1838292"/>
                </a:lnTo>
                <a:lnTo>
                  <a:pt x="1189391" y="1848773"/>
                </a:lnTo>
                <a:lnTo>
                  <a:pt x="1179236" y="1858619"/>
                </a:lnTo>
                <a:lnTo>
                  <a:pt x="1168129" y="1868147"/>
                </a:lnTo>
                <a:lnTo>
                  <a:pt x="1156705" y="1877040"/>
                </a:lnTo>
                <a:lnTo>
                  <a:pt x="1144646" y="1885615"/>
                </a:lnTo>
                <a:lnTo>
                  <a:pt x="1131635" y="1893555"/>
                </a:lnTo>
                <a:lnTo>
                  <a:pt x="1117989" y="1900860"/>
                </a:lnTo>
                <a:lnTo>
                  <a:pt x="1103709" y="1907530"/>
                </a:lnTo>
                <a:lnTo>
                  <a:pt x="1088794" y="1913882"/>
                </a:lnTo>
                <a:lnTo>
                  <a:pt x="1072927" y="1919599"/>
                </a:lnTo>
                <a:lnTo>
                  <a:pt x="1056108" y="1924680"/>
                </a:lnTo>
                <a:lnTo>
                  <a:pt x="1038654" y="1929127"/>
                </a:lnTo>
                <a:lnTo>
                  <a:pt x="1020566" y="1932620"/>
                </a:lnTo>
                <a:lnTo>
                  <a:pt x="1001526" y="1936114"/>
                </a:lnTo>
                <a:lnTo>
                  <a:pt x="981851" y="1938337"/>
                </a:lnTo>
                <a:lnTo>
                  <a:pt x="961541" y="1940243"/>
                </a:lnTo>
                <a:lnTo>
                  <a:pt x="940279" y="1941196"/>
                </a:lnTo>
                <a:lnTo>
                  <a:pt x="918065" y="1941513"/>
                </a:lnTo>
                <a:lnTo>
                  <a:pt x="342410" y="1941513"/>
                </a:lnTo>
                <a:lnTo>
                  <a:pt x="321148" y="1941196"/>
                </a:lnTo>
                <a:lnTo>
                  <a:pt x="300839" y="1940243"/>
                </a:lnTo>
                <a:lnTo>
                  <a:pt x="280846" y="1938337"/>
                </a:lnTo>
                <a:lnTo>
                  <a:pt x="261806" y="1936114"/>
                </a:lnTo>
                <a:lnTo>
                  <a:pt x="242765" y="1932938"/>
                </a:lnTo>
                <a:lnTo>
                  <a:pt x="225311" y="1929444"/>
                </a:lnTo>
                <a:lnTo>
                  <a:pt x="208175" y="1924998"/>
                </a:lnTo>
                <a:lnTo>
                  <a:pt x="191673" y="1920234"/>
                </a:lnTo>
                <a:lnTo>
                  <a:pt x="175806" y="1914517"/>
                </a:lnTo>
                <a:lnTo>
                  <a:pt x="160574" y="1908800"/>
                </a:lnTo>
                <a:lnTo>
                  <a:pt x="146294" y="1902130"/>
                </a:lnTo>
                <a:lnTo>
                  <a:pt x="132648" y="1894825"/>
                </a:lnTo>
                <a:lnTo>
                  <a:pt x="119954" y="1886885"/>
                </a:lnTo>
                <a:lnTo>
                  <a:pt x="107261" y="1878628"/>
                </a:lnTo>
                <a:lnTo>
                  <a:pt x="95836" y="1869735"/>
                </a:lnTo>
                <a:lnTo>
                  <a:pt x="84730" y="1860524"/>
                </a:lnTo>
                <a:lnTo>
                  <a:pt x="74575" y="1850361"/>
                </a:lnTo>
                <a:lnTo>
                  <a:pt x="64737" y="1840198"/>
                </a:lnTo>
                <a:lnTo>
                  <a:pt x="55534" y="1829399"/>
                </a:lnTo>
                <a:lnTo>
                  <a:pt x="47601" y="1817965"/>
                </a:lnTo>
                <a:lnTo>
                  <a:pt x="39985" y="1806532"/>
                </a:lnTo>
                <a:lnTo>
                  <a:pt x="32686" y="1794463"/>
                </a:lnTo>
                <a:lnTo>
                  <a:pt x="26656" y="1781758"/>
                </a:lnTo>
                <a:lnTo>
                  <a:pt x="20944" y="1768419"/>
                </a:lnTo>
                <a:lnTo>
                  <a:pt x="16184" y="1755397"/>
                </a:lnTo>
                <a:lnTo>
                  <a:pt x="11741" y="1741740"/>
                </a:lnTo>
                <a:lnTo>
                  <a:pt x="8251" y="1727131"/>
                </a:lnTo>
                <a:lnTo>
                  <a:pt x="5077" y="1712838"/>
                </a:lnTo>
                <a:lnTo>
                  <a:pt x="2856" y="1698229"/>
                </a:lnTo>
                <a:lnTo>
                  <a:pt x="1269" y="1682984"/>
                </a:lnTo>
                <a:lnTo>
                  <a:pt x="317" y="1667421"/>
                </a:lnTo>
                <a:lnTo>
                  <a:pt x="0" y="1651541"/>
                </a:lnTo>
                <a:lnTo>
                  <a:pt x="0" y="184210"/>
                </a:lnTo>
                <a:lnTo>
                  <a:pt x="0" y="175000"/>
                </a:lnTo>
                <a:lnTo>
                  <a:pt x="634" y="165472"/>
                </a:lnTo>
                <a:lnTo>
                  <a:pt x="1904" y="156261"/>
                </a:lnTo>
                <a:lnTo>
                  <a:pt x="3808" y="147368"/>
                </a:lnTo>
                <a:lnTo>
                  <a:pt x="6029" y="138475"/>
                </a:lnTo>
                <a:lnTo>
                  <a:pt x="8251" y="129582"/>
                </a:lnTo>
                <a:lnTo>
                  <a:pt x="11107" y="121325"/>
                </a:lnTo>
                <a:lnTo>
                  <a:pt x="14280" y="112749"/>
                </a:lnTo>
                <a:lnTo>
                  <a:pt x="18088" y="104492"/>
                </a:lnTo>
                <a:lnTo>
                  <a:pt x="22214" y="96551"/>
                </a:lnTo>
                <a:lnTo>
                  <a:pt x="26656" y="88611"/>
                </a:lnTo>
                <a:lnTo>
                  <a:pt x="31416" y="81306"/>
                </a:lnTo>
                <a:lnTo>
                  <a:pt x="36494" y="74002"/>
                </a:lnTo>
                <a:lnTo>
                  <a:pt x="41889" y="67014"/>
                </a:lnTo>
                <a:lnTo>
                  <a:pt x="47918" y="60345"/>
                </a:lnTo>
                <a:lnTo>
                  <a:pt x="53948" y="53993"/>
                </a:lnTo>
                <a:lnTo>
                  <a:pt x="60612" y="47640"/>
                </a:lnTo>
                <a:lnTo>
                  <a:pt x="66959" y="42241"/>
                </a:lnTo>
                <a:lnTo>
                  <a:pt x="74257" y="36842"/>
                </a:lnTo>
                <a:lnTo>
                  <a:pt x="81556" y="31443"/>
                </a:lnTo>
                <a:lnTo>
                  <a:pt x="88855" y="26679"/>
                </a:lnTo>
                <a:lnTo>
                  <a:pt x="96471" y="22232"/>
                </a:lnTo>
                <a:lnTo>
                  <a:pt x="104405" y="18421"/>
                </a:lnTo>
                <a:lnTo>
                  <a:pt x="112338" y="14610"/>
                </a:lnTo>
                <a:lnTo>
                  <a:pt x="120906" y="11434"/>
                </a:lnTo>
                <a:lnTo>
                  <a:pt x="129475" y="8258"/>
                </a:lnTo>
                <a:lnTo>
                  <a:pt x="138360" y="5717"/>
                </a:lnTo>
                <a:lnTo>
                  <a:pt x="146928" y="3494"/>
                </a:lnTo>
                <a:lnTo>
                  <a:pt x="156131" y="1905"/>
                </a:lnTo>
                <a:lnTo>
                  <a:pt x="165651" y="953"/>
                </a:lnTo>
                <a:lnTo>
                  <a:pt x="174854" y="317"/>
                </a:lnTo>
                <a:lnTo>
                  <a:pt x="184374" y="0"/>
                </a:lnTo>
                <a:close/>
              </a:path>
            </a:pathLst>
          </a:custGeom>
          <a:solidFill>
            <a:srgbClr val="2B2A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3319" name="KSO_Shape"/>
          <p:cNvSpPr/>
          <p:nvPr/>
        </p:nvSpPr>
        <p:spPr bwMode="auto">
          <a:xfrm>
            <a:off x="5151438" y="2590800"/>
            <a:ext cx="458787" cy="406400"/>
          </a:xfrm>
          <a:custGeom>
            <a:avLst/>
            <a:gdLst>
              <a:gd name="T0" fmla="*/ 2042 w 969654"/>
              <a:gd name="T1" fmla="*/ 816 h 903534"/>
              <a:gd name="T2" fmla="*/ 1952 w 969654"/>
              <a:gd name="T3" fmla="*/ 877 h 903534"/>
              <a:gd name="T4" fmla="*/ 2042 w 969654"/>
              <a:gd name="T5" fmla="*/ 937 h 903534"/>
              <a:gd name="T6" fmla="*/ 2132 w 969654"/>
              <a:gd name="T7" fmla="*/ 877 h 903534"/>
              <a:gd name="T8" fmla="*/ 2042 w 969654"/>
              <a:gd name="T9" fmla="*/ 816 h 903534"/>
              <a:gd name="T10" fmla="*/ 1524 w 969654"/>
              <a:gd name="T11" fmla="*/ 816 h 903534"/>
              <a:gd name="T12" fmla="*/ 1434 w 969654"/>
              <a:gd name="T13" fmla="*/ 877 h 903534"/>
              <a:gd name="T14" fmla="*/ 1524 w 969654"/>
              <a:gd name="T15" fmla="*/ 937 h 903534"/>
              <a:gd name="T16" fmla="*/ 1615 w 969654"/>
              <a:gd name="T17" fmla="*/ 877 h 903534"/>
              <a:gd name="T18" fmla="*/ 1524 w 969654"/>
              <a:gd name="T19" fmla="*/ 816 h 903534"/>
              <a:gd name="T20" fmla="*/ 1736 w 969654"/>
              <a:gd name="T21" fmla="*/ 564 h 903534"/>
              <a:gd name="T22" fmla="*/ 2265 w 969654"/>
              <a:gd name="T23" fmla="*/ 707 h 903534"/>
              <a:gd name="T24" fmla="*/ 2213 w 969654"/>
              <a:gd name="T25" fmla="*/ 1297 h 903534"/>
              <a:gd name="T26" fmla="*/ 2275 w 969654"/>
              <a:gd name="T27" fmla="*/ 1514 h 903534"/>
              <a:gd name="T28" fmla="*/ 1990 w 969654"/>
              <a:gd name="T29" fmla="*/ 1381 h 903534"/>
              <a:gd name="T30" fmla="*/ 1154 w 969654"/>
              <a:gd name="T31" fmla="*/ 1195 h 903534"/>
              <a:gd name="T32" fmla="*/ 1394 w 969654"/>
              <a:gd name="T33" fmla="*/ 625 h 903534"/>
              <a:gd name="T34" fmla="*/ 1736 w 969654"/>
              <a:gd name="T35" fmla="*/ 564 h 903534"/>
              <a:gd name="T36" fmla="*/ 1376 w 969654"/>
              <a:gd name="T37" fmla="*/ 314 h 903534"/>
              <a:gd name="T38" fmla="*/ 1241 w 969654"/>
              <a:gd name="T39" fmla="*/ 404 h 903534"/>
              <a:gd name="T40" fmla="*/ 1376 w 969654"/>
              <a:gd name="T41" fmla="*/ 495 h 903534"/>
              <a:gd name="T42" fmla="*/ 1512 w 969654"/>
              <a:gd name="T43" fmla="*/ 404 h 903534"/>
              <a:gd name="T44" fmla="*/ 1376 w 969654"/>
              <a:gd name="T45" fmla="*/ 314 h 903534"/>
              <a:gd name="T46" fmla="*/ 740 w 969654"/>
              <a:gd name="T47" fmla="*/ 314 h 903534"/>
              <a:gd name="T48" fmla="*/ 604 w 969654"/>
              <a:gd name="T49" fmla="*/ 404 h 903534"/>
              <a:gd name="T50" fmla="*/ 740 w 969654"/>
              <a:gd name="T51" fmla="*/ 495 h 903534"/>
              <a:gd name="T52" fmla="*/ 875 w 969654"/>
              <a:gd name="T53" fmla="*/ 404 h 903534"/>
              <a:gd name="T54" fmla="*/ 740 w 969654"/>
              <a:gd name="T55" fmla="*/ 314 h 903534"/>
              <a:gd name="T56" fmla="*/ 1026 w 969654"/>
              <a:gd name="T57" fmla="*/ 0 h 903534"/>
              <a:gd name="T58" fmla="*/ 1389 w 969654"/>
              <a:gd name="T59" fmla="*/ 31 h 903534"/>
              <a:gd name="T60" fmla="*/ 2110 w 969654"/>
              <a:gd name="T61" fmla="*/ 629 h 903534"/>
              <a:gd name="T62" fmla="*/ 1345 w 969654"/>
              <a:gd name="T63" fmla="*/ 599 h 903534"/>
              <a:gd name="T64" fmla="*/ 1106 w 969654"/>
              <a:gd name="T65" fmla="*/ 1168 h 903534"/>
              <a:gd name="T66" fmla="*/ 1201 w 969654"/>
              <a:gd name="T67" fmla="*/ 1239 h 903534"/>
              <a:gd name="T68" fmla="*/ 921 w 969654"/>
              <a:gd name="T69" fmla="*/ 1242 h 903534"/>
              <a:gd name="T70" fmla="*/ 617 w 969654"/>
              <a:gd name="T71" fmla="*/ 1403 h 903534"/>
              <a:gd name="T72" fmla="*/ 538 w 969654"/>
              <a:gd name="T73" fmla="*/ 1167 h 903534"/>
              <a:gd name="T74" fmla="*/ 137 w 969654"/>
              <a:gd name="T75" fmla="*/ 317 h 903534"/>
              <a:gd name="T76" fmla="*/ 1026 w 969654"/>
              <a:gd name="T77" fmla="*/ 0 h 903534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969654" h="903534">
                <a:moveTo>
                  <a:pt x="813088" y="487443"/>
                </a:moveTo>
                <a:cubicBezTo>
                  <a:pt x="793206" y="487443"/>
                  <a:pt x="777088" y="503561"/>
                  <a:pt x="777088" y="523443"/>
                </a:cubicBezTo>
                <a:cubicBezTo>
                  <a:pt x="777088" y="543325"/>
                  <a:pt x="793206" y="559443"/>
                  <a:pt x="813088" y="559443"/>
                </a:cubicBezTo>
                <a:cubicBezTo>
                  <a:pt x="832970" y="559443"/>
                  <a:pt x="849088" y="543325"/>
                  <a:pt x="849088" y="523443"/>
                </a:cubicBezTo>
                <a:cubicBezTo>
                  <a:pt x="849088" y="503561"/>
                  <a:pt x="832970" y="487443"/>
                  <a:pt x="813088" y="487443"/>
                </a:cubicBezTo>
                <a:close/>
                <a:moveTo>
                  <a:pt x="606961" y="487443"/>
                </a:moveTo>
                <a:cubicBezTo>
                  <a:pt x="587079" y="487443"/>
                  <a:pt x="570961" y="503561"/>
                  <a:pt x="570961" y="523443"/>
                </a:cubicBezTo>
                <a:cubicBezTo>
                  <a:pt x="570961" y="543325"/>
                  <a:pt x="587079" y="559443"/>
                  <a:pt x="606961" y="559443"/>
                </a:cubicBezTo>
                <a:cubicBezTo>
                  <a:pt x="626843" y="559443"/>
                  <a:pt x="642961" y="543325"/>
                  <a:pt x="642961" y="523443"/>
                </a:cubicBezTo>
                <a:cubicBezTo>
                  <a:pt x="642961" y="503561"/>
                  <a:pt x="626843" y="487443"/>
                  <a:pt x="606961" y="487443"/>
                </a:cubicBezTo>
                <a:close/>
                <a:moveTo>
                  <a:pt x="691345" y="336511"/>
                </a:moveTo>
                <a:cubicBezTo>
                  <a:pt x="769490" y="335080"/>
                  <a:pt x="847112" y="364668"/>
                  <a:pt x="901758" y="422110"/>
                </a:cubicBezTo>
                <a:cubicBezTo>
                  <a:pt x="999759" y="525126"/>
                  <a:pt x="990612" y="681640"/>
                  <a:pt x="881173" y="774306"/>
                </a:cubicBezTo>
                <a:lnTo>
                  <a:pt x="905846" y="903534"/>
                </a:lnTo>
                <a:lnTo>
                  <a:pt x="792422" y="824563"/>
                </a:lnTo>
                <a:cubicBezTo>
                  <a:pt x="666952" y="867914"/>
                  <a:pt x="525982" y="820668"/>
                  <a:pt x="459770" y="713074"/>
                </a:cubicBezTo>
                <a:cubicBezTo>
                  <a:pt x="386891" y="594648"/>
                  <a:pt x="429055" y="444146"/>
                  <a:pt x="554971" y="373268"/>
                </a:cubicBezTo>
                <a:cubicBezTo>
                  <a:pt x="597384" y="349394"/>
                  <a:pt x="644458" y="337369"/>
                  <a:pt x="691345" y="336511"/>
                </a:cubicBezTo>
                <a:close/>
                <a:moveTo>
                  <a:pt x="547874" y="187267"/>
                </a:moveTo>
                <a:cubicBezTo>
                  <a:pt x="518051" y="187267"/>
                  <a:pt x="493874" y="211444"/>
                  <a:pt x="493874" y="241267"/>
                </a:cubicBezTo>
                <a:cubicBezTo>
                  <a:pt x="493874" y="271090"/>
                  <a:pt x="518051" y="295267"/>
                  <a:pt x="547874" y="295267"/>
                </a:cubicBezTo>
                <a:cubicBezTo>
                  <a:pt x="577697" y="295267"/>
                  <a:pt x="601874" y="271090"/>
                  <a:pt x="601874" y="241267"/>
                </a:cubicBezTo>
                <a:cubicBezTo>
                  <a:pt x="601874" y="211444"/>
                  <a:pt x="577697" y="187267"/>
                  <a:pt x="547874" y="187267"/>
                </a:cubicBezTo>
                <a:close/>
                <a:moveTo>
                  <a:pt x="294449" y="187267"/>
                </a:moveTo>
                <a:cubicBezTo>
                  <a:pt x="264626" y="187267"/>
                  <a:pt x="240449" y="211444"/>
                  <a:pt x="240449" y="241267"/>
                </a:cubicBezTo>
                <a:cubicBezTo>
                  <a:pt x="240449" y="271090"/>
                  <a:pt x="264626" y="295267"/>
                  <a:pt x="294449" y="295267"/>
                </a:cubicBezTo>
                <a:cubicBezTo>
                  <a:pt x="324272" y="295267"/>
                  <a:pt x="348449" y="271090"/>
                  <a:pt x="348449" y="241267"/>
                </a:cubicBezTo>
                <a:cubicBezTo>
                  <a:pt x="348449" y="211444"/>
                  <a:pt x="324272" y="187267"/>
                  <a:pt x="294449" y="187267"/>
                </a:cubicBezTo>
                <a:close/>
                <a:moveTo>
                  <a:pt x="408549" y="168"/>
                </a:moveTo>
                <a:cubicBezTo>
                  <a:pt x="456533" y="-1113"/>
                  <a:pt x="505397" y="4870"/>
                  <a:pt x="553141" y="18800"/>
                </a:cubicBezTo>
                <a:cubicBezTo>
                  <a:pt x="730896" y="70663"/>
                  <a:pt x="843952" y="217556"/>
                  <a:pt x="840274" y="375462"/>
                </a:cubicBezTo>
                <a:cubicBezTo>
                  <a:pt x="754752" y="310337"/>
                  <a:pt x="632797" y="302687"/>
                  <a:pt x="535419" y="357502"/>
                </a:cubicBezTo>
                <a:cubicBezTo>
                  <a:pt x="409503" y="428380"/>
                  <a:pt x="367339" y="578882"/>
                  <a:pt x="440218" y="697308"/>
                </a:cubicBezTo>
                <a:cubicBezTo>
                  <a:pt x="450352" y="713775"/>
                  <a:pt x="462237" y="728829"/>
                  <a:pt x="478397" y="739559"/>
                </a:cubicBezTo>
                <a:cubicBezTo>
                  <a:pt x="442192" y="745523"/>
                  <a:pt x="404623" y="745773"/>
                  <a:pt x="366675" y="741395"/>
                </a:cubicBezTo>
                <a:lnTo>
                  <a:pt x="245711" y="837584"/>
                </a:lnTo>
                <a:lnTo>
                  <a:pt x="214226" y="696474"/>
                </a:lnTo>
                <a:cubicBezTo>
                  <a:pt x="11680" y="595442"/>
                  <a:pt x="-59861" y="368389"/>
                  <a:pt x="54436" y="189343"/>
                </a:cubicBezTo>
                <a:cubicBezTo>
                  <a:pt x="128564" y="73222"/>
                  <a:pt x="264598" y="4010"/>
                  <a:pt x="408549" y="168"/>
                </a:cubicBezTo>
                <a:close/>
              </a:path>
            </a:pathLst>
          </a:custGeom>
          <a:solidFill>
            <a:srgbClr val="C53D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3320" name="KSO_Shape"/>
          <p:cNvSpPr/>
          <p:nvPr/>
        </p:nvSpPr>
        <p:spPr bwMode="auto">
          <a:xfrm>
            <a:off x="7605713" y="2598738"/>
            <a:ext cx="436562" cy="358775"/>
          </a:xfrm>
          <a:custGeom>
            <a:avLst/>
            <a:gdLst>
              <a:gd name="T0" fmla="*/ 7 w 1903412"/>
              <a:gd name="T1" fmla="*/ 12 h 1563688"/>
              <a:gd name="T2" fmla="*/ 10 w 1903412"/>
              <a:gd name="T3" fmla="*/ 12 h 1563688"/>
              <a:gd name="T4" fmla="*/ 13 w 1903412"/>
              <a:gd name="T5" fmla="*/ 11 h 1563688"/>
              <a:gd name="T6" fmla="*/ 10 w 1903412"/>
              <a:gd name="T7" fmla="*/ 11 h 1563688"/>
              <a:gd name="T8" fmla="*/ 3 w 1903412"/>
              <a:gd name="T9" fmla="*/ 10 h 1563688"/>
              <a:gd name="T10" fmla="*/ 13 w 1903412"/>
              <a:gd name="T11" fmla="*/ 10 h 1563688"/>
              <a:gd name="T12" fmla="*/ 10 w 1903412"/>
              <a:gd name="T13" fmla="*/ 10 h 1563688"/>
              <a:gd name="T14" fmla="*/ 4 w 1903412"/>
              <a:gd name="T15" fmla="*/ 10 h 1563688"/>
              <a:gd name="T16" fmla="*/ 13 w 1903412"/>
              <a:gd name="T17" fmla="*/ 10 h 1563688"/>
              <a:gd name="T18" fmla="*/ 11 w 1903412"/>
              <a:gd name="T19" fmla="*/ 10 h 1563688"/>
              <a:gd name="T20" fmla="*/ 8 w 1903412"/>
              <a:gd name="T21" fmla="*/ 10 h 1563688"/>
              <a:gd name="T22" fmla="*/ 6 w 1903412"/>
              <a:gd name="T23" fmla="*/ 11 h 1563688"/>
              <a:gd name="T24" fmla="*/ 11 w 1903412"/>
              <a:gd name="T25" fmla="*/ 10 h 1563688"/>
              <a:gd name="T26" fmla="*/ 9 w 1903412"/>
              <a:gd name="T27" fmla="*/ 10 h 1563688"/>
              <a:gd name="T28" fmla="*/ 11 w 1903412"/>
              <a:gd name="T29" fmla="*/ 9 h 1563688"/>
              <a:gd name="T30" fmla="*/ 10 w 1903412"/>
              <a:gd name="T31" fmla="*/ 10 h 1563688"/>
              <a:gd name="T32" fmla="*/ 12 w 1903412"/>
              <a:gd name="T33" fmla="*/ 9 h 1563688"/>
              <a:gd name="T34" fmla="*/ 10 w 1903412"/>
              <a:gd name="T35" fmla="*/ 9 h 1563688"/>
              <a:gd name="T36" fmla="*/ 13 w 1903412"/>
              <a:gd name="T37" fmla="*/ 9 h 1563688"/>
              <a:gd name="T38" fmla="*/ 14 w 1903412"/>
              <a:gd name="T39" fmla="*/ 9 h 1563688"/>
              <a:gd name="T40" fmla="*/ 13 w 1903412"/>
              <a:gd name="T41" fmla="*/ 9 h 1563688"/>
              <a:gd name="T42" fmla="*/ 12 w 1903412"/>
              <a:gd name="T43" fmla="*/ 9 h 1563688"/>
              <a:gd name="T44" fmla="*/ 11 w 1903412"/>
              <a:gd name="T45" fmla="*/ 9 h 1563688"/>
              <a:gd name="T46" fmla="*/ 12 w 1903412"/>
              <a:gd name="T47" fmla="*/ 9 h 1563688"/>
              <a:gd name="T48" fmla="*/ 14 w 1903412"/>
              <a:gd name="T49" fmla="*/ 9 h 1563688"/>
              <a:gd name="T50" fmla="*/ 6 w 1903412"/>
              <a:gd name="T51" fmla="*/ 12 h 1563688"/>
              <a:gd name="T52" fmla="*/ 2 w 1903412"/>
              <a:gd name="T53" fmla="*/ 8 h 1563688"/>
              <a:gd name="T54" fmla="*/ 2 w 1903412"/>
              <a:gd name="T55" fmla="*/ 9 h 1563688"/>
              <a:gd name="T56" fmla="*/ 3 w 1903412"/>
              <a:gd name="T57" fmla="*/ 10 h 1563688"/>
              <a:gd name="T58" fmla="*/ 4 w 1903412"/>
              <a:gd name="T59" fmla="*/ 9 h 1563688"/>
              <a:gd name="T60" fmla="*/ 4 w 1903412"/>
              <a:gd name="T61" fmla="*/ 8 h 1563688"/>
              <a:gd name="T62" fmla="*/ 3 w 1903412"/>
              <a:gd name="T63" fmla="*/ 8 h 1563688"/>
              <a:gd name="T64" fmla="*/ 1 w 1903412"/>
              <a:gd name="T65" fmla="*/ 8 h 1563688"/>
              <a:gd name="T66" fmla="*/ 2 w 1903412"/>
              <a:gd name="T67" fmla="*/ 6 h 1563688"/>
              <a:gd name="T68" fmla="*/ 11 w 1903412"/>
              <a:gd name="T69" fmla="*/ 8 h 1563688"/>
              <a:gd name="T70" fmla="*/ 13 w 1903412"/>
              <a:gd name="T71" fmla="*/ 6 h 1563688"/>
              <a:gd name="T72" fmla="*/ 10 w 1903412"/>
              <a:gd name="T73" fmla="*/ 4 h 1563688"/>
              <a:gd name="T74" fmla="*/ 8 w 1903412"/>
              <a:gd name="T75" fmla="*/ 6 h 1563688"/>
              <a:gd name="T76" fmla="*/ 8 w 1903412"/>
              <a:gd name="T77" fmla="*/ 4 h 1563688"/>
              <a:gd name="T78" fmla="*/ 13 w 1903412"/>
              <a:gd name="T79" fmla="*/ 4 h 1563688"/>
              <a:gd name="T80" fmla="*/ 3 w 1903412"/>
              <a:gd name="T81" fmla="*/ 4 h 1563688"/>
              <a:gd name="T82" fmla="*/ 14 w 1903412"/>
              <a:gd name="T83" fmla="*/ 8 h 1563688"/>
              <a:gd name="T84" fmla="*/ 1 w 1903412"/>
              <a:gd name="T85" fmla="*/ 4 h 1563688"/>
              <a:gd name="T86" fmla="*/ 2 w 1903412"/>
              <a:gd name="T87" fmla="*/ 4 h 1563688"/>
              <a:gd name="T88" fmla="*/ 6 w 1903412"/>
              <a:gd name="T89" fmla="*/ 2 h 1563688"/>
              <a:gd name="T90" fmla="*/ 3 w 1903412"/>
              <a:gd name="T91" fmla="*/ 4 h 1563688"/>
              <a:gd name="T92" fmla="*/ 2 w 1903412"/>
              <a:gd name="T93" fmla="*/ 2 h 1563688"/>
              <a:gd name="T94" fmla="*/ 3 w 1903412"/>
              <a:gd name="T95" fmla="*/ 2 h 1563688"/>
              <a:gd name="T96" fmla="*/ 3 w 1903412"/>
              <a:gd name="T97" fmla="*/ 1 h 1563688"/>
              <a:gd name="T98" fmla="*/ 8 w 1903412"/>
              <a:gd name="T99" fmla="*/ 2 h 1563688"/>
              <a:gd name="T100" fmla="*/ 4 w 1903412"/>
              <a:gd name="T101" fmla="*/ 1 h 1563688"/>
              <a:gd name="T102" fmla="*/ 7 w 1903412"/>
              <a:gd name="T103" fmla="*/ 2 h 1563688"/>
              <a:gd name="T104" fmla="*/ 5 w 1903412"/>
              <a:gd name="T105" fmla="*/ 1 h 1563688"/>
              <a:gd name="T106" fmla="*/ 7 w 1903412"/>
              <a:gd name="T107" fmla="*/ 0 h 1563688"/>
              <a:gd name="T108" fmla="*/ 10 w 1903412"/>
              <a:gd name="T109" fmla="*/ 1 h 1563688"/>
              <a:gd name="T110" fmla="*/ 10 w 1903412"/>
              <a:gd name="T111" fmla="*/ 2 h 1563688"/>
              <a:gd name="T112" fmla="*/ 8 w 1903412"/>
              <a:gd name="T113" fmla="*/ 2 h 1563688"/>
              <a:gd name="T114" fmla="*/ 6 w 1903412"/>
              <a:gd name="T115" fmla="*/ 2 h 1563688"/>
              <a:gd name="T116" fmla="*/ 6 w 1903412"/>
              <a:gd name="T117" fmla="*/ 10 h 1563688"/>
              <a:gd name="T118" fmla="*/ 3 w 1903412"/>
              <a:gd name="T119" fmla="*/ 11 h 1563688"/>
              <a:gd name="T120" fmla="*/ 1 w 1903412"/>
              <a:gd name="T121" fmla="*/ 9 h 1563688"/>
              <a:gd name="T122" fmla="*/ 0 w 1903412"/>
              <a:gd name="T123" fmla="*/ 4 h 1563688"/>
              <a:gd name="T124" fmla="*/ 3 w 1903412"/>
              <a:gd name="T125" fmla="*/ 1 h 1563688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903412" h="1563688">
                <a:moveTo>
                  <a:pt x="872180" y="1544638"/>
                </a:moveTo>
                <a:lnTo>
                  <a:pt x="875675" y="1544638"/>
                </a:lnTo>
                <a:lnTo>
                  <a:pt x="1859905" y="1544638"/>
                </a:lnTo>
                <a:lnTo>
                  <a:pt x="1863400" y="1544638"/>
                </a:lnTo>
                <a:lnTo>
                  <a:pt x="1866577" y="1545233"/>
                </a:lnTo>
                <a:lnTo>
                  <a:pt x="1869118" y="1545829"/>
                </a:lnTo>
                <a:lnTo>
                  <a:pt x="1871660" y="1546722"/>
                </a:lnTo>
                <a:lnTo>
                  <a:pt x="1873884" y="1547912"/>
                </a:lnTo>
                <a:lnTo>
                  <a:pt x="1875154" y="1549103"/>
                </a:lnTo>
                <a:lnTo>
                  <a:pt x="1876107" y="1550591"/>
                </a:lnTo>
                <a:lnTo>
                  <a:pt x="1876425" y="1552079"/>
                </a:lnTo>
                <a:lnTo>
                  <a:pt x="1876425" y="1555651"/>
                </a:lnTo>
                <a:lnTo>
                  <a:pt x="1876107" y="1557140"/>
                </a:lnTo>
                <a:lnTo>
                  <a:pt x="1875154" y="1558926"/>
                </a:lnTo>
                <a:lnTo>
                  <a:pt x="1873884" y="1560116"/>
                </a:lnTo>
                <a:lnTo>
                  <a:pt x="1871660" y="1561307"/>
                </a:lnTo>
                <a:lnTo>
                  <a:pt x="1869118" y="1562200"/>
                </a:lnTo>
                <a:lnTo>
                  <a:pt x="1866577" y="1563093"/>
                </a:lnTo>
                <a:lnTo>
                  <a:pt x="1863400" y="1563390"/>
                </a:lnTo>
                <a:lnTo>
                  <a:pt x="1859905" y="1563688"/>
                </a:lnTo>
                <a:lnTo>
                  <a:pt x="875675" y="1563688"/>
                </a:lnTo>
                <a:lnTo>
                  <a:pt x="872180" y="1563390"/>
                </a:lnTo>
                <a:lnTo>
                  <a:pt x="869003" y="1563093"/>
                </a:lnTo>
                <a:lnTo>
                  <a:pt x="866144" y="1562200"/>
                </a:lnTo>
                <a:lnTo>
                  <a:pt x="863603" y="1561307"/>
                </a:lnTo>
                <a:lnTo>
                  <a:pt x="861696" y="1560116"/>
                </a:lnTo>
                <a:lnTo>
                  <a:pt x="860108" y="1558926"/>
                </a:lnTo>
                <a:lnTo>
                  <a:pt x="859155" y="1557140"/>
                </a:lnTo>
                <a:lnTo>
                  <a:pt x="858837" y="1555651"/>
                </a:lnTo>
                <a:lnTo>
                  <a:pt x="858837" y="1552079"/>
                </a:lnTo>
                <a:lnTo>
                  <a:pt x="859155" y="1550591"/>
                </a:lnTo>
                <a:lnTo>
                  <a:pt x="860108" y="1549103"/>
                </a:lnTo>
                <a:lnTo>
                  <a:pt x="861696" y="1547912"/>
                </a:lnTo>
                <a:lnTo>
                  <a:pt x="863603" y="1546722"/>
                </a:lnTo>
                <a:lnTo>
                  <a:pt x="866144" y="1545829"/>
                </a:lnTo>
                <a:lnTo>
                  <a:pt x="869003" y="1545233"/>
                </a:lnTo>
                <a:lnTo>
                  <a:pt x="872180" y="1544638"/>
                </a:lnTo>
                <a:close/>
                <a:moveTo>
                  <a:pt x="1255848" y="1415770"/>
                </a:moveTo>
                <a:lnTo>
                  <a:pt x="1252677" y="1416407"/>
                </a:lnTo>
                <a:lnTo>
                  <a:pt x="1249823" y="1417361"/>
                </a:lnTo>
                <a:lnTo>
                  <a:pt x="1247286" y="1419271"/>
                </a:lnTo>
                <a:lnTo>
                  <a:pt x="1245383" y="1420862"/>
                </a:lnTo>
                <a:lnTo>
                  <a:pt x="1243797" y="1422771"/>
                </a:lnTo>
                <a:lnTo>
                  <a:pt x="1242529" y="1424680"/>
                </a:lnTo>
                <a:lnTo>
                  <a:pt x="1242212" y="1426908"/>
                </a:lnTo>
                <a:lnTo>
                  <a:pt x="1235235" y="1522691"/>
                </a:lnTo>
                <a:lnTo>
                  <a:pt x="1235235" y="1525237"/>
                </a:lnTo>
                <a:lnTo>
                  <a:pt x="1236186" y="1527146"/>
                </a:lnTo>
                <a:lnTo>
                  <a:pt x="1237772" y="1529056"/>
                </a:lnTo>
                <a:lnTo>
                  <a:pt x="1239675" y="1530647"/>
                </a:lnTo>
                <a:lnTo>
                  <a:pt x="1242212" y="1532238"/>
                </a:lnTo>
                <a:lnTo>
                  <a:pt x="1245066" y="1533193"/>
                </a:lnTo>
                <a:lnTo>
                  <a:pt x="1247920" y="1533829"/>
                </a:lnTo>
                <a:lnTo>
                  <a:pt x="1251408" y="1534147"/>
                </a:lnTo>
                <a:lnTo>
                  <a:pt x="1488299" y="1535738"/>
                </a:lnTo>
                <a:lnTo>
                  <a:pt x="1491787" y="1535738"/>
                </a:lnTo>
                <a:lnTo>
                  <a:pt x="1494641" y="1535102"/>
                </a:lnTo>
                <a:lnTo>
                  <a:pt x="1497813" y="1533829"/>
                </a:lnTo>
                <a:lnTo>
                  <a:pt x="1500032" y="1532556"/>
                </a:lnTo>
                <a:lnTo>
                  <a:pt x="1502252" y="1530965"/>
                </a:lnTo>
                <a:lnTo>
                  <a:pt x="1503521" y="1529056"/>
                </a:lnTo>
                <a:lnTo>
                  <a:pt x="1504472" y="1526828"/>
                </a:lnTo>
                <a:lnTo>
                  <a:pt x="1504789" y="1524601"/>
                </a:lnTo>
                <a:lnTo>
                  <a:pt x="1499715" y="1428181"/>
                </a:lnTo>
                <a:lnTo>
                  <a:pt x="1499398" y="1425953"/>
                </a:lnTo>
                <a:lnTo>
                  <a:pt x="1498130" y="1424044"/>
                </a:lnTo>
                <a:lnTo>
                  <a:pt x="1496227" y="1422134"/>
                </a:lnTo>
                <a:lnTo>
                  <a:pt x="1494324" y="1420543"/>
                </a:lnTo>
                <a:lnTo>
                  <a:pt x="1491787" y="1418952"/>
                </a:lnTo>
                <a:lnTo>
                  <a:pt x="1489250" y="1417679"/>
                </a:lnTo>
                <a:lnTo>
                  <a:pt x="1486396" y="1417043"/>
                </a:lnTo>
                <a:lnTo>
                  <a:pt x="1483225" y="1416725"/>
                </a:lnTo>
                <a:lnTo>
                  <a:pt x="1259019" y="1415770"/>
                </a:lnTo>
                <a:lnTo>
                  <a:pt x="1255848" y="1415770"/>
                </a:lnTo>
                <a:close/>
                <a:moveTo>
                  <a:pt x="1699820" y="1377902"/>
                </a:moveTo>
                <a:lnTo>
                  <a:pt x="1703942" y="1405269"/>
                </a:lnTo>
                <a:lnTo>
                  <a:pt x="1750876" y="1405587"/>
                </a:lnTo>
                <a:lnTo>
                  <a:pt x="1746437" y="1378220"/>
                </a:lnTo>
                <a:lnTo>
                  <a:pt x="1699820" y="1377902"/>
                </a:lnTo>
                <a:close/>
                <a:moveTo>
                  <a:pt x="1636078" y="1377902"/>
                </a:moveTo>
                <a:lnTo>
                  <a:pt x="1639249" y="1404951"/>
                </a:lnTo>
                <a:lnTo>
                  <a:pt x="1686183" y="1405269"/>
                </a:lnTo>
                <a:lnTo>
                  <a:pt x="1682378" y="1377902"/>
                </a:lnTo>
                <a:lnTo>
                  <a:pt x="1636078" y="1377902"/>
                </a:lnTo>
                <a:close/>
                <a:moveTo>
                  <a:pt x="1572019" y="1377584"/>
                </a:moveTo>
                <a:lnTo>
                  <a:pt x="1574239" y="1404633"/>
                </a:lnTo>
                <a:lnTo>
                  <a:pt x="1621490" y="1404951"/>
                </a:lnTo>
                <a:lnTo>
                  <a:pt x="1618636" y="1377584"/>
                </a:lnTo>
                <a:lnTo>
                  <a:pt x="1572019" y="1377584"/>
                </a:lnTo>
                <a:close/>
                <a:moveTo>
                  <a:pt x="1507960" y="1377266"/>
                </a:moveTo>
                <a:lnTo>
                  <a:pt x="1509546" y="1404314"/>
                </a:lnTo>
                <a:lnTo>
                  <a:pt x="1556797" y="1404633"/>
                </a:lnTo>
                <a:lnTo>
                  <a:pt x="1554577" y="1377266"/>
                </a:lnTo>
                <a:lnTo>
                  <a:pt x="1507960" y="1377266"/>
                </a:lnTo>
                <a:close/>
                <a:moveTo>
                  <a:pt x="1443902" y="1376948"/>
                </a:moveTo>
                <a:lnTo>
                  <a:pt x="1444853" y="1403996"/>
                </a:lnTo>
                <a:lnTo>
                  <a:pt x="1491787" y="1403996"/>
                </a:lnTo>
                <a:lnTo>
                  <a:pt x="1490519" y="1377266"/>
                </a:lnTo>
                <a:lnTo>
                  <a:pt x="1443902" y="1376948"/>
                </a:lnTo>
                <a:close/>
                <a:moveTo>
                  <a:pt x="1380160" y="1376629"/>
                </a:moveTo>
                <a:lnTo>
                  <a:pt x="1379843" y="1403678"/>
                </a:lnTo>
                <a:lnTo>
                  <a:pt x="1426777" y="1403996"/>
                </a:lnTo>
                <a:lnTo>
                  <a:pt x="1426460" y="1376948"/>
                </a:lnTo>
                <a:lnTo>
                  <a:pt x="1380160" y="1376629"/>
                </a:lnTo>
                <a:close/>
                <a:moveTo>
                  <a:pt x="1316101" y="1376311"/>
                </a:moveTo>
                <a:lnTo>
                  <a:pt x="1315150" y="1403360"/>
                </a:lnTo>
                <a:lnTo>
                  <a:pt x="1362401" y="1403360"/>
                </a:lnTo>
                <a:lnTo>
                  <a:pt x="1362718" y="1376629"/>
                </a:lnTo>
                <a:lnTo>
                  <a:pt x="1316101" y="1376311"/>
                </a:lnTo>
                <a:close/>
                <a:moveTo>
                  <a:pt x="1252043" y="1375993"/>
                </a:moveTo>
                <a:lnTo>
                  <a:pt x="1250140" y="1403041"/>
                </a:lnTo>
                <a:lnTo>
                  <a:pt x="1297391" y="1403041"/>
                </a:lnTo>
                <a:lnTo>
                  <a:pt x="1298660" y="1376311"/>
                </a:lnTo>
                <a:lnTo>
                  <a:pt x="1252043" y="1375993"/>
                </a:lnTo>
                <a:close/>
                <a:moveTo>
                  <a:pt x="1188301" y="1375675"/>
                </a:moveTo>
                <a:lnTo>
                  <a:pt x="1185764" y="1402723"/>
                </a:lnTo>
                <a:lnTo>
                  <a:pt x="1232698" y="1402723"/>
                </a:lnTo>
                <a:lnTo>
                  <a:pt x="1234601" y="1375993"/>
                </a:lnTo>
                <a:lnTo>
                  <a:pt x="1188301" y="1375675"/>
                </a:lnTo>
                <a:close/>
                <a:moveTo>
                  <a:pt x="1124242" y="1375356"/>
                </a:moveTo>
                <a:lnTo>
                  <a:pt x="1120754" y="1402405"/>
                </a:lnTo>
                <a:lnTo>
                  <a:pt x="1167688" y="1402405"/>
                </a:lnTo>
                <a:lnTo>
                  <a:pt x="1170859" y="1375675"/>
                </a:lnTo>
                <a:lnTo>
                  <a:pt x="1124242" y="1375356"/>
                </a:lnTo>
                <a:close/>
                <a:moveTo>
                  <a:pt x="1060183" y="1375038"/>
                </a:moveTo>
                <a:lnTo>
                  <a:pt x="1056061" y="1402087"/>
                </a:lnTo>
                <a:lnTo>
                  <a:pt x="1102995" y="1402087"/>
                </a:lnTo>
                <a:lnTo>
                  <a:pt x="1106800" y="1375356"/>
                </a:lnTo>
                <a:lnTo>
                  <a:pt x="1060183" y="1375038"/>
                </a:lnTo>
                <a:close/>
                <a:moveTo>
                  <a:pt x="996442" y="1374720"/>
                </a:moveTo>
                <a:lnTo>
                  <a:pt x="991051" y="1401769"/>
                </a:lnTo>
                <a:lnTo>
                  <a:pt x="1038302" y="1401769"/>
                </a:lnTo>
                <a:lnTo>
                  <a:pt x="1042742" y="1375038"/>
                </a:lnTo>
                <a:lnTo>
                  <a:pt x="996442" y="1374720"/>
                </a:lnTo>
                <a:close/>
                <a:moveTo>
                  <a:pt x="394079" y="1340803"/>
                </a:moveTo>
                <a:lnTo>
                  <a:pt x="364253" y="1348105"/>
                </a:lnTo>
                <a:lnTo>
                  <a:pt x="354734" y="1351280"/>
                </a:lnTo>
                <a:lnTo>
                  <a:pt x="367743" y="1359853"/>
                </a:lnTo>
                <a:lnTo>
                  <a:pt x="380752" y="1368743"/>
                </a:lnTo>
                <a:lnTo>
                  <a:pt x="393761" y="1376998"/>
                </a:lnTo>
                <a:lnTo>
                  <a:pt x="407088" y="1385571"/>
                </a:lnTo>
                <a:lnTo>
                  <a:pt x="420414" y="1393191"/>
                </a:lnTo>
                <a:lnTo>
                  <a:pt x="434375" y="1400493"/>
                </a:lnTo>
                <a:lnTo>
                  <a:pt x="448336" y="1408113"/>
                </a:lnTo>
                <a:lnTo>
                  <a:pt x="462297" y="1415098"/>
                </a:lnTo>
                <a:lnTo>
                  <a:pt x="453095" y="1406526"/>
                </a:lnTo>
                <a:lnTo>
                  <a:pt x="444528" y="1397636"/>
                </a:lnTo>
                <a:lnTo>
                  <a:pt x="435644" y="1389063"/>
                </a:lnTo>
                <a:lnTo>
                  <a:pt x="427077" y="1379538"/>
                </a:lnTo>
                <a:lnTo>
                  <a:pt x="418510" y="1370331"/>
                </a:lnTo>
                <a:lnTo>
                  <a:pt x="410261" y="1360488"/>
                </a:lnTo>
                <a:lnTo>
                  <a:pt x="402011" y="1350963"/>
                </a:lnTo>
                <a:lnTo>
                  <a:pt x="394079" y="1340803"/>
                </a:lnTo>
                <a:close/>
                <a:moveTo>
                  <a:pt x="1694111" y="1340353"/>
                </a:moveTo>
                <a:lnTo>
                  <a:pt x="1698234" y="1367401"/>
                </a:lnTo>
                <a:lnTo>
                  <a:pt x="1744534" y="1367719"/>
                </a:lnTo>
                <a:lnTo>
                  <a:pt x="1739777" y="1340671"/>
                </a:lnTo>
                <a:lnTo>
                  <a:pt x="1694111" y="1340353"/>
                </a:lnTo>
                <a:close/>
                <a:moveTo>
                  <a:pt x="1631321" y="1340034"/>
                </a:moveTo>
                <a:lnTo>
                  <a:pt x="1634809" y="1367083"/>
                </a:lnTo>
                <a:lnTo>
                  <a:pt x="1680792" y="1367401"/>
                </a:lnTo>
                <a:lnTo>
                  <a:pt x="1676987" y="1340353"/>
                </a:lnTo>
                <a:lnTo>
                  <a:pt x="1631321" y="1340034"/>
                </a:lnTo>
                <a:close/>
                <a:moveTo>
                  <a:pt x="1568531" y="1339716"/>
                </a:moveTo>
                <a:lnTo>
                  <a:pt x="1571068" y="1366765"/>
                </a:lnTo>
                <a:lnTo>
                  <a:pt x="1617051" y="1367083"/>
                </a:lnTo>
                <a:lnTo>
                  <a:pt x="1614196" y="1340034"/>
                </a:lnTo>
                <a:lnTo>
                  <a:pt x="1568531" y="1339716"/>
                </a:lnTo>
                <a:close/>
                <a:moveTo>
                  <a:pt x="1505741" y="1339716"/>
                </a:moveTo>
                <a:lnTo>
                  <a:pt x="1507326" y="1366765"/>
                </a:lnTo>
                <a:lnTo>
                  <a:pt x="1553626" y="1366765"/>
                </a:lnTo>
                <a:lnTo>
                  <a:pt x="1551406" y="1339716"/>
                </a:lnTo>
                <a:lnTo>
                  <a:pt x="1505741" y="1339716"/>
                </a:lnTo>
                <a:close/>
                <a:moveTo>
                  <a:pt x="1442950" y="1339398"/>
                </a:moveTo>
                <a:lnTo>
                  <a:pt x="1443585" y="1366128"/>
                </a:lnTo>
                <a:lnTo>
                  <a:pt x="1489884" y="1366128"/>
                </a:lnTo>
                <a:lnTo>
                  <a:pt x="1488616" y="1339398"/>
                </a:lnTo>
                <a:lnTo>
                  <a:pt x="1442950" y="1339398"/>
                </a:lnTo>
                <a:close/>
                <a:moveTo>
                  <a:pt x="1380160" y="1339080"/>
                </a:moveTo>
                <a:lnTo>
                  <a:pt x="1380160" y="1365810"/>
                </a:lnTo>
                <a:lnTo>
                  <a:pt x="1426143" y="1365810"/>
                </a:lnTo>
                <a:lnTo>
                  <a:pt x="1425826" y="1339398"/>
                </a:lnTo>
                <a:lnTo>
                  <a:pt x="1380160" y="1339080"/>
                </a:lnTo>
                <a:close/>
                <a:moveTo>
                  <a:pt x="1317370" y="1338761"/>
                </a:moveTo>
                <a:lnTo>
                  <a:pt x="1316418" y="1365492"/>
                </a:lnTo>
                <a:lnTo>
                  <a:pt x="1362718" y="1365492"/>
                </a:lnTo>
                <a:lnTo>
                  <a:pt x="1363035" y="1339080"/>
                </a:lnTo>
                <a:lnTo>
                  <a:pt x="1317370" y="1338761"/>
                </a:lnTo>
                <a:close/>
                <a:moveTo>
                  <a:pt x="1254897" y="1338443"/>
                </a:moveTo>
                <a:lnTo>
                  <a:pt x="1252677" y="1365174"/>
                </a:lnTo>
                <a:lnTo>
                  <a:pt x="1298977" y="1365492"/>
                </a:lnTo>
                <a:lnTo>
                  <a:pt x="1300245" y="1338761"/>
                </a:lnTo>
                <a:lnTo>
                  <a:pt x="1254897" y="1338443"/>
                </a:lnTo>
                <a:close/>
                <a:moveTo>
                  <a:pt x="1192106" y="1338443"/>
                </a:moveTo>
                <a:lnTo>
                  <a:pt x="1189252" y="1364855"/>
                </a:lnTo>
                <a:lnTo>
                  <a:pt x="1235235" y="1365174"/>
                </a:lnTo>
                <a:lnTo>
                  <a:pt x="1237772" y="1338443"/>
                </a:lnTo>
                <a:lnTo>
                  <a:pt x="1192106" y="1338443"/>
                </a:lnTo>
                <a:close/>
                <a:moveTo>
                  <a:pt x="1128999" y="1338125"/>
                </a:moveTo>
                <a:lnTo>
                  <a:pt x="1125511" y="1364537"/>
                </a:lnTo>
                <a:lnTo>
                  <a:pt x="1172128" y="1364855"/>
                </a:lnTo>
                <a:lnTo>
                  <a:pt x="1174665" y="1338125"/>
                </a:lnTo>
                <a:lnTo>
                  <a:pt x="1128999" y="1338125"/>
                </a:lnTo>
                <a:close/>
                <a:moveTo>
                  <a:pt x="1066526" y="1337807"/>
                </a:moveTo>
                <a:lnTo>
                  <a:pt x="1061769" y="1364219"/>
                </a:lnTo>
                <a:lnTo>
                  <a:pt x="1108386" y="1364537"/>
                </a:lnTo>
                <a:lnTo>
                  <a:pt x="1111874" y="1338125"/>
                </a:lnTo>
                <a:lnTo>
                  <a:pt x="1066526" y="1337807"/>
                </a:lnTo>
                <a:close/>
                <a:moveTo>
                  <a:pt x="1003419" y="1337489"/>
                </a:moveTo>
                <a:lnTo>
                  <a:pt x="998345" y="1363901"/>
                </a:lnTo>
                <a:lnTo>
                  <a:pt x="1044644" y="1364219"/>
                </a:lnTo>
                <a:lnTo>
                  <a:pt x="1049401" y="1337807"/>
                </a:lnTo>
                <a:lnTo>
                  <a:pt x="1003419" y="1337489"/>
                </a:lnTo>
                <a:close/>
                <a:moveTo>
                  <a:pt x="538764" y="1314450"/>
                </a:moveTo>
                <a:lnTo>
                  <a:pt x="518458" y="1317308"/>
                </a:lnTo>
                <a:lnTo>
                  <a:pt x="498468" y="1320165"/>
                </a:lnTo>
                <a:lnTo>
                  <a:pt x="478479" y="1323340"/>
                </a:lnTo>
                <a:lnTo>
                  <a:pt x="458807" y="1326833"/>
                </a:lnTo>
                <a:lnTo>
                  <a:pt x="467691" y="1336675"/>
                </a:lnTo>
                <a:lnTo>
                  <a:pt x="476258" y="1346200"/>
                </a:lnTo>
                <a:lnTo>
                  <a:pt x="485142" y="1355408"/>
                </a:lnTo>
                <a:lnTo>
                  <a:pt x="494343" y="1364298"/>
                </a:lnTo>
                <a:lnTo>
                  <a:pt x="503228" y="1372871"/>
                </a:lnTo>
                <a:lnTo>
                  <a:pt x="512746" y="1381126"/>
                </a:lnTo>
                <a:lnTo>
                  <a:pt x="521948" y="1389381"/>
                </a:lnTo>
                <a:lnTo>
                  <a:pt x="531784" y="1397001"/>
                </a:lnTo>
                <a:lnTo>
                  <a:pt x="540986" y="1404621"/>
                </a:lnTo>
                <a:lnTo>
                  <a:pt x="551139" y="1411606"/>
                </a:lnTo>
                <a:lnTo>
                  <a:pt x="560658" y="1418273"/>
                </a:lnTo>
                <a:lnTo>
                  <a:pt x="570811" y="1424941"/>
                </a:lnTo>
                <a:lnTo>
                  <a:pt x="580965" y="1430973"/>
                </a:lnTo>
                <a:lnTo>
                  <a:pt x="591118" y="1437323"/>
                </a:lnTo>
                <a:lnTo>
                  <a:pt x="601589" y="1442721"/>
                </a:lnTo>
                <a:lnTo>
                  <a:pt x="611742" y="1447801"/>
                </a:lnTo>
                <a:lnTo>
                  <a:pt x="601589" y="1433831"/>
                </a:lnTo>
                <a:lnTo>
                  <a:pt x="591753" y="1419226"/>
                </a:lnTo>
                <a:lnTo>
                  <a:pt x="582234" y="1403351"/>
                </a:lnTo>
                <a:lnTo>
                  <a:pt x="573032" y="1387158"/>
                </a:lnTo>
                <a:lnTo>
                  <a:pt x="564148" y="1370013"/>
                </a:lnTo>
                <a:lnTo>
                  <a:pt x="555264" y="1352233"/>
                </a:lnTo>
                <a:lnTo>
                  <a:pt x="547014" y="1333500"/>
                </a:lnTo>
                <a:lnTo>
                  <a:pt x="538764" y="1314450"/>
                </a:lnTo>
                <a:close/>
                <a:moveTo>
                  <a:pt x="1688403" y="1302485"/>
                </a:moveTo>
                <a:lnTo>
                  <a:pt x="1692526" y="1329215"/>
                </a:lnTo>
                <a:lnTo>
                  <a:pt x="1737557" y="1329533"/>
                </a:lnTo>
                <a:lnTo>
                  <a:pt x="1733117" y="1302803"/>
                </a:lnTo>
                <a:lnTo>
                  <a:pt x="1688403" y="1302485"/>
                </a:lnTo>
                <a:close/>
                <a:moveTo>
                  <a:pt x="1626881" y="1302166"/>
                </a:moveTo>
                <a:lnTo>
                  <a:pt x="1630053" y="1329215"/>
                </a:lnTo>
                <a:lnTo>
                  <a:pt x="1675401" y="1329215"/>
                </a:lnTo>
                <a:lnTo>
                  <a:pt x="1671596" y="1302485"/>
                </a:lnTo>
                <a:lnTo>
                  <a:pt x="1626881" y="1302166"/>
                </a:lnTo>
                <a:close/>
                <a:moveTo>
                  <a:pt x="1565042" y="1302166"/>
                </a:moveTo>
                <a:lnTo>
                  <a:pt x="1567579" y="1328897"/>
                </a:lnTo>
                <a:lnTo>
                  <a:pt x="1612928" y="1329215"/>
                </a:lnTo>
                <a:lnTo>
                  <a:pt x="1610074" y="1302166"/>
                </a:lnTo>
                <a:lnTo>
                  <a:pt x="1565042" y="1302166"/>
                </a:lnTo>
                <a:close/>
                <a:moveTo>
                  <a:pt x="1503521" y="1301848"/>
                </a:moveTo>
                <a:lnTo>
                  <a:pt x="1505106" y="1328578"/>
                </a:lnTo>
                <a:lnTo>
                  <a:pt x="1550772" y="1328897"/>
                </a:lnTo>
                <a:lnTo>
                  <a:pt x="1548552" y="1302166"/>
                </a:lnTo>
                <a:lnTo>
                  <a:pt x="1503521" y="1301848"/>
                </a:lnTo>
                <a:close/>
                <a:moveTo>
                  <a:pt x="1441999" y="1301848"/>
                </a:moveTo>
                <a:lnTo>
                  <a:pt x="1442633" y="1328260"/>
                </a:lnTo>
                <a:lnTo>
                  <a:pt x="1487982" y="1328578"/>
                </a:lnTo>
                <a:lnTo>
                  <a:pt x="1486713" y="1301848"/>
                </a:lnTo>
                <a:lnTo>
                  <a:pt x="1441999" y="1301848"/>
                </a:lnTo>
                <a:close/>
                <a:moveTo>
                  <a:pt x="1380477" y="1301530"/>
                </a:moveTo>
                <a:lnTo>
                  <a:pt x="1380477" y="1328260"/>
                </a:lnTo>
                <a:lnTo>
                  <a:pt x="1425509" y="1328260"/>
                </a:lnTo>
                <a:lnTo>
                  <a:pt x="1425191" y="1301530"/>
                </a:lnTo>
                <a:lnTo>
                  <a:pt x="1380477" y="1301530"/>
                </a:lnTo>
                <a:close/>
                <a:moveTo>
                  <a:pt x="1318638" y="1301212"/>
                </a:moveTo>
                <a:lnTo>
                  <a:pt x="1317687" y="1327942"/>
                </a:lnTo>
                <a:lnTo>
                  <a:pt x="1363353" y="1328260"/>
                </a:lnTo>
                <a:lnTo>
                  <a:pt x="1363670" y="1301530"/>
                </a:lnTo>
                <a:lnTo>
                  <a:pt x="1318638" y="1301212"/>
                </a:lnTo>
                <a:close/>
                <a:moveTo>
                  <a:pt x="1257434" y="1301212"/>
                </a:moveTo>
                <a:lnTo>
                  <a:pt x="1255531" y="1327624"/>
                </a:lnTo>
                <a:lnTo>
                  <a:pt x="1300879" y="1327942"/>
                </a:lnTo>
                <a:lnTo>
                  <a:pt x="1301831" y="1301212"/>
                </a:lnTo>
                <a:lnTo>
                  <a:pt x="1257434" y="1301212"/>
                </a:lnTo>
                <a:close/>
                <a:moveTo>
                  <a:pt x="1195595" y="1300894"/>
                </a:moveTo>
                <a:lnTo>
                  <a:pt x="1193058" y="1327306"/>
                </a:lnTo>
                <a:lnTo>
                  <a:pt x="1238406" y="1327624"/>
                </a:lnTo>
                <a:lnTo>
                  <a:pt x="1240626" y="1300894"/>
                </a:lnTo>
                <a:lnTo>
                  <a:pt x="1195595" y="1300894"/>
                </a:lnTo>
                <a:close/>
                <a:moveTo>
                  <a:pt x="1134073" y="1300575"/>
                </a:moveTo>
                <a:lnTo>
                  <a:pt x="1130268" y="1327306"/>
                </a:lnTo>
                <a:lnTo>
                  <a:pt x="1175933" y="1327306"/>
                </a:lnTo>
                <a:lnTo>
                  <a:pt x="1178787" y="1300894"/>
                </a:lnTo>
                <a:lnTo>
                  <a:pt x="1134073" y="1300575"/>
                </a:lnTo>
                <a:close/>
                <a:moveTo>
                  <a:pt x="1072551" y="1300575"/>
                </a:moveTo>
                <a:lnTo>
                  <a:pt x="1068112" y="1326987"/>
                </a:lnTo>
                <a:lnTo>
                  <a:pt x="1113460" y="1326987"/>
                </a:lnTo>
                <a:lnTo>
                  <a:pt x="1117266" y="1300575"/>
                </a:lnTo>
                <a:lnTo>
                  <a:pt x="1072551" y="1300575"/>
                </a:lnTo>
                <a:close/>
                <a:moveTo>
                  <a:pt x="1010712" y="1300257"/>
                </a:moveTo>
                <a:lnTo>
                  <a:pt x="1005638" y="1326669"/>
                </a:lnTo>
                <a:lnTo>
                  <a:pt x="1050987" y="1326987"/>
                </a:lnTo>
                <a:lnTo>
                  <a:pt x="1055744" y="1300575"/>
                </a:lnTo>
                <a:lnTo>
                  <a:pt x="1010712" y="1300257"/>
                </a:lnTo>
                <a:close/>
                <a:moveTo>
                  <a:pt x="742467" y="1299528"/>
                </a:moveTo>
                <a:lnTo>
                  <a:pt x="705978" y="1300480"/>
                </a:lnTo>
                <a:lnTo>
                  <a:pt x="670124" y="1302068"/>
                </a:lnTo>
                <a:lnTo>
                  <a:pt x="634587" y="1304290"/>
                </a:lnTo>
                <a:lnTo>
                  <a:pt x="600002" y="1307148"/>
                </a:lnTo>
                <a:lnTo>
                  <a:pt x="608886" y="1327150"/>
                </a:lnTo>
                <a:lnTo>
                  <a:pt x="618088" y="1346518"/>
                </a:lnTo>
                <a:lnTo>
                  <a:pt x="627607" y="1364298"/>
                </a:lnTo>
                <a:lnTo>
                  <a:pt x="632683" y="1373188"/>
                </a:lnTo>
                <a:lnTo>
                  <a:pt x="637760" y="1381126"/>
                </a:lnTo>
                <a:lnTo>
                  <a:pt x="642519" y="1389381"/>
                </a:lnTo>
                <a:lnTo>
                  <a:pt x="647596" y="1397001"/>
                </a:lnTo>
                <a:lnTo>
                  <a:pt x="652673" y="1404621"/>
                </a:lnTo>
                <a:lnTo>
                  <a:pt x="657750" y="1411288"/>
                </a:lnTo>
                <a:lnTo>
                  <a:pt x="662826" y="1417956"/>
                </a:lnTo>
                <a:lnTo>
                  <a:pt x="668220" y="1424623"/>
                </a:lnTo>
                <a:lnTo>
                  <a:pt x="673614" y="1430656"/>
                </a:lnTo>
                <a:lnTo>
                  <a:pt x="678691" y="1436688"/>
                </a:lnTo>
                <a:lnTo>
                  <a:pt x="686941" y="1444626"/>
                </a:lnTo>
                <a:lnTo>
                  <a:pt x="694873" y="1451928"/>
                </a:lnTo>
                <a:lnTo>
                  <a:pt x="703123" y="1458913"/>
                </a:lnTo>
                <a:lnTo>
                  <a:pt x="711055" y="1464628"/>
                </a:lnTo>
                <a:lnTo>
                  <a:pt x="718987" y="1469708"/>
                </a:lnTo>
                <a:lnTo>
                  <a:pt x="726920" y="1474153"/>
                </a:lnTo>
                <a:lnTo>
                  <a:pt x="734535" y="1477963"/>
                </a:lnTo>
                <a:lnTo>
                  <a:pt x="742467" y="1480821"/>
                </a:lnTo>
                <a:lnTo>
                  <a:pt x="742467" y="1299528"/>
                </a:lnTo>
                <a:close/>
                <a:moveTo>
                  <a:pt x="1682695" y="1264935"/>
                </a:moveTo>
                <a:lnTo>
                  <a:pt x="1686818" y="1291665"/>
                </a:lnTo>
                <a:lnTo>
                  <a:pt x="1731215" y="1291665"/>
                </a:lnTo>
                <a:lnTo>
                  <a:pt x="1726775" y="1264935"/>
                </a:lnTo>
                <a:lnTo>
                  <a:pt x="1682695" y="1264935"/>
                </a:lnTo>
                <a:close/>
                <a:moveTo>
                  <a:pt x="1622442" y="1264617"/>
                </a:moveTo>
                <a:lnTo>
                  <a:pt x="1625613" y="1291347"/>
                </a:lnTo>
                <a:lnTo>
                  <a:pt x="1670327" y="1291665"/>
                </a:lnTo>
                <a:lnTo>
                  <a:pt x="1666205" y="1264617"/>
                </a:lnTo>
                <a:lnTo>
                  <a:pt x="1622442" y="1264617"/>
                </a:lnTo>
                <a:close/>
                <a:moveTo>
                  <a:pt x="1561871" y="1264617"/>
                </a:moveTo>
                <a:lnTo>
                  <a:pt x="1564091" y="1291347"/>
                </a:lnTo>
                <a:lnTo>
                  <a:pt x="1608805" y="1291347"/>
                </a:lnTo>
                <a:lnTo>
                  <a:pt x="1605951" y="1264617"/>
                </a:lnTo>
                <a:lnTo>
                  <a:pt x="1561871" y="1264617"/>
                </a:lnTo>
                <a:close/>
                <a:moveTo>
                  <a:pt x="1501618" y="1264298"/>
                </a:moveTo>
                <a:lnTo>
                  <a:pt x="1502886" y="1291029"/>
                </a:lnTo>
                <a:lnTo>
                  <a:pt x="1547284" y="1291029"/>
                </a:lnTo>
                <a:lnTo>
                  <a:pt x="1545381" y="1264298"/>
                </a:lnTo>
                <a:lnTo>
                  <a:pt x="1501618" y="1264298"/>
                </a:lnTo>
                <a:close/>
                <a:moveTo>
                  <a:pt x="1441048" y="1263980"/>
                </a:moveTo>
                <a:lnTo>
                  <a:pt x="1441682" y="1290711"/>
                </a:lnTo>
                <a:lnTo>
                  <a:pt x="1486396" y="1291029"/>
                </a:lnTo>
                <a:lnTo>
                  <a:pt x="1485128" y="1264298"/>
                </a:lnTo>
                <a:lnTo>
                  <a:pt x="1441048" y="1263980"/>
                </a:lnTo>
                <a:close/>
                <a:moveTo>
                  <a:pt x="1380794" y="1263980"/>
                </a:moveTo>
                <a:lnTo>
                  <a:pt x="1380477" y="1290711"/>
                </a:lnTo>
                <a:lnTo>
                  <a:pt x="1424874" y="1290711"/>
                </a:lnTo>
                <a:lnTo>
                  <a:pt x="1424557" y="1263980"/>
                </a:lnTo>
                <a:lnTo>
                  <a:pt x="1380794" y="1263980"/>
                </a:lnTo>
                <a:close/>
                <a:moveTo>
                  <a:pt x="1320224" y="1263662"/>
                </a:moveTo>
                <a:lnTo>
                  <a:pt x="1319273" y="1290392"/>
                </a:lnTo>
                <a:lnTo>
                  <a:pt x="1363670" y="1290711"/>
                </a:lnTo>
                <a:lnTo>
                  <a:pt x="1363987" y="1263980"/>
                </a:lnTo>
                <a:lnTo>
                  <a:pt x="1320224" y="1263662"/>
                </a:lnTo>
                <a:close/>
                <a:moveTo>
                  <a:pt x="1259654" y="1263662"/>
                </a:moveTo>
                <a:lnTo>
                  <a:pt x="1258068" y="1290392"/>
                </a:lnTo>
                <a:lnTo>
                  <a:pt x="1302465" y="1290392"/>
                </a:lnTo>
                <a:lnTo>
                  <a:pt x="1303416" y="1263662"/>
                </a:lnTo>
                <a:lnTo>
                  <a:pt x="1259654" y="1263662"/>
                </a:lnTo>
                <a:close/>
                <a:moveTo>
                  <a:pt x="1199083" y="1263344"/>
                </a:moveTo>
                <a:lnTo>
                  <a:pt x="1196546" y="1290074"/>
                </a:lnTo>
                <a:lnTo>
                  <a:pt x="1241260" y="1290392"/>
                </a:lnTo>
                <a:lnTo>
                  <a:pt x="1243163" y="1263662"/>
                </a:lnTo>
                <a:lnTo>
                  <a:pt x="1199083" y="1263344"/>
                </a:lnTo>
                <a:close/>
                <a:moveTo>
                  <a:pt x="1138830" y="1263344"/>
                </a:moveTo>
                <a:lnTo>
                  <a:pt x="1135659" y="1289756"/>
                </a:lnTo>
                <a:lnTo>
                  <a:pt x="1180056" y="1290074"/>
                </a:lnTo>
                <a:lnTo>
                  <a:pt x="1182593" y="1263344"/>
                </a:lnTo>
                <a:lnTo>
                  <a:pt x="1138830" y="1263344"/>
                </a:lnTo>
                <a:close/>
                <a:moveTo>
                  <a:pt x="1078259" y="1263026"/>
                </a:moveTo>
                <a:lnTo>
                  <a:pt x="1074137" y="1289756"/>
                </a:lnTo>
                <a:lnTo>
                  <a:pt x="1118851" y="1289756"/>
                </a:lnTo>
                <a:lnTo>
                  <a:pt x="1122339" y="1263344"/>
                </a:lnTo>
                <a:lnTo>
                  <a:pt x="1078259" y="1263026"/>
                </a:lnTo>
                <a:close/>
                <a:moveTo>
                  <a:pt x="1018006" y="1263026"/>
                </a:moveTo>
                <a:lnTo>
                  <a:pt x="1012615" y="1289438"/>
                </a:lnTo>
                <a:lnTo>
                  <a:pt x="1057329" y="1289756"/>
                </a:lnTo>
                <a:lnTo>
                  <a:pt x="1061769" y="1263026"/>
                </a:lnTo>
                <a:lnTo>
                  <a:pt x="1018006" y="1263026"/>
                </a:lnTo>
                <a:close/>
                <a:moveTo>
                  <a:pt x="1676987" y="1227067"/>
                </a:moveTo>
                <a:lnTo>
                  <a:pt x="1681109" y="1253797"/>
                </a:lnTo>
                <a:lnTo>
                  <a:pt x="1724872" y="1254115"/>
                </a:lnTo>
                <a:lnTo>
                  <a:pt x="1719798" y="1227067"/>
                </a:lnTo>
                <a:lnTo>
                  <a:pt x="1676987" y="1227067"/>
                </a:lnTo>
                <a:close/>
                <a:moveTo>
                  <a:pt x="1618002" y="1227067"/>
                </a:moveTo>
                <a:lnTo>
                  <a:pt x="1621173" y="1253797"/>
                </a:lnTo>
                <a:lnTo>
                  <a:pt x="1664619" y="1253797"/>
                </a:lnTo>
                <a:lnTo>
                  <a:pt x="1660813" y="1227067"/>
                </a:lnTo>
                <a:lnTo>
                  <a:pt x="1618002" y="1227067"/>
                </a:lnTo>
                <a:close/>
                <a:moveTo>
                  <a:pt x="1558383" y="1226431"/>
                </a:moveTo>
                <a:lnTo>
                  <a:pt x="1560920" y="1253479"/>
                </a:lnTo>
                <a:lnTo>
                  <a:pt x="1604683" y="1253797"/>
                </a:lnTo>
                <a:lnTo>
                  <a:pt x="1601512" y="1226431"/>
                </a:lnTo>
                <a:lnTo>
                  <a:pt x="1558383" y="1226431"/>
                </a:lnTo>
                <a:close/>
                <a:moveTo>
                  <a:pt x="1499398" y="1226431"/>
                </a:moveTo>
                <a:lnTo>
                  <a:pt x="1500984" y="1253479"/>
                </a:lnTo>
                <a:lnTo>
                  <a:pt x="1544430" y="1253479"/>
                </a:lnTo>
                <a:lnTo>
                  <a:pt x="1542210" y="1226431"/>
                </a:lnTo>
                <a:lnTo>
                  <a:pt x="1499398" y="1226431"/>
                </a:lnTo>
                <a:close/>
                <a:moveTo>
                  <a:pt x="1439779" y="1226112"/>
                </a:moveTo>
                <a:lnTo>
                  <a:pt x="1440730" y="1253161"/>
                </a:lnTo>
                <a:lnTo>
                  <a:pt x="1484493" y="1253479"/>
                </a:lnTo>
                <a:lnTo>
                  <a:pt x="1483225" y="1226431"/>
                </a:lnTo>
                <a:lnTo>
                  <a:pt x="1439779" y="1226112"/>
                </a:lnTo>
                <a:close/>
                <a:moveTo>
                  <a:pt x="1380794" y="1226112"/>
                </a:moveTo>
                <a:lnTo>
                  <a:pt x="1380794" y="1253161"/>
                </a:lnTo>
                <a:lnTo>
                  <a:pt x="1424240" y="1253161"/>
                </a:lnTo>
                <a:lnTo>
                  <a:pt x="1423606" y="1226112"/>
                </a:lnTo>
                <a:lnTo>
                  <a:pt x="1380794" y="1226112"/>
                </a:lnTo>
                <a:close/>
                <a:moveTo>
                  <a:pt x="1321492" y="1226112"/>
                </a:moveTo>
                <a:lnTo>
                  <a:pt x="1320541" y="1252843"/>
                </a:lnTo>
                <a:lnTo>
                  <a:pt x="1364304" y="1253161"/>
                </a:lnTo>
                <a:lnTo>
                  <a:pt x="1364621" y="1226112"/>
                </a:lnTo>
                <a:lnTo>
                  <a:pt x="1321492" y="1226112"/>
                </a:lnTo>
                <a:close/>
                <a:moveTo>
                  <a:pt x="1262190" y="1225794"/>
                </a:moveTo>
                <a:lnTo>
                  <a:pt x="1260605" y="1252843"/>
                </a:lnTo>
                <a:lnTo>
                  <a:pt x="1304051" y="1252843"/>
                </a:lnTo>
                <a:lnTo>
                  <a:pt x="1305319" y="1225794"/>
                </a:lnTo>
                <a:lnTo>
                  <a:pt x="1262190" y="1225794"/>
                </a:lnTo>
                <a:close/>
                <a:moveTo>
                  <a:pt x="1203206" y="1225794"/>
                </a:moveTo>
                <a:lnTo>
                  <a:pt x="1200352" y="1252524"/>
                </a:lnTo>
                <a:lnTo>
                  <a:pt x="1244115" y="1252843"/>
                </a:lnTo>
                <a:lnTo>
                  <a:pt x="1246017" y="1225794"/>
                </a:lnTo>
                <a:lnTo>
                  <a:pt x="1203206" y="1225794"/>
                </a:lnTo>
                <a:close/>
                <a:moveTo>
                  <a:pt x="1143904" y="1225476"/>
                </a:moveTo>
                <a:lnTo>
                  <a:pt x="1140415" y="1252524"/>
                </a:lnTo>
                <a:lnTo>
                  <a:pt x="1183861" y="1252524"/>
                </a:lnTo>
                <a:lnTo>
                  <a:pt x="1187032" y="1225794"/>
                </a:lnTo>
                <a:lnTo>
                  <a:pt x="1143904" y="1225476"/>
                </a:lnTo>
                <a:close/>
                <a:moveTo>
                  <a:pt x="1084602" y="1225476"/>
                </a:moveTo>
                <a:lnTo>
                  <a:pt x="1080162" y="1252206"/>
                </a:lnTo>
                <a:lnTo>
                  <a:pt x="1123925" y="1252524"/>
                </a:lnTo>
                <a:lnTo>
                  <a:pt x="1127731" y="1225476"/>
                </a:lnTo>
                <a:lnTo>
                  <a:pt x="1084602" y="1225476"/>
                </a:lnTo>
                <a:close/>
                <a:moveTo>
                  <a:pt x="1025300" y="1225476"/>
                </a:moveTo>
                <a:lnTo>
                  <a:pt x="1020226" y="1252206"/>
                </a:lnTo>
                <a:lnTo>
                  <a:pt x="1063672" y="1252206"/>
                </a:lnTo>
                <a:lnTo>
                  <a:pt x="1068429" y="1225476"/>
                </a:lnTo>
                <a:lnTo>
                  <a:pt x="1025300" y="1225476"/>
                </a:lnTo>
                <a:close/>
                <a:moveTo>
                  <a:pt x="1671279" y="1188881"/>
                </a:moveTo>
                <a:lnTo>
                  <a:pt x="1675401" y="1216248"/>
                </a:lnTo>
                <a:lnTo>
                  <a:pt x="1718213" y="1216248"/>
                </a:lnTo>
                <a:lnTo>
                  <a:pt x="1713456" y="1188881"/>
                </a:lnTo>
                <a:lnTo>
                  <a:pt x="1671279" y="1188881"/>
                </a:lnTo>
                <a:close/>
                <a:moveTo>
                  <a:pt x="1613245" y="1188881"/>
                </a:moveTo>
                <a:lnTo>
                  <a:pt x="1616416" y="1215929"/>
                </a:lnTo>
                <a:lnTo>
                  <a:pt x="1659228" y="1216248"/>
                </a:lnTo>
                <a:lnTo>
                  <a:pt x="1655422" y="1188881"/>
                </a:lnTo>
                <a:lnTo>
                  <a:pt x="1613245" y="1188881"/>
                </a:lnTo>
                <a:close/>
                <a:moveTo>
                  <a:pt x="1555212" y="1188881"/>
                </a:moveTo>
                <a:lnTo>
                  <a:pt x="1557432" y="1215929"/>
                </a:lnTo>
                <a:lnTo>
                  <a:pt x="1600560" y="1215929"/>
                </a:lnTo>
                <a:lnTo>
                  <a:pt x="1597389" y="1188881"/>
                </a:lnTo>
                <a:lnTo>
                  <a:pt x="1555212" y="1188881"/>
                </a:lnTo>
                <a:close/>
                <a:moveTo>
                  <a:pt x="1497178" y="1188881"/>
                </a:moveTo>
                <a:lnTo>
                  <a:pt x="1498764" y="1215929"/>
                </a:lnTo>
                <a:lnTo>
                  <a:pt x="1541575" y="1215929"/>
                </a:lnTo>
                <a:lnTo>
                  <a:pt x="1539356" y="1188881"/>
                </a:lnTo>
                <a:lnTo>
                  <a:pt x="1497178" y="1188881"/>
                </a:lnTo>
                <a:close/>
                <a:moveTo>
                  <a:pt x="1438828" y="1188563"/>
                </a:moveTo>
                <a:lnTo>
                  <a:pt x="1439779" y="1215611"/>
                </a:lnTo>
                <a:lnTo>
                  <a:pt x="1482591" y="1215929"/>
                </a:lnTo>
                <a:lnTo>
                  <a:pt x="1481322" y="1188563"/>
                </a:lnTo>
                <a:lnTo>
                  <a:pt x="1438828" y="1188563"/>
                </a:lnTo>
                <a:close/>
                <a:moveTo>
                  <a:pt x="1381111" y="1188563"/>
                </a:moveTo>
                <a:lnTo>
                  <a:pt x="1380794" y="1215611"/>
                </a:lnTo>
                <a:lnTo>
                  <a:pt x="1423606" y="1215611"/>
                </a:lnTo>
                <a:lnTo>
                  <a:pt x="1422972" y="1188563"/>
                </a:lnTo>
                <a:lnTo>
                  <a:pt x="1381111" y="1188563"/>
                </a:lnTo>
                <a:close/>
                <a:moveTo>
                  <a:pt x="1322761" y="1188563"/>
                </a:moveTo>
                <a:lnTo>
                  <a:pt x="1321810" y="1215611"/>
                </a:lnTo>
                <a:lnTo>
                  <a:pt x="1364621" y="1215611"/>
                </a:lnTo>
                <a:lnTo>
                  <a:pt x="1365255" y="1188563"/>
                </a:lnTo>
                <a:lnTo>
                  <a:pt x="1322761" y="1188563"/>
                </a:lnTo>
                <a:close/>
                <a:moveTo>
                  <a:pt x="1264727" y="1188563"/>
                </a:moveTo>
                <a:lnTo>
                  <a:pt x="1263142" y="1215293"/>
                </a:lnTo>
                <a:lnTo>
                  <a:pt x="1305636" y="1215293"/>
                </a:lnTo>
                <a:lnTo>
                  <a:pt x="1307222" y="1188563"/>
                </a:lnTo>
                <a:lnTo>
                  <a:pt x="1264727" y="1188563"/>
                </a:lnTo>
                <a:close/>
                <a:moveTo>
                  <a:pt x="1206694" y="1188244"/>
                </a:moveTo>
                <a:lnTo>
                  <a:pt x="1204157" y="1215293"/>
                </a:lnTo>
                <a:lnTo>
                  <a:pt x="1246969" y="1215293"/>
                </a:lnTo>
                <a:lnTo>
                  <a:pt x="1248871" y="1188563"/>
                </a:lnTo>
                <a:lnTo>
                  <a:pt x="1206694" y="1188244"/>
                </a:lnTo>
                <a:close/>
                <a:moveTo>
                  <a:pt x="1148661" y="1188244"/>
                </a:moveTo>
                <a:lnTo>
                  <a:pt x="1145172" y="1215293"/>
                </a:lnTo>
                <a:lnTo>
                  <a:pt x="1188301" y="1215293"/>
                </a:lnTo>
                <a:lnTo>
                  <a:pt x="1190838" y="1188244"/>
                </a:lnTo>
                <a:lnTo>
                  <a:pt x="1148661" y="1188244"/>
                </a:lnTo>
                <a:close/>
                <a:moveTo>
                  <a:pt x="1090627" y="1188244"/>
                </a:moveTo>
                <a:lnTo>
                  <a:pt x="1086505" y="1214975"/>
                </a:lnTo>
                <a:lnTo>
                  <a:pt x="1128999" y="1214975"/>
                </a:lnTo>
                <a:lnTo>
                  <a:pt x="1132805" y="1188244"/>
                </a:lnTo>
                <a:lnTo>
                  <a:pt x="1090627" y="1188244"/>
                </a:lnTo>
                <a:close/>
                <a:moveTo>
                  <a:pt x="1032594" y="1187926"/>
                </a:moveTo>
                <a:lnTo>
                  <a:pt x="1027203" y="1214975"/>
                </a:lnTo>
                <a:lnTo>
                  <a:pt x="1070331" y="1214975"/>
                </a:lnTo>
                <a:lnTo>
                  <a:pt x="1074771" y="1188244"/>
                </a:lnTo>
                <a:lnTo>
                  <a:pt x="1032594" y="1187926"/>
                </a:lnTo>
                <a:close/>
                <a:moveTo>
                  <a:pt x="1740728" y="1132875"/>
                </a:moveTo>
                <a:lnTo>
                  <a:pt x="1737874" y="1133193"/>
                </a:lnTo>
                <a:lnTo>
                  <a:pt x="1735337" y="1133829"/>
                </a:lnTo>
                <a:lnTo>
                  <a:pt x="1733117" y="1134784"/>
                </a:lnTo>
                <a:lnTo>
                  <a:pt x="1731532" y="1136057"/>
                </a:lnTo>
                <a:lnTo>
                  <a:pt x="1730263" y="1137648"/>
                </a:lnTo>
                <a:lnTo>
                  <a:pt x="1729312" y="1139875"/>
                </a:lnTo>
                <a:lnTo>
                  <a:pt x="1728995" y="1142103"/>
                </a:lnTo>
                <a:lnTo>
                  <a:pt x="1728995" y="1144330"/>
                </a:lnTo>
                <a:lnTo>
                  <a:pt x="1730263" y="1151649"/>
                </a:lnTo>
                <a:lnTo>
                  <a:pt x="1731215" y="1153877"/>
                </a:lnTo>
                <a:lnTo>
                  <a:pt x="1732166" y="1156104"/>
                </a:lnTo>
                <a:lnTo>
                  <a:pt x="1734069" y="1158332"/>
                </a:lnTo>
                <a:lnTo>
                  <a:pt x="1735971" y="1159923"/>
                </a:lnTo>
                <a:lnTo>
                  <a:pt x="1738508" y="1161514"/>
                </a:lnTo>
                <a:lnTo>
                  <a:pt x="1741045" y="1162469"/>
                </a:lnTo>
                <a:lnTo>
                  <a:pt x="1743582" y="1163105"/>
                </a:lnTo>
                <a:lnTo>
                  <a:pt x="1746437" y="1163423"/>
                </a:lnTo>
                <a:lnTo>
                  <a:pt x="1772123" y="1163423"/>
                </a:lnTo>
                <a:lnTo>
                  <a:pt x="1775295" y="1163105"/>
                </a:lnTo>
                <a:lnTo>
                  <a:pt x="1777832" y="1162469"/>
                </a:lnTo>
                <a:lnTo>
                  <a:pt x="1779734" y="1161514"/>
                </a:lnTo>
                <a:lnTo>
                  <a:pt x="1781637" y="1159923"/>
                </a:lnTo>
                <a:lnTo>
                  <a:pt x="1782906" y="1158332"/>
                </a:lnTo>
                <a:lnTo>
                  <a:pt x="1783857" y="1156104"/>
                </a:lnTo>
                <a:lnTo>
                  <a:pt x="1784174" y="1154195"/>
                </a:lnTo>
                <a:lnTo>
                  <a:pt x="1783857" y="1151968"/>
                </a:lnTo>
                <a:lnTo>
                  <a:pt x="1782271" y="1144330"/>
                </a:lnTo>
                <a:lnTo>
                  <a:pt x="1781637" y="1142103"/>
                </a:lnTo>
                <a:lnTo>
                  <a:pt x="1780369" y="1139875"/>
                </a:lnTo>
                <a:lnTo>
                  <a:pt x="1778783" y="1137648"/>
                </a:lnTo>
                <a:lnTo>
                  <a:pt x="1776563" y="1136057"/>
                </a:lnTo>
                <a:lnTo>
                  <a:pt x="1774343" y="1134784"/>
                </a:lnTo>
                <a:lnTo>
                  <a:pt x="1771489" y="1133829"/>
                </a:lnTo>
                <a:lnTo>
                  <a:pt x="1768635" y="1133193"/>
                </a:lnTo>
                <a:lnTo>
                  <a:pt x="1766098" y="1132875"/>
                </a:lnTo>
                <a:lnTo>
                  <a:pt x="1740728" y="1132875"/>
                </a:lnTo>
                <a:close/>
                <a:moveTo>
                  <a:pt x="1664619" y="1132875"/>
                </a:moveTo>
                <a:lnTo>
                  <a:pt x="1661765" y="1133193"/>
                </a:lnTo>
                <a:lnTo>
                  <a:pt x="1659545" y="1133829"/>
                </a:lnTo>
                <a:lnTo>
                  <a:pt x="1657325" y="1134784"/>
                </a:lnTo>
                <a:lnTo>
                  <a:pt x="1655422" y="1136057"/>
                </a:lnTo>
                <a:lnTo>
                  <a:pt x="1654154" y="1137648"/>
                </a:lnTo>
                <a:lnTo>
                  <a:pt x="1653203" y="1139875"/>
                </a:lnTo>
                <a:lnTo>
                  <a:pt x="1652568" y="1142103"/>
                </a:lnTo>
                <a:lnTo>
                  <a:pt x="1652568" y="1144330"/>
                </a:lnTo>
                <a:lnTo>
                  <a:pt x="1653837" y="1151649"/>
                </a:lnTo>
                <a:lnTo>
                  <a:pt x="1654471" y="1153877"/>
                </a:lnTo>
                <a:lnTo>
                  <a:pt x="1655422" y="1156104"/>
                </a:lnTo>
                <a:lnTo>
                  <a:pt x="1657008" y="1158332"/>
                </a:lnTo>
                <a:lnTo>
                  <a:pt x="1658911" y="1159923"/>
                </a:lnTo>
                <a:lnTo>
                  <a:pt x="1661131" y="1161196"/>
                </a:lnTo>
                <a:lnTo>
                  <a:pt x="1663668" y="1162469"/>
                </a:lnTo>
                <a:lnTo>
                  <a:pt x="1666205" y="1163105"/>
                </a:lnTo>
                <a:lnTo>
                  <a:pt x="1669376" y="1163105"/>
                </a:lnTo>
                <a:lnTo>
                  <a:pt x="1695063" y="1163423"/>
                </a:lnTo>
                <a:lnTo>
                  <a:pt x="1697917" y="1163105"/>
                </a:lnTo>
                <a:lnTo>
                  <a:pt x="1700137" y="1162469"/>
                </a:lnTo>
                <a:lnTo>
                  <a:pt x="1702357" y="1161514"/>
                </a:lnTo>
                <a:lnTo>
                  <a:pt x="1704576" y="1159923"/>
                </a:lnTo>
                <a:lnTo>
                  <a:pt x="1705845" y="1158332"/>
                </a:lnTo>
                <a:lnTo>
                  <a:pt x="1706796" y="1156104"/>
                </a:lnTo>
                <a:lnTo>
                  <a:pt x="1707430" y="1153877"/>
                </a:lnTo>
                <a:lnTo>
                  <a:pt x="1707113" y="1151649"/>
                </a:lnTo>
                <a:lnTo>
                  <a:pt x="1705845" y="1144330"/>
                </a:lnTo>
                <a:lnTo>
                  <a:pt x="1705211" y="1142103"/>
                </a:lnTo>
                <a:lnTo>
                  <a:pt x="1704259" y="1139875"/>
                </a:lnTo>
                <a:lnTo>
                  <a:pt x="1702357" y="1137648"/>
                </a:lnTo>
                <a:lnTo>
                  <a:pt x="1700137" y="1136057"/>
                </a:lnTo>
                <a:lnTo>
                  <a:pt x="1697917" y="1134784"/>
                </a:lnTo>
                <a:lnTo>
                  <a:pt x="1695697" y="1133829"/>
                </a:lnTo>
                <a:lnTo>
                  <a:pt x="1692843" y="1133193"/>
                </a:lnTo>
                <a:lnTo>
                  <a:pt x="1689989" y="1132875"/>
                </a:lnTo>
                <a:lnTo>
                  <a:pt x="1664619" y="1132875"/>
                </a:lnTo>
                <a:close/>
                <a:moveTo>
                  <a:pt x="1586924" y="1132875"/>
                </a:moveTo>
                <a:lnTo>
                  <a:pt x="1584704" y="1133511"/>
                </a:lnTo>
                <a:lnTo>
                  <a:pt x="1582167" y="1134784"/>
                </a:lnTo>
                <a:lnTo>
                  <a:pt x="1580264" y="1136057"/>
                </a:lnTo>
                <a:lnTo>
                  <a:pt x="1578679" y="1137648"/>
                </a:lnTo>
                <a:lnTo>
                  <a:pt x="1577727" y="1139875"/>
                </a:lnTo>
                <a:lnTo>
                  <a:pt x="1577093" y="1142103"/>
                </a:lnTo>
                <a:lnTo>
                  <a:pt x="1577093" y="1144330"/>
                </a:lnTo>
                <a:lnTo>
                  <a:pt x="1578044" y="1151649"/>
                </a:lnTo>
                <a:lnTo>
                  <a:pt x="1578362" y="1153877"/>
                </a:lnTo>
                <a:lnTo>
                  <a:pt x="1579313" y="1156104"/>
                </a:lnTo>
                <a:lnTo>
                  <a:pt x="1580899" y="1158332"/>
                </a:lnTo>
                <a:lnTo>
                  <a:pt x="1583118" y="1159923"/>
                </a:lnTo>
                <a:lnTo>
                  <a:pt x="1585338" y="1161196"/>
                </a:lnTo>
                <a:lnTo>
                  <a:pt x="1587558" y="1162151"/>
                </a:lnTo>
                <a:lnTo>
                  <a:pt x="1590412" y="1162787"/>
                </a:lnTo>
                <a:lnTo>
                  <a:pt x="1593266" y="1163105"/>
                </a:lnTo>
                <a:lnTo>
                  <a:pt x="1618953" y="1163105"/>
                </a:lnTo>
                <a:lnTo>
                  <a:pt x="1621807" y="1163105"/>
                </a:lnTo>
                <a:lnTo>
                  <a:pt x="1624344" y="1162469"/>
                </a:lnTo>
                <a:lnTo>
                  <a:pt x="1626564" y="1161196"/>
                </a:lnTo>
                <a:lnTo>
                  <a:pt x="1628467" y="1159923"/>
                </a:lnTo>
                <a:lnTo>
                  <a:pt x="1629735" y="1158332"/>
                </a:lnTo>
                <a:lnTo>
                  <a:pt x="1631004" y="1156104"/>
                </a:lnTo>
                <a:lnTo>
                  <a:pt x="1631321" y="1153877"/>
                </a:lnTo>
                <a:lnTo>
                  <a:pt x="1631321" y="1151649"/>
                </a:lnTo>
                <a:lnTo>
                  <a:pt x="1630370" y="1144330"/>
                </a:lnTo>
                <a:lnTo>
                  <a:pt x="1629735" y="1142103"/>
                </a:lnTo>
                <a:lnTo>
                  <a:pt x="1628784" y="1139875"/>
                </a:lnTo>
                <a:lnTo>
                  <a:pt x="1627198" y="1137648"/>
                </a:lnTo>
                <a:lnTo>
                  <a:pt x="1625296" y="1136057"/>
                </a:lnTo>
                <a:lnTo>
                  <a:pt x="1623076" y="1134784"/>
                </a:lnTo>
                <a:lnTo>
                  <a:pt x="1620856" y="1133829"/>
                </a:lnTo>
                <a:lnTo>
                  <a:pt x="1618002" y="1132875"/>
                </a:lnTo>
                <a:lnTo>
                  <a:pt x="1615148" y="1132875"/>
                </a:lnTo>
                <a:lnTo>
                  <a:pt x="1589778" y="1132875"/>
                </a:lnTo>
                <a:lnTo>
                  <a:pt x="1586924" y="1132875"/>
                </a:lnTo>
                <a:close/>
                <a:moveTo>
                  <a:pt x="1510815" y="1132875"/>
                </a:moveTo>
                <a:lnTo>
                  <a:pt x="1508278" y="1133511"/>
                </a:lnTo>
                <a:lnTo>
                  <a:pt x="1506058" y="1134784"/>
                </a:lnTo>
                <a:lnTo>
                  <a:pt x="1504155" y="1136057"/>
                </a:lnTo>
                <a:lnTo>
                  <a:pt x="1502569" y="1137648"/>
                </a:lnTo>
                <a:lnTo>
                  <a:pt x="1501618" y="1139875"/>
                </a:lnTo>
                <a:lnTo>
                  <a:pt x="1500984" y="1142103"/>
                </a:lnTo>
                <a:lnTo>
                  <a:pt x="1500667" y="1144330"/>
                </a:lnTo>
                <a:lnTo>
                  <a:pt x="1501301" y="1151649"/>
                </a:lnTo>
                <a:lnTo>
                  <a:pt x="1501618" y="1153877"/>
                </a:lnTo>
                <a:lnTo>
                  <a:pt x="1502569" y="1156104"/>
                </a:lnTo>
                <a:lnTo>
                  <a:pt x="1503838" y="1158332"/>
                </a:lnTo>
                <a:lnTo>
                  <a:pt x="1505741" y="1159923"/>
                </a:lnTo>
                <a:lnTo>
                  <a:pt x="1507960" y="1161196"/>
                </a:lnTo>
                <a:lnTo>
                  <a:pt x="1510180" y="1162151"/>
                </a:lnTo>
                <a:lnTo>
                  <a:pt x="1512717" y="1162787"/>
                </a:lnTo>
                <a:lnTo>
                  <a:pt x="1515888" y="1163105"/>
                </a:lnTo>
                <a:lnTo>
                  <a:pt x="1541575" y="1163105"/>
                </a:lnTo>
                <a:lnTo>
                  <a:pt x="1544430" y="1162787"/>
                </a:lnTo>
                <a:lnTo>
                  <a:pt x="1546966" y="1162151"/>
                </a:lnTo>
                <a:lnTo>
                  <a:pt x="1549503" y="1161196"/>
                </a:lnTo>
                <a:lnTo>
                  <a:pt x="1551406" y="1159923"/>
                </a:lnTo>
                <a:lnTo>
                  <a:pt x="1552992" y="1158332"/>
                </a:lnTo>
                <a:lnTo>
                  <a:pt x="1553943" y="1156104"/>
                </a:lnTo>
                <a:lnTo>
                  <a:pt x="1554577" y="1153877"/>
                </a:lnTo>
                <a:lnTo>
                  <a:pt x="1554577" y="1151649"/>
                </a:lnTo>
                <a:lnTo>
                  <a:pt x="1553943" y="1144330"/>
                </a:lnTo>
                <a:lnTo>
                  <a:pt x="1553626" y="1142103"/>
                </a:lnTo>
                <a:lnTo>
                  <a:pt x="1552675" y="1139875"/>
                </a:lnTo>
                <a:lnTo>
                  <a:pt x="1551089" y="1137648"/>
                </a:lnTo>
                <a:lnTo>
                  <a:pt x="1549186" y="1136057"/>
                </a:lnTo>
                <a:lnTo>
                  <a:pt x="1546966" y="1134784"/>
                </a:lnTo>
                <a:lnTo>
                  <a:pt x="1544430" y="1133511"/>
                </a:lnTo>
                <a:lnTo>
                  <a:pt x="1541893" y="1132875"/>
                </a:lnTo>
                <a:lnTo>
                  <a:pt x="1539038" y="1132875"/>
                </a:lnTo>
                <a:lnTo>
                  <a:pt x="1513986" y="1132875"/>
                </a:lnTo>
                <a:lnTo>
                  <a:pt x="1510815" y="1132875"/>
                </a:lnTo>
                <a:close/>
                <a:moveTo>
                  <a:pt x="981854" y="1117600"/>
                </a:moveTo>
                <a:lnTo>
                  <a:pt x="1765464" y="1117600"/>
                </a:lnTo>
                <a:lnTo>
                  <a:pt x="1769904" y="1117918"/>
                </a:lnTo>
                <a:lnTo>
                  <a:pt x="1774978" y="1118236"/>
                </a:lnTo>
                <a:lnTo>
                  <a:pt x="1779417" y="1119191"/>
                </a:lnTo>
                <a:lnTo>
                  <a:pt x="1783857" y="1120464"/>
                </a:lnTo>
                <a:lnTo>
                  <a:pt x="1787980" y="1122373"/>
                </a:lnTo>
                <a:lnTo>
                  <a:pt x="1792736" y="1124283"/>
                </a:lnTo>
                <a:lnTo>
                  <a:pt x="1796542" y="1126510"/>
                </a:lnTo>
                <a:lnTo>
                  <a:pt x="1800347" y="1129056"/>
                </a:lnTo>
                <a:lnTo>
                  <a:pt x="1803836" y="1131602"/>
                </a:lnTo>
                <a:lnTo>
                  <a:pt x="1807007" y="1134466"/>
                </a:lnTo>
                <a:lnTo>
                  <a:pt x="1810495" y="1137648"/>
                </a:lnTo>
                <a:lnTo>
                  <a:pt x="1813032" y="1141148"/>
                </a:lnTo>
                <a:lnTo>
                  <a:pt x="1815252" y="1144649"/>
                </a:lnTo>
                <a:lnTo>
                  <a:pt x="1817155" y="1148149"/>
                </a:lnTo>
                <a:lnTo>
                  <a:pt x="1818740" y="1151649"/>
                </a:lnTo>
                <a:lnTo>
                  <a:pt x="1820009" y="1155468"/>
                </a:lnTo>
                <a:lnTo>
                  <a:pt x="1903095" y="1502007"/>
                </a:lnTo>
                <a:lnTo>
                  <a:pt x="1903412" y="1506144"/>
                </a:lnTo>
                <a:lnTo>
                  <a:pt x="1903412" y="1509963"/>
                </a:lnTo>
                <a:lnTo>
                  <a:pt x="1903095" y="1513463"/>
                </a:lnTo>
                <a:lnTo>
                  <a:pt x="1901827" y="1516963"/>
                </a:lnTo>
                <a:lnTo>
                  <a:pt x="1900241" y="1520146"/>
                </a:lnTo>
                <a:lnTo>
                  <a:pt x="1898338" y="1523646"/>
                </a:lnTo>
                <a:lnTo>
                  <a:pt x="1895801" y="1526510"/>
                </a:lnTo>
                <a:lnTo>
                  <a:pt x="1892313" y="1529056"/>
                </a:lnTo>
                <a:lnTo>
                  <a:pt x="1889142" y="1531283"/>
                </a:lnTo>
                <a:lnTo>
                  <a:pt x="1885336" y="1533511"/>
                </a:lnTo>
                <a:lnTo>
                  <a:pt x="1881214" y="1535420"/>
                </a:lnTo>
                <a:lnTo>
                  <a:pt x="1876774" y="1537011"/>
                </a:lnTo>
                <a:lnTo>
                  <a:pt x="1871700" y="1538284"/>
                </a:lnTo>
                <a:lnTo>
                  <a:pt x="1866626" y="1538920"/>
                </a:lnTo>
                <a:lnTo>
                  <a:pt x="1861235" y="1539557"/>
                </a:lnTo>
                <a:lnTo>
                  <a:pt x="1855210" y="1539875"/>
                </a:lnTo>
                <a:lnTo>
                  <a:pt x="884498" y="1539875"/>
                </a:lnTo>
                <a:lnTo>
                  <a:pt x="878789" y="1539557"/>
                </a:lnTo>
                <a:lnTo>
                  <a:pt x="873081" y="1538920"/>
                </a:lnTo>
                <a:lnTo>
                  <a:pt x="868007" y="1537966"/>
                </a:lnTo>
                <a:lnTo>
                  <a:pt x="863250" y="1536693"/>
                </a:lnTo>
                <a:lnTo>
                  <a:pt x="858811" y="1535102"/>
                </a:lnTo>
                <a:lnTo>
                  <a:pt x="854371" y="1533193"/>
                </a:lnTo>
                <a:lnTo>
                  <a:pt x="850566" y="1531283"/>
                </a:lnTo>
                <a:lnTo>
                  <a:pt x="847394" y="1528737"/>
                </a:lnTo>
                <a:lnTo>
                  <a:pt x="844223" y="1526192"/>
                </a:lnTo>
                <a:lnTo>
                  <a:pt x="842003" y="1523010"/>
                </a:lnTo>
                <a:lnTo>
                  <a:pt x="839466" y="1519827"/>
                </a:lnTo>
                <a:lnTo>
                  <a:pt x="837881" y="1516645"/>
                </a:lnTo>
                <a:lnTo>
                  <a:pt x="836929" y="1513463"/>
                </a:lnTo>
                <a:lnTo>
                  <a:pt x="836612" y="1509963"/>
                </a:lnTo>
                <a:lnTo>
                  <a:pt x="836612" y="1506144"/>
                </a:lnTo>
                <a:lnTo>
                  <a:pt x="837246" y="1502007"/>
                </a:lnTo>
                <a:lnTo>
                  <a:pt x="926675" y="1154832"/>
                </a:lnTo>
                <a:lnTo>
                  <a:pt x="927943" y="1151331"/>
                </a:lnTo>
                <a:lnTo>
                  <a:pt x="929529" y="1147513"/>
                </a:lnTo>
                <a:lnTo>
                  <a:pt x="931432" y="1144012"/>
                </a:lnTo>
                <a:lnTo>
                  <a:pt x="933969" y="1140830"/>
                </a:lnTo>
                <a:lnTo>
                  <a:pt x="936823" y="1137011"/>
                </a:lnTo>
                <a:lnTo>
                  <a:pt x="939677" y="1134147"/>
                </a:lnTo>
                <a:lnTo>
                  <a:pt x="943165" y="1131283"/>
                </a:lnTo>
                <a:lnTo>
                  <a:pt x="946971" y="1128738"/>
                </a:lnTo>
                <a:lnTo>
                  <a:pt x="950776" y="1126192"/>
                </a:lnTo>
                <a:lnTo>
                  <a:pt x="954582" y="1124283"/>
                </a:lnTo>
                <a:lnTo>
                  <a:pt x="959021" y="1122373"/>
                </a:lnTo>
                <a:lnTo>
                  <a:pt x="963461" y="1120464"/>
                </a:lnTo>
                <a:lnTo>
                  <a:pt x="967901" y="1119191"/>
                </a:lnTo>
                <a:lnTo>
                  <a:pt x="972341" y="1118236"/>
                </a:lnTo>
                <a:lnTo>
                  <a:pt x="977097" y="1117918"/>
                </a:lnTo>
                <a:lnTo>
                  <a:pt x="981854" y="1117600"/>
                </a:lnTo>
                <a:close/>
                <a:moveTo>
                  <a:pt x="268430" y="1104583"/>
                </a:moveTo>
                <a:lnTo>
                  <a:pt x="254469" y="1109980"/>
                </a:lnTo>
                <a:lnTo>
                  <a:pt x="240826" y="1115695"/>
                </a:lnTo>
                <a:lnTo>
                  <a:pt x="227500" y="1121410"/>
                </a:lnTo>
                <a:lnTo>
                  <a:pt x="214808" y="1127443"/>
                </a:lnTo>
                <a:lnTo>
                  <a:pt x="202433" y="1133158"/>
                </a:lnTo>
                <a:lnTo>
                  <a:pt x="190693" y="1139190"/>
                </a:lnTo>
                <a:lnTo>
                  <a:pt x="178954" y="1145858"/>
                </a:lnTo>
                <a:lnTo>
                  <a:pt x="168483" y="1151890"/>
                </a:lnTo>
                <a:lnTo>
                  <a:pt x="178954" y="1168718"/>
                </a:lnTo>
                <a:lnTo>
                  <a:pt x="190376" y="1185228"/>
                </a:lnTo>
                <a:lnTo>
                  <a:pt x="202433" y="1201420"/>
                </a:lnTo>
                <a:lnTo>
                  <a:pt x="214490" y="1217295"/>
                </a:lnTo>
                <a:lnTo>
                  <a:pt x="227182" y="1232535"/>
                </a:lnTo>
                <a:lnTo>
                  <a:pt x="240191" y="1247775"/>
                </a:lnTo>
                <a:lnTo>
                  <a:pt x="253835" y="1262380"/>
                </a:lnTo>
                <a:lnTo>
                  <a:pt x="267479" y="1276668"/>
                </a:lnTo>
                <a:lnTo>
                  <a:pt x="283026" y="1291590"/>
                </a:lnTo>
                <a:lnTo>
                  <a:pt x="299208" y="1306195"/>
                </a:lnTo>
                <a:lnTo>
                  <a:pt x="313486" y="1301750"/>
                </a:lnTo>
                <a:lnTo>
                  <a:pt x="327764" y="1297623"/>
                </a:lnTo>
                <a:lnTo>
                  <a:pt x="357590" y="1289368"/>
                </a:lnTo>
                <a:lnTo>
                  <a:pt x="350609" y="1278890"/>
                </a:lnTo>
                <a:lnTo>
                  <a:pt x="344264" y="1268413"/>
                </a:lnTo>
                <a:lnTo>
                  <a:pt x="337600" y="1257618"/>
                </a:lnTo>
                <a:lnTo>
                  <a:pt x="331572" y="1246823"/>
                </a:lnTo>
                <a:lnTo>
                  <a:pt x="325543" y="1235710"/>
                </a:lnTo>
                <a:lnTo>
                  <a:pt x="319515" y="1224280"/>
                </a:lnTo>
                <a:lnTo>
                  <a:pt x="313803" y="1213168"/>
                </a:lnTo>
                <a:lnTo>
                  <a:pt x="308409" y="1201738"/>
                </a:lnTo>
                <a:lnTo>
                  <a:pt x="302381" y="1189990"/>
                </a:lnTo>
                <a:lnTo>
                  <a:pt x="297304" y="1178243"/>
                </a:lnTo>
                <a:lnTo>
                  <a:pt x="287151" y="1154113"/>
                </a:lnTo>
                <a:lnTo>
                  <a:pt x="277315" y="1129665"/>
                </a:lnTo>
                <a:lnTo>
                  <a:pt x="268430" y="1104583"/>
                </a:lnTo>
                <a:close/>
                <a:moveTo>
                  <a:pt x="469277" y="1050290"/>
                </a:moveTo>
                <a:lnTo>
                  <a:pt x="441990" y="1055688"/>
                </a:lnTo>
                <a:lnTo>
                  <a:pt x="415337" y="1061403"/>
                </a:lnTo>
                <a:lnTo>
                  <a:pt x="389319" y="1067118"/>
                </a:lnTo>
                <a:lnTo>
                  <a:pt x="364253" y="1073785"/>
                </a:lnTo>
                <a:lnTo>
                  <a:pt x="343946" y="1079500"/>
                </a:lnTo>
                <a:lnTo>
                  <a:pt x="324274" y="1085215"/>
                </a:lnTo>
                <a:lnTo>
                  <a:pt x="328716" y="1098550"/>
                </a:lnTo>
                <a:lnTo>
                  <a:pt x="333476" y="1111568"/>
                </a:lnTo>
                <a:lnTo>
                  <a:pt x="338235" y="1124585"/>
                </a:lnTo>
                <a:lnTo>
                  <a:pt x="343629" y="1136968"/>
                </a:lnTo>
                <a:lnTo>
                  <a:pt x="349023" y="1149668"/>
                </a:lnTo>
                <a:lnTo>
                  <a:pt x="354417" y="1162050"/>
                </a:lnTo>
                <a:lnTo>
                  <a:pt x="360446" y="1174115"/>
                </a:lnTo>
                <a:lnTo>
                  <a:pt x="366157" y="1186180"/>
                </a:lnTo>
                <a:lnTo>
                  <a:pt x="371868" y="1197928"/>
                </a:lnTo>
                <a:lnTo>
                  <a:pt x="378531" y="1209358"/>
                </a:lnTo>
                <a:lnTo>
                  <a:pt x="384560" y="1220788"/>
                </a:lnTo>
                <a:lnTo>
                  <a:pt x="391223" y="1232218"/>
                </a:lnTo>
                <a:lnTo>
                  <a:pt x="397886" y="1243013"/>
                </a:lnTo>
                <a:lnTo>
                  <a:pt x="404549" y="1254125"/>
                </a:lnTo>
                <a:lnTo>
                  <a:pt x="411530" y="1264603"/>
                </a:lnTo>
                <a:lnTo>
                  <a:pt x="418510" y="1275080"/>
                </a:lnTo>
                <a:lnTo>
                  <a:pt x="442942" y="1270318"/>
                </a:lnTo>
                <a:lnTo>
                  <a:pt x="467373" y="1265873"/>
                </a:lnTo>
                <a:lnTo>
                  <a:pt x="492440" y="1261428"/>
                </a:lnTo>
                <a:lnTo>
                  <a:pt x="518140" y="1257618"/>
                </a:lnTo>
                <a:lnTo>
                  <a:pt x="510525" y="1234123"/>
                </a:lnTo>
                <a:lnTo>
                  <a:pt x="503545" y="1209993"/>
                </a:lnTo>
                <a:lnTo>
                  <a:pt x="496882" y="1184910"/>
                </a:lnTo>
                <a:lnTo>
                  <a:pt x="490219" y="1159193"/>
                </a:lnTo>
                <a:lnTo>
                  <a:pt x="484507" y="1132840"/>
                </a:lnTo>
                <a:lnTo>
                  <a:pt x="479113" y="1106170"/>
                </a:lnTo>
                <a:lnTo>
                  <a:pt x="473719" y="1078548"/>
                </a:lnTo>
                <a:lnTo>
                  <a:pt x="469277" y="1050290"/>
                </a:lnTo>
                <a:close/>
                <a:moveTo>
                  <a:pt x="742467" y="1024890"/>
                </a:moveTo>
                <a:lnTo>
                  <a:pt x="714228" y="1025525"/>
                </a:lnTo>
                <a:lnTo>
                  <a:pt x="686623" y="1026478"/>
                </a:lnTo>
                <a:lnTo>
                  <a:pt x="659019" y="1028065"/>
                </a:lnTo>
                <a:lnTo>
                  <a:pt x="631731" y="1029653"/>
                </a:lnTo>
                <a:lnTo>
                  <a:pt x="605396" y="1031875"/>
                </a:lnTo>
                <a:lnTo>
                  <a:pt x="578743" y="1034733"/>
                </a:lnTo>
                <a:lnTo>
                  <a:pt x="553043" y="1037908"/>
                </a:lnTo>
                <a:lnTo>
                  <a:pt x="527025" y="1041083"/>
                </a:lnTo>
                <a:lnTo>
                  <a:pt x="530515" y="1059498"/>
                </a:lnTo>
                <a:lnTo>
                  <a:pt x="533688" y="1077595"/>
                </a:lnTo>
                <a:lnTo>
                  <a:pt x="536861" y="1095375"/>
                </a:lnTo>
                <a:lnTo>
                  <a:pt x="540351" y="1112838"/>
                </a:lnTo>
                <a:lnTo>
                  <a:pt x="543841" y="1130300"/>
                </a:lnTo>
                <a:lnTo>
                  <a:pt x="547966" y="1147128"/>
                </a:lnTo>
                <a:lnTo>
                  <a:pt x="552091" y="1163638"/>
                </a:lnTo>
                <a:lnTo>
                  <a:pt x="556216" y="1180148"/>
                </a:lnTo>
                <a:lnTo>
                  <a:pt x="561292" y="1198245"/>
                </a:lnTo>
                <a:lnTo>
                  <a:pt x="566686" y="1216025"/>
                </a:lnTo>
                <a:lnTo>
                  <a:pt x="572080" y="1233488"/>
                </a:lnTo>
                <a:lnTo>
                  <a:pt x="577792" y="1250315"/>
                </a:lnTo>
                <a:lnTo>
                  <a:pt x="597464" y="1248410"/>
                </a:lnTo>
                <a:lnTo>
                  <a:pt x="617771" y="1246823"/>
                </a:lnTo>
                <a:lnTo>
                  <a:pt x="638077" y="1245235"/>
                </a:lnTo>
                <a:lnTo>
                  <a:pt x="658701" y="1243648"/>
                </a:lnTo>
                <a:lnTo>
                  <a:pt x="679326" y="1242378"/>
                </a:lnTo>
                <a:lnTo>
                  <a:pt x="699950" y="1241425"/>
                </a:lnTo>
                <a:lnTo>
                  <a:pt x="721208" y="1240790"/>
                </a:lnTo>
                <a:lnTo>
                  <a:pt x="742467" y="1240473"/>
                </a:lnTo>
                <a:lnTo>
                  <a:pt x="742467" y="1024890"/>
                </a:lnTo>
                <a:close/>
                <a:moveTo>
                  <a:pt x="507035" y="801688"/>
                </a:moveTo>
                <a:lnTo>
                  <a:pt x="507670" y="824865"/>
                </a:lnTo>
                <a:lnTo>
                  <a:pt x="508622" y="848360"/>
                </a:lnTo>
                <a:lnTo>
                  <a:pt x="509573" y="871538"/>
                </a:lnTo>
                <a:lnTo>
                  <a:pt x="510843" y="894080"/>
                </a:lnTo>
                <a:lnTo>
                  <a:pt x="512746" y="916940"/>
                </a:lnTo>
                <a:lnTo>
                  <a:pt x="514650" y="939165"/>
                </a:lnTo>
                <a:lnTo>
                  <a:pt x="516871" y="961073"/>
                </a:lnTo>
                <a:lnTo>
                  <a:pt x="519410" y="982663"/>
                </a:lnTo>
                <a:lnTo>
                  <a:pt x="546062" y="979170"/>
                </a:lnTo>
                <a:lnTo>
                  <a:pt x="572715" y="976313"/>
                </a:lnTo>
                <a:lnTo>
                  <a:pt x="600319" y="973455"/>
                </a:lnTo>
                <a:lnTo>
                  <a:pt x="627924" y="971233"/>
                </a:lnTo>
                <a:lnTo>
                  <a:pt x="656163" y="969328"/>
                </a:lnTo>
                <a:lnTo>
                  <a:pt x="684720" y="967740"/>
                </a:lnTo>
                <a:lnTo>
                  <a:pt x="713276" y="966788"/>
                </a:lnTo>
                <a:lnTo>
                  <a:pt x="742467" y="965835"/>
                </a:lnTo>
                <a:lnTo>
                  <a:pt x="742467" y="801688"/>
                </a:lnTo>
                <a:lnTo>
                  <a:pt x="507035" y="801688"/>
                </a:lnTo>
                <a:close/>
                <a:moveTo>
                  <a:pt x="273824" y="801688"/>
                </a:moveTo>
                <a:lnTo>
                  <a:pt x="274142" y="816610"/>
                </a:lnTo>
                <a:lnTo>
                  <a:pt x="275094" y="831533"/>
                </a:lnTo>
                <a:lnTo>
                  <a:pt x="276045" y="846455"/>
                </a:lnTo>
                <a:lnTo>
                  <a:pt x="276997" y="860743"/>
                </a:lnTo>
                <a:lnTo>
                  <a:pt x="278584" y="875665"/>
                </a:lnTo>
                <a:lnTo>
                  <a:pt x="280170" y="889953"/>
                </a:lnTo>
                <a:lnTo>
                  <a:pt x="281757" y="904558"/>
                </a:lnTo>
                <a:lnTo>
                  <a:pt x="283660" y="918845"/>
                </a:lnTo>
                <a:lnTo>
                  <a:pt x="285882" y="933133"/>
                </a:lnTo>
                <a:lnTo>
                  <a:pt x="288737" y="947103"/>
                </a:lnTo>
                <a:lnTo>
                  <a:pt x="291276" y="961073"/>
                </a:lnTo>
                <a:lnTo>
                  <a:pt x="293814" y="975043"/>
                </a:lnTo>
                <a:lnTo>
                  <a:pt x="296670" y="988695"/>
                </a:lnTo>
                <a:lnTo>
                  <a:pt x="299842" y="1002665"/>
                </a:lnTo>
                <a:lnTo>
                  <a:pt x="303015" y="1015683"/>
                </a:lnTo>
                <a:lnTo>
                  <a:pt x="306823" y="1029335"/>
                </a:lnTo>
                <a:lnTo>
                  <a:pt x="324909" y="1023938"/>
                </a:lnTo>
                <a:lnTo>
                  <a:pt x="343312" y="1018858"/>
                </a:lnTo>
                <a:lnTo>
                  <a:pt x="362032" y="1013778"/>
                </a:lnTo>
                <a:lnTo>
                  <a:pt x="381070" y="1009015"/>
                </a:lnTo>
                <a:lnTo>
                  <a:pt x="400742" y="1004570"/>
                </a:lnTo>
                <a:lnTo>
                  <a:pt x="420414" y="1000125"/>
                </a:lnTo>
                <a:lnTo>
                  <a:pt x="440721" y="995998"/>
                </a:lnTo>
                <a:lnTo>
                  <a:pt x="461345" y="992188"/>
                </a:lnTo>
                <a:lnTo>
                  <a:pt x="458489" y="969328"/>
                </a:lnTo>
                <a:lnTo>
                  <a:pt x="456268" y="945833"/>
                </a:lnTo>
                <a:lnTo>
                  <a:pt x="454047" y="922655"/>
                </a:lnTo>
                <a:lnTo>
                  <a:pt x="452461" y="899160"/>
                </a:lnTo>
                <a:lnTo>
                  <a:pt x="451191" y="874713"/>
                </a:lnTo>
                <a:lnTo>
                  <a:pt x="449922" y="850900"/>
                </a:lnTo>
                <a:lnTo>
                  <a:pt x="448970" y="826135"/>
                </a:lnTo>
                <a:lnTo>
                  <a:pt x="448653" y="801688"/>
                </a:lnTo>
                <a:lnTo>
                  <a:pt x="273824" y="801688"/>
                </a:lnTo>
                <a:close/>
                <a:moveTo>
                  <a:pt x="59334" y="801688"/>
                </a:moveTo>
                <a:lnTo>
                  <a:pt x="60286" y="821690"/>
                </a:lnTo>
                <a:lnTo>
                  <a:pt x="62507" y="841693"/>
                </a:lnTo>
                <a:lnTo>
                  <a:pt x="64411" y="861378"/>
                </a:lnTo>
                <a:lnTo>
                  <a:pt x="67266" y="881380"/>
                </a:lnTo>
                <a:lnTo>
                  <a:pt x="70439" y="900748"/>
                </a:lnTo>
                <a:lnTo>
                  <a:pt x="74247" y="919798"/>
                </a:lnTo>
                <a:lnTo>
                  <a:pt x="78372" y="938848"/>
                </a:lnTo>
                <a:lnTo>
                  <a:pt x="83448" y="957898"/>
                </a:lnTo>
                <a:lnTo>
                  <a:pt x="88525" y="976630"/>
                </a:lnTo>
                <a:lnTo>
                  <a:pt x="94236" y="995045"/>
                </a:lnTo>
                <a:lnTo>
                  <a:pt x="100899" y="1013143"/>
                </a:lnTo>
                <a:lnTo>
                  <a:pt x="107245" y="1031240"/>
                </a:lnTo>
                <a:lnTo>
                  <a:pt x="114860" y="1049020"/>
                </a:lnTo>
                <a:lnTo>
                  <a:pt x="122475" y="1066483"/>
                </a:lnTo>
                <a:lnTo>
                  <a:pt x="130408" y="1083628"/>
                </a:lnTo>
                <a:lnTo>
                  <a:pt x="138975" y="1100773"/>
                </a:lnTo>
                <a:lnTo>
                  <a:pt x="150080" y="1094740"/>
                </a:lnTo>
                <a:lnTo>
                  <a:pt x="161185" y="1088390"/>
                </a:lnTo>
                <a:lnTo>
                  <a:pt x="172925" y="1082358"/>
                </a:lnTo>
                <a:lnTo>
                  <a:pt x="184982" y="1076325"/>
                </a:lnTo>
                <a:lnTo>
                  <a:pt x="197039" y="1070293"/>
                </a:lnTo>
                <a:lnTo>
                  <a:pt x="209731" y="1064895"/>
                </a:lnTo>
                <a:lnTo>
                  <a:pt x="222740" y="1059498"/>
                </a:lnTo>
                <a:lnTo>
                  <a:pt x="236066" y="1054100"/>
                </a:lnTo>
                <a:lnTo>
                  <a:pt x="250979" y="1048385"/>
                </a:lnTo>
                <a:lnTo>
                  <a:pt x="247172" y="1033780"/>
                </a:lnTo>
                <a:lnTo>
                  <a:pt x="243364" y="1019175"/>
                </a:lnTo>
                <a:lnTo>
                  <a:pt x="240191" y="1004570"/>
                </a:lnTo>
                <a:lnTo>
                  <a:pt x="236701" y="989330"/>
                </a:lnTo>
                <a:lnTo>
                  <a:pt x="233528" y="974408"/>
                </a:lnTo>
                <a:lnTo>
                  <a:pt x="230672" y="959168"/>
                </a:lnTo>
                <a:lnTo>
                  <a:pt x="228134" y="943928"/>
                </a:lnTo>
                <a:lnTo>
                  <a:pt x="225913" y="928370"/>
                </a:lnTo>
                <a:lnTo>
                  <a:pt x="223692" y="912813"/>
                </a:lnTo>
                <a:lnTo>
                  <a:pt x="221788" y="897573"/>
                </a:lnTo>
                <a:lnTo>
                  <a:pt x="220202" y="881698"/>
                </a:lnTo>
                <a:lnTo>
                  <a:pt x="218615" y="865823"/>
                </a:lnTo>
                <a:lnTo>
                  <a:pt x="217029" y="849948"/>
                </a:lnTo>
                <a:lnTo>
                  <a:pt x="216077" y="834073"/>
                </a:lnTo>
                <a:lnTo>
                  <a:pt x="215125" y="817880"/>
                </a:lnTo>
                <a:lnTo>
                  <a:pt x="214808" y="801688"/>
                </a:lnTo>
                <a:lnTo>
                  <a:pt x="59334" y="801688"/>
                </a:lnTo>
                <a:close/>
                <a:moveTo>
                  <a:pt x="1734820" y="720725"/>
                </a:moveTo>
                <a:lnTo>
                  <a:pt x="1735138" y="764540"/>
                </a:lnTo>
                <a:lnTo>
                  <a:pt x="1735138" y="861378"/>
                </a:lnTo>
                <a:lnTo>
                  <a:pt x="1735138" y="913765"/>
                </a:lnTo>
                <a:lnTo>
                  <a:pt x="1734503" y="960120"/>
                </a:lnTo>
                <a:lnTo>
                  <a:pt x="1734185" y="979488"/>
                </a:lnTo>
                <a:lnTo>
                  <a:pt x="1733549" y="994728"/>
                </a:lnTo>
                <a:lnTo>
                  <a:pt x="1732914" y="1005840"/>
                </a:lnTo>
                <a:lnTo>
                  <a:pt x="1732596" y="1009333"/>
                </a:lnTo>
                <a:lnTo>
                  <a:pt x="1732278" y="1011238"/>
                </a:lnTo>
                <a:lnTo>
                  <a:pt x="1731642" y="1011873"/>
                </a:lnTo>
                <a:lnTo>
                  <a:pt x="1730689" y="1012190"/>
                </a:lnTo>
                <a:lnTo>
                  <a:pt x="1727511" y="1013143"/>
                </a:lnTo>
                <a:lnTo>
                  <a:pt x="1722744" y="1014095"/>
                </a:lnTo>
                <a:lnTo>
                  <a:pt x="1716071" y="1014730"/>
                </a:lnTo>
                <a:lnTo>
                  <a:pt x="1708443" y="1015365"/>
                </a:lnTo>
                <a:lnTo>
                  <a:pt x="1698910" y="1015683"/>
                </a:lnTo>
                <a:lnTo>
                  <a:pt x="1676982" y="1016000"/>
                </a:lnTo>
                <a:lnTo>
                  <a:pt x="1650923" y="1016000"/>
                </a:lnTo>
                <a:lnTo>
                  <a:pt x="1622321" y="1015683"/>
                </a:lnTo>
                <a:lnTo>
                  <a:pt x="1591496" y="1014730"/>
                </a:lnTo>
                <a:lnTo>
                  <a:pt x="1559716" y="1013778"/>
                </a:lnTo>
                <a:lnTo>
                  <a:pt x="1497746" y="1011555"/>
                </a:lnTo>
                <a:lnTo>
                  <a:pt x="1443404" y="1009333"/>
                </a:lnTo>
                <a:lnTo>
                  <a:pt x="1390650" y="1006793"/>
                </a:lnTo>
                <a:lnTo>
                  <a:pt x="1438319" y="1005205"/>
                </a:lnTo>
                <a:lnTo>
                  <a:pt x="1487259" y="1003300"/>
                </a:lnTo>
                <a:lnTo>
                  <a:pt x="1543509" y="1000443"/>
                </a:lnTo>
                <a:lnTo>
                  <a:pt x="1572428" y="998538"/>
                </a:lnTo>
                <a:lnTo>
                  <a:pt x="1600394" y="996633"/>
                </a:lnTo>
                <a:lnTo>
                  <a:pt x="1626771" y="994410"/>
                </a:lnTo>
                <a:lnTo>
                  <a:pt x="1650605" y="992188"/>
                </a:lnTo>
                <a:lnTo>
                  <a:pt x="1671262" y="989648"/>
                </a:lnTo>
                <a:lnTo>
                  <a:pt x="1679842" y="988378"/>
                </a:lnTo>
                <a:lnTo>
                  <a:pt x="1687787" y="986790"/>
                </a:lnTo>
                <a:lnTo>
                  <a:pt x="1693825" y="985520"/>
                </a:lnTo>
                <a:lnTo>
                  <a:pt x="1698592" y="983933"/>
                </a:lnTo>
                <a:lnTo>
                  <a:pt x="1702088" y="982028"/>
                </a:lnTo>
                <a:lnTo>
                  <a:pt x="1703359" y="981075"/>
                </a:lnTo>
                <a:lnTo>
                  <a:pt x="1704312" y="980440"/>
                </a:lnTo>
                <a:lnTo>
                  <a:pt x="1705266" y="978218"/>
                </a:lnTo>
                <a:lnTo>
                  <a:pt x="1706219" y="974725"/>
                </a:lnTo>
                <a:lnTo>
                  <a:pt x="1707490" y="969963"/>
                </a:lnTo>
                <a:lnTo>
                  <a:pt x="1708443" y="963930"/>
                </a:lnTo>
                <a:lnTo>
                  <a:pt x="1710986" y="949960"/>
                </a:lnTo>
                <a:lnTo>
                  <a:pt x="1713528" y="932498"/>
                </a:lnTo>
                <a:lnTo>
                  <a:pt x="1716071" y="912178"/>
                </a:lnTo>
                <a:lnTo>
                  <a:pt x="1718613" y="890270"/>
                </a:lnTo>
                <a:lnTo>
                  <a:pt x="1723698" y="844233"/>
                </a:lnTo>
                <a:lnTo>
                  <a:pt x="1728147" y="798513"/>
                </a:lnTo>
                <a:lnTo>
                  <a:pt x="1731642" y="759143"/>
                </a:lnTo>
                <a:lnTo>
                  <a:pt x="1734820" y="720725"/>
                </a:lnTo>
                <a:close/>
                <a:moveTo>
                  <a:pt x="519410" y="561340"/>
                </a:moveTo>
                <a:lnTo>
                  <a:pt x="516871" y="583565"/>
                </a:lnTo>
                <a:lnTo>
                  <a:pt x="514650" y="605473"/>
                </a:lnTo>
                <a:lnTo>
                  <a:pt x="512746" y="627698"/>
                </a:lnTo>
                <a:lnTo>
                  <a:pt x="510843" y="650240"/>
                </a:lnTo>
                <a:lnTo>
                  <a:pt x="509573" y="673100"/>
                </a:lnTo>
                <a:lnTo>
                  <a:pt x="508622" y="695960"/>
                </a:lnTo>
                <a:lnTo>
                  <a:pt x="507670" y="719138"/>
                </a:lnTo>
                <a:lnTo>
                  <a:pt x="507352" y="742950"/>
                </a:lnTo>
                <a:lnTo>
                  <a:pt x="742467" y="742950"/>
                </a:lnTo>
                <a:lnTo>
                  <a:pt x="742467" y="578485"/>
                </a:lnTo>
                <a:lnTo>
                  <a:pt x="713276" y="577850"/>
                </a:lnTo>
                <a:lnTo>
                  <a:pt x="684720" y="576580"/>
                </a:lnTo>
                <a:lnTo>
                  <a:pt x="656163" y="575310"/>
                </a:lnTo>
                <a:lnTo>
                  <a:pt x="627924" y="573405"/>
                </a:lnTo>
                <a:lnTo>
                  <a:pt x="600319" y="570865"/>
                </a:lnTo>
                <a:lnTo>
                  <a:pt x="573032" y="568325"/>
                </a:lnTo>
                <a:lnTo>
                  <a:pt x="546062" y="564833"/>
                </a:lnTo>
                <a:lnTo>
                  <a:pt x="519410" y="561340"/>
                </a:lnTo>
                <a:close/>
                <a:moveTo>
                  <a:pt x="1074474" y="554038"/>
                </a:moveTo>
                <a:lnTo>
                  <a:pt x="1100533" y="554038"/>
                </a:lnTo>
                <a:lnTo>
                  <a:pt x="1129135" y="554356"/>
                </a:lnTo>
                <a:lnTo>
                  <a:pt x="1159961" y="555308"/>
                </a:lnTo>
                <a:lnTo>
                  <a:pt x="1191422" y="556261"/>
                </a:lnTo>
                <a:lnTo>
                  <a:pt x="1253392" y="558483"/>
                </a:lnTo>
                <a:lnTo>
                  <a:pt x="1307734" y="560706"/>
                </a:lnTo>
                <a:lnTo>
                  <a:pt x="1360488" y="563246"/>
                </a:lnTo>
                <a:lnTo>
                  <a:pt x="1313137" y="564833"/>
                </a:lnTo>
                <a:lnTo>
                  <a:pt x="1264197" y="567056"/>
                </a:lnTo>
                <a:lnTo>
                  <a:pt x="1207947" y="569913"/>
                </a:lnTo>
                <a:lnTo>
                  <a:pt x="1179028" y="571501"/>
                </a:lnTo>
                <a:lnTo>
                  <a:pt x="1150745" y="573406"/>
                </a:lnTo>
                <a:lnTo>
                  <a:pt x="1124685" y="575628"/>
                </a:lnTo>
                <a:lnTo>
                  <a:pt x="1100851" y="577851"/>
                </a:lnTo>
                <a:lnTo>
                  <a:pt x="1079877" y="580391"/>
                </a:lnTo>
                <a:lnTo>
                  <a:pt x="1071296" y="581661"/>
                </a:lnTo>
                <a:lnTo>
                  <a:pt x="1063669" y="583248"/>
                </a:lnTo>
                <a:lnTo>
                  <a:pt x="1057313" y="584836"/>
                </a:lnTo>
                <a:lnTo>
                  <a:pt x="1052546" y="586423"/>
                </a:lnTo>
                <a:lnTo>
                  <a:pt x="1049051" y="588011"/>
                </a:lnTo>
                <a:lnTo>
                  <a:pt x="1048097" y="588963"/>
                </a:lnTo>
                <a:lnTo>
                  <a:pt x="1046826" y="589598"/>
                </a:lnTo>
                <a:lnTo>
                  <a:pt x="1045873" y="591821"/>
                </a:lnTo>
                <a:lnTo>
                  <a:pt x="1044919" y="595313"/>
                </a:lnTo>
                <a:lnTo>
                  <a:pt x="1042695" y="606108"/>
                </a:lnTo>
                <a:lnTo>
                  <a:pt x="1040152" y="620396"/>
                </a:lnTo>
                <a:lnTo>
                  <a:pt x="1037610" y="637858"/>
                </a:lnTo>
                <a:lnTo>
                  <a:pt x="1035386" y="657861"/>
                </a:lnTo>
                <a:lnTo>
                  <a:pt x="1032843" y="679768"/>
                </a:lnTo>
                <a:lnTo>
                  <a:pt x="1027441" y="726123"/>
                </a:lnTo>
                <a:lnTo>
                  <a:pt x="1022992" y="771526"/>
                </a:lnTo>
                <a:lnTo>
                  <a:pt x="1019496" y="811213"/>
                </a:lnTo>
                <a:lnTo>
                  <a:pt x="1016318" y="849313"/>
                </a:lnTo>
                <a:lnTo>
                  <a:pt x="1016000" y="805498"/>
                </a:lnTo>
                <a:lnTo>
                  <a:pt x="1016000" y="708978"/>
                </a:lnTo>
                <a:lnTo>
                  <a:pt x="1016318" y="656591"/>
                </a:lnTo>
                <a:lnTo>
                  <a:pt x="1016636" y="609918"/>
                </a:lnTo>
                <a:lnTo>
                  <a:pt x="1017271" y="590551"/>
                </a:lnTo>
                <a:lnTo>
                  <a:pt x="1017589" y="575311"/>
                </a:lnTo>
                <a:lnTo>
                  <a:pt x="1018225" y="564198"/>
                </a:lnTo>
                <a:lnTo>
                  <a:pt x="1018860" y="560706"/>
                </a:lnTo>
                <a:lnTo>
                  <a:pt x="1019178" y="558801"/>
                </a:lnTo>
                <a:lnTo>
                  <a:pt x="1019496" y="558166"/>
                </a:lnTo>
                <a:lnTo>
                  <a:pt x="1020449" y="557848"/>
                </a:lnTo>
                <a:lnTo>
                  <a:pt x="1023627" y="556896"/>
                </a:lnTo>
                <a:lnTo>
                  <a:pt x="1028394" y="555943"/>
                </a:lnTo>
                <a:lnTo>
                  <a:pt x="1035068" y="555308"/>
                </a:lnTo>
                <a:lnTo>
                  <a:pt x="1043013" y="554673"/>
                </a:lnTo>
                <a:lnTo>
                  <a:pt x="1052546" y="554356"/>
                </a:lnTo>
                <a:lnTo>
                  <a:pt x="1074474" y="554038"/>
                </a:lnTo>
                <a:close/>
                <a:moveTo>
                  <a:pt x="995680" y="516891"/>
                </a:moveTo>
                <a:lnTo>
                  <a:pt x="992187" y="517208"/>
                </a:lnTo>
                <a:lnTo>
                  <a:pt x="989330" y="518161"/>
                </a:lnTo>
                <a:lnTo>
                  <a:pt x="986790" y="519748"/>
                </a:lnTo>
                <a:lnTo>
                  <a:pt x="984567" y="521971"/>
                </a:lnTo>
                <a:lnTo>
                  <a:pt x="982662" y="524511"/>
                </a:lnTo>
                <a:lnTo>
                  <a:pt x="981075" y="527368"/>
                </a:lnTo>
                <a:lnTo>
                  <a:pt x="980440" y="530543"/>
                </a:lnTo>
                <a:lnTo>
                  <a:pt x="980122" y="534353"/>
                </a:lnTo>
                <a:lnTo>
                  <a:pt x="980122" y="1036638"/>
                </a:lnTo>
                <a:lnTo>
                  <a:pt x="980440" y="1040131"/>
                </a:lnTo>
                <a:lnTo>
                  <a:pt x="981075" y="1043306"/>
                </a:lnTo>
                <a:lnTo>
                  <a:pt x="982662" y="1046163"/>
                </a:lnTo>
                <a:lnTo>
                  <a:pt x="984567" y="1048703"/>
                </a:lnTo>
                <a:lnTo>
                  <a:pt x="986790" y="1050926"/>
                </a:lnTo>
                <a:lnTo>
                  <a:pt x="989330" y="1052196"/>
                </a:lnTo>
                <a:lnTo>
                  <a:pt x="992187" y="1053783"/>
                </a:lnTo>
                <a:lnTo>
                  <a:pt x="995680" y="1054101"/>
                </a:lnTo>
                <a:lnTo>
                  <a:pt x="1752918" y="1054101"/>
                </a:lnTo>
                <a:lnTo>
                  <a:pt x="1756093" y="1053783"/>
                </a:lnTo>
                <a:lnTo>
                  <a:pt x="1759268" y="1052196"/>
                </a:lnTo>
                <a:lnTo>
                  <a:pt x="1761808" y="1050926"/>
                </a:lnTo>
                <a:lnTo>
                  <a:pt x="1764030" y="1048703"/>
                </a:lnTo>
                <a:lnTo>
                  <a:pt x="1765935" y="1046163"/>
                </a:lnTo>
                <a:lnTo>
                  <a:pt x="1767205" y="1043306"/>
                </a:lnTo>
                <a:lnTo>
                  <a:pt x="1768158" y="1040131"/>
                </a:lnTo>
                <a:lnTo>
                  <a:pt x="1768475" y="1036638"/>
                </a:lnTo>
                <a:lnTo>
                  <a:pt x="1768475" y="534353"/>
                </a:lnTo>
                <a:lnTo>
                  <a:pt x="1768158" y="530543"/>
                </a:lnTo>
                <a:lnTo>
                  <a:pt x="1767205" y="527368"/>
                </a:lnTo>
                <a:lnTo>
                  <a:pt x="1765935" y="524511"/>
                </a:lnTo>
                <a:lnTo>
                  <a:pt x="1764030" y="521971"/>
                </a:lnTo>
                <a:lnTo>
                  <a:pt x="1761808" y="519748"/>
                </a:lnTo>
                <a:lnTo>
                  <a:pt x="1759268" y="518161"/>
                </a:lnTo>
                <a:lnTo>
                  <a:pt x="1756093" y="517208"/>
                </a:lnTo>
                <a:lnTo>
                  <a:pt x="1752918" y="516891"/>
                </a:lnTo>
                <a:lnTo>
                  <a:pt x="995680" y="516891"/>
                </a:lnTo>
                <a:close/>
                <a:moveTo>
                  <a:pt x="306823" y="515303"/>
                </a:moveTo>
                <a:lnTo>
                  <a:pt x="303015" y="528320"/>
                </a:lnTo>
                <a:lnTo>
                  <a:pt x="299842" y="541973"/>
                </a:lnTo>
                <a:lnTo>
                  <a:pt x="296670" y="555625"/>
                </a:lnTo>
                <a:lnTo>
                  <a:pt x="293814" y="569595"/>
                </a:lnTo>
                <a:lnTo>
                  <a:pt x="290958" y="583565"/>
                </a:lnTo>
                <a:lnTo>
                  <a:pt x="288420" y="597218"/>
                </a:lnTo>
                <a:lnTo>
                  <a:pt x="285882" y="611505"/>
                </a:lnTo>
                <a:lnTo>
                  <a:pt x="283660" y="625793"/>
                </a:lnTo>
                <a:lnTo>
                  <a:pt x="281757" y="640080"/>
                </a:lnTo>
                <a:lnTo>
                  <a:pt x="280170" y="654368"/>
                </a:lnTo>
                <a:lnTo>
                  <a:pt x="278584" y="668655"/>
                </a:lnTo>
                <a:lnTo>
                  <a:pt x="276997" y="683260"/>
                </a:lnTo>
                <a:lnTo>
                  <a:pt x="276045" y="698183"/>
                </a:lnTo>
                <a:lnTo>
                  <a:pt x="275094" y="713105"/>
                </a:lnTo>
                <a:lnTo>
                  <a:pt x="274142" y="728028"/>
                </a:lnTo>
                <a:lnTo>
                  <a:pt x="273824" y="742950"/>
                </a:lnTo>
                <a:lnTo>
                  <a:pt x="448336" y="742950"/>
                </a:lnTo>
                <a:lnTo>
                  <a:pt x="448970" y="718185"/>
                </a:lnTo>
                <a:lnTo>
                  <a:pt x="449922" y="693738"/>
                </a:lnTo>
                <a:lnTo>
                  <a:pt x="450874" y="669290"/>
                </a:lnTo>
                <a:lnTo>
                  <a:pt x="452461" y="645478"/>
                </a:lnTo>
                <a:lnTo>
                  <a:pt x="454047" y="621983"/>
                </a:lnTo>
                <a:lnTo>
                  <a:pt x="456268" y="598170"/>
                </a:lnTo>
                <a:lnTo>
                  <a:pt x="458489" y="574993"/>
                </a:lnTo>
                <a:lnTo>
                  <a:pt x="461345" y="552450"/>
                </a:lnTo>
                <a:lnTo>
                  <a:pt x="432154" y="546418"/>
                </a:lnTo>
                <a:lnTo>
                  <a:pt x="403597" y="540703"/>
                </a:lnTo>
                <a:lnTo>
                  <a:pt x="376310" y="534353"/>
                </a:lnTo>
                <a:lnTo>
                  <a:pt x="349023" y="527368"/>
                </a:lnTo>
                <a:lnTo>
                  <a:pt x="327764" y="521335"/>
                </a:lnTo>
                <a:lnTo>
                  <a:pt x="306823" y="515303"/>
                </a:lnTo>
                <a:close/>
                <a:moveTo>
                  <a:pt x="956945" y="477838"/>
                </a:moveTo>
                <a:lnTo>
                  <a:pt x="958532" y="477838"/>
                </a:lnTo>
                <a:lnTo>
                  <a:pt x="1789748" y="477838"/>
                </a:lnTo>
                <a:lnTo>
                  <a:pt x="1791653" y="477838"/>
                </a:lnTo>
                <a:lnTo>
                  <a:pt x="1793240" y="478156"/>
                </a:lnTo>
                <a:lnTo>
                  <a:pt x="1796415" y="479743"/>
                </a:lnTo>
                <a:lnTo>
                  <a:pt x="1799273" y="481648"/>
                </a:lnTo>
                <a:lnTo>
                  <a:pt x="1801813" y="483871"/>
                </a:lnTo>
                <a:lnTo>
                  <a:pt x="1803718" y="486728"/>
                </a:lnTo>
                <a:lnTo>
                  <a:pt x="1805305" y="490221"/>
                </a:lnTo>
                <a:lnTo>
                  <a:pt x="1806258" y="493713"/>
                </a:lnTo>
                <a:lnTo>
                  <a:pt x="1806575" y="498158"/>
                </a:lnTo>
                <a:lnTo>
                  <a:pt x="1806575" y="1074103"/>
                </a:lnTo>
                <a:lnTo>
                  <a:pt x="1806258" y="1077913"/>
                </a:lnTo>
                <a:lnTo>
                  <a:pt x="1805305" y="1081406"/>
                </a:lnTo>
                <a:lnTo>
                  <a:pt x="1803718" y="1084898"/>
                </a:lnTo>
                <a:lnTo>
                  <a:pt x="1801813" y="1088073"/>
                </a:lnTo>
                <a:lnTo>
                  <a:pt x="1799273" y="1090613"/>
                </a:lnTo>
                <a:lnTo>
                  <a:pt x="1796415" y="1092201"/>
                </a:lnTo>
                <a:lnTo>
                  <a:pt x="1793240" y="1093471"/>
                </a:lnTo>
                <a:lnTo>
                  <a:pt x="1791653" y="1093788"/>
                </a:lnTo>
                <a:lnTo>
                  <a:pt x="1789748" y="1093788"/>
                </a:lnTo>
                <a:lnTo>
                  <a:pt x="958532" y="1093788"/>
                </a:lnTo>
                <a:lnTo>
                  <a:pt x="956945" y="1093788"/>
                </a:lnTo>
                <a:lnTo>
                  <a:pt x="955040" y="1093471"/>
                </a:lnTo>
                <a:lnTo>
                  <a:pt x="951865" y="1092201"/>
                </a:lnTo>
                <a:lnTo>
                  <a:pt x="949325" y="1090613"/>
                </a:lnTo>
                <a:lnTo>
                  <a:pt x="946785" y="1088073"/>
                </a:lnTo>
                <a:lnTo>
                  <a:pt x="944562" y="1084898"/>
                </a:lnTo>
                <a:lnTo>
                  <a:pt x="942657" y="1081406"/>
                </a:lnTo>
                <a:lnTo>
                  <a:pt x="941705" y="1077913"/>
                </a:lnTo>
                <a:lnTo>
                  <a:pt x="941387" y="1074103"/>
                </a:lnTo>
                <a:lnTo>
                  <a:pt x="941387" y="498158"/>
                </a:lnTo>
                <a:lnTo>
                  <a:pt x="941705" y="493713"/>
                </a:lnTo>
                <a:lnTo>
                  <a:pt x="942657" y="490221"/>
                </a:lnTo>
                <a:lnTo>
                  <a:pt x="944562" y="486728"/>
                </a:lnTo>
                <a:lnTo>
                  <a:pt x="946785" y="483871"/>
                </a:lnTo>
                <a:lnTo>
                  <a:pt x="949325" y="481648"/>
                </a:lnTo>
                <a:lnTo>
                  <a:pt x="951865" y="479743"/>
                </a:lnTo>
                <a:lnTo>
                  <a:pt x="955040" y="478156"/>
                </a:lnTo>
                <a:lnTo>
                  <a:pt x="956945" y="477838"/>
                </a:lnTo>
                <a:close/>
                <a:moveTo>
                  <a:pt x="138975" y="443230"/>
                </a:moveTo>
                <a:lnTo>
                  <a:pt x="130408" y="460375"/>
                </a:lnTo>
                <a:lnTo>
                  <a:pt x="122475" y="477838"/>
                </a:lnTo>
                <a:lnTo>
                  <a:pt x="114860" y="495300"/>
                </a:lnTo>
                <a:lnTo>
                  <a:pt x="107245" y="513080"/>
                </a:lnTo>
                <a:lnTo>
                  <a:pt x="100899" y="531178"/>
                </a:lnTo>
                <a:lnTo>
                  <a:pt x="94236" y="549593"/>
                </a:lnTo>
                <a:lnTo>
                  <a:pt x="88525" y="568008"/>
                </a:lnTo>
                <a:lnTo>
                  <a:pt x="83448" y="586740"/>
                </a:lnTo>
                <a:lnTo>
                  <a:pt x="78372" y="605473"/>
                </a:lnTo>
                <a:lnTo>
                  <a:pt x="74247" y="624523"/>
                </a:lnTo>
                <a:lnTo>
                  <a:pt x="70439" y="643890"/>
                </a:lnTo>
                <a:lnTo>
                  <a:pt x="67266" y="663258"/>
                </a:lnTo>
                <a:lnTo>
                  <a:pt x="64411" y="682943"/>
                </a:lnTo>
                <a:lnTo>
                  <a:pt x="62507" y="702628"/>
                </a:lnTo>
                <a:lnTo>
                  <a:pt x="60286" y="722948"/>
                </a:lnTo>
                <a:lnTo>
                  <a:pt x="59334" y="742950"/>
                </a:lnTo>
                <a:lnTo>
                  <a:pt x="214808" y="742950"/>
                </a:lnTo>
                <a:lnTo>
                  <a:pt x="215125" y="726758"/>
                </a:lnTo>
                <a:lnTo>
                  <a:pt x="216077" y="710565"/>
                </a:lnTo>
                <a:lnTo>
                  <a:pt x="217029" y="694373"/>
                </a:lnTo>
                <a:lnTo>
                  <a:pt x="218615" y="678498"/>
                </a:lnTo>
                <a:lnTo>
                  <a:pt x="220202" y="662623"/>
                </a:lnTo>
                <a:lnTo>
                  <a:pt x="221788" y="647065"/>
                </a:lnTo>
                <a:lnTo>
                  <a:pt x="223692" y="631190"/>
                </a:lnTo>
                <a:lnTo>
                  <a:pt x="225913" y="615950"/>
                </a:lnTo>
                <a:lnTo>
                  <a:pt x="228134" y="600710"/>
                </a:lnTo>
                <a:lnTo>
                  <a:pt x="230672" y="585470"/>
                </a:lnTo>
                <a:lnTo>
                  <a:pt x="233528" y="570230"/>
                </a:lnTo>
                <a:lnTo>
                  <a:pt x="236701" y="554990"/>
                </a:lnTo>
                <a:lnTo>
                  <a:pt x="239874" y="540068"/>
                </a:lnTo>
                <a:lnTo>
                  <a:pt x="243364" y="525145"/>
                </a:lnTo>
                <a:lnTo>
                  <a:pt x="247172" y="510540"/>
                </a:lnTo>
                <a:lnTo>
                  <a:pt x="250979" y="496253"/>
                </a:lnTo>
                <a:lnTo>
                  <a:pt x="235749" y="490220"/>
                </a:lnTo>
                <a:lnTo>
                  <a:pt x="220519" y="484188"/>
                </a:lnTo>
                <a:lnTo>
                  <a:pt x="205924" y="477520"/>
                </a:lnTo>
                <a:lnTo>
                  <a:pt x="191645" y="471170"/>
                </a:lnTo>
                <a:lnTo>
                  <a:pt x="177684" y="464820"/>
                </a:lnTo>
                <a:lnTo>
                  <a:pt x="164358" y="457518"/>
                </a:lnTo>
                <a:lnTo>
                  <a:pt x="151666" y="450850"/>
                </a:lnTo>
                <a:lnTo>
                  <a:pt x="138975" y="443230"/>
                </a:lnTo>
                <a:close/>
                <a:moveTo>
                  <a:pt x="577792" y="294005"/>
                </a:moveTo>
                <a:lnTo>
                  <a:pt x="570177" y="317500"/>
                </a:lnTo>
                <a:lnTo>
                  <a:pt x="562562" y="341630"/>
                </a:lnTo>
                <a:lnTo>
                  <a:pt x="555581" y="366713"/>
                </a:lnTo>
                <a:lnTo>
                  <a:pt x="549235" y="392748"/>
                </a:lnTo>
                <a:lnTo>
                  <a:pt x="542889" y="419100"/>
                </a:lnTo>
                <a:lnTo>
                  <a:pt x="537495" y="446405"/>
                </a:lnTo>
                <a:lnTo>
                  <a:pt x="532101" y="474345"/>
                </a:lnTo>
                <a:lnTo>
                  <a:pt x="527342" y="503238"/>
                </a:lnTo>
                <a:lnTo>
                  <a:pt x="553043" y="506413"/>
                </a:lnTo>
                <a:lnTo>
                  <a:pt x="578743" y="509588"/>
                </a:lnTo>
                <a:lnTo>
                  <a:pt x="605396" y="512128"/>
                </a:lnTo>
                <a:lnTo>
                  <a:pt x="631731" y="514668"/>
                </a:lnTo>
                <a:lnTo>
                  <a:pt x="659019" y="516573"/>
                </a:lnTo>
                <a:lnTo>
                  <a:pt x="686623" y="517843"/>
                </a:lnTo>
                <a:lnTo>
                  <a:pt x="714228" y="519113"/>
                </a:lnTo>
                <a:lnTo>
                  <a:pt x="742467" y="519748"/>
                </a:lnTo>
                <a:lnTo>
                  <a:pt x="742467" y="303848"/>
                </a:lnTo>
                <a:lnTo>
                  <a:pt x="721208" y="303213"/>
                </a:lnTo>
                <a:lnTo>
                  <a:pt x="699950" y="302578"/>
                </a:lnTo>
                <a:lnTo>
                  <a:pt x="679326" y="301625"/>
                </a:lnTo>
                <a:lnTo>
                  <a:pt x="658701" y="300673"/>
                </a:lnTo>
                <a:lnTo>
                  <a:pt x="638077" y="299403"/>
                </a:lnTo>
                <a:lnTo>
                  <a:pt x="618088" y="297815"/>
                </a:lnTo>
                <a:lnTo>
                  <a:pt x="597464" y="295910"/>
                </a:lnTo>
                <a:lnTo>
                  <a:pt x="577792" y="294005"/>
                </a:lnTo>
                <a:close/>
                <a:moveTo>
                  <a:pt x="418510" y="269240"/>
                </a:moveTo>
                <a:lnTo>
                  <a:pt x="411530" y="279718"/>
                </a:lnTo>
                <a:lnTo>
                  <a:pt x="404549" y="290513"/>
                </a:lnTo>
                <a:lnTo>
                  <a:pt x="397886" y="300990"/>
                </a:lnTo>
                <a:lnTo>
                  <a:pt x="391223" y="312103"/>
                </a:lnTo>
                <a:lnTo>
                  <a:pt x="384560" y="323533"/>
                </a:lnTo>
                <a:lnTo>
                  <a:pt x="378531" y="334645"/>
                </a:lnTo>
                <a:lnTo>
                  <a:pt x="371868" y="346393"/>
                </a:lnTo>
                <a:lnTo>
                  <a:pt x="366157" y="358458"/>
                </a:lnTo>
                <a:lnTo>
                  <a:pt x="360446" y="370205"/>
                </a:lnTo>
                <a:lnTo>
                  <a:pt x="354417" y="382270"/>
                </a:lnTo>
                <a:lnTo>
                  <a:pt x="349023" y="394653"/>
                </a:lnTo>
                <a:lnTo>
                  <a:pt x="343946" y="407035"/>
                </a:lnTo>
                <a:lnTo>
                  <a:pt x="338870" y="419735"/>
                </a:lnTo>
                <a:lnTo>
                  <a:pt x="333476" y="432753"/>
                </a:lnTo>
                <a:lnTo>
                  <a:pt x="328716" y="445770"/>
                </a:lnTo>
                <a:lnTo>
                  <a:pt x="324274" y="458788"/>
                </a:lnTo>
                <a:lnTo>
                  <a:pt x="341091" y="463868"/>
                </a:lnTo>
                <a:lnTo>
                  <a:pt x="358224" y="468948"/>
                </a:lnTo>
                <a:lnTo>
                  <a:pt x="375993" y="473393"/>
                </a:lnTo>
                <a:lnTo>
                  <a:pt x="393761" y="477838"/>
                </a:lnTo>
                <a:lnTo>
                  <a:pt x="412164" y="482283"/>
                </a:lnTo>
                <a:lnTo>
                  <a:pt x="430885" y="486410"/>
                </a:lnTo>
                <a:lnTo>
                  <a:pt x="449922" y="490220"/>
                </a:lnTo>
                <a:lnTo>
                  <a:pt x="469277" y="493713"/>
                </a:lnTo>
                <a:lnTo>
                  <a:pt x="472133" y="474663"/>
                </a:lnTo>
                <a:lnTo>
                  <a:pt x="475623" y="455930"/>
                </a:lnTo>
                <a:lnTo>
                  <a:pt x="479113" y="437515"/>
                </a:lnTo>
                <a:lnTo>
                  <a:pt x="482921" y="419418"/>
                </a:lnTo>
                <a:lnTo>
                  <a:pt x="486728" y="401320"/>
                </a:lnTo>
                <a:lnTo>
                  <a:pt x="490536" y="383540"/>
                </a:lnTo>
                <a:lnTo>
                  <a:pt x="495295" y="366395"/>
                </a:lnTo>
                <a:lnTo>
                  <a:pt x="499420" y="349250"/>
                </a:lnTo>
                <a:lnTo>
                  <a:pt x="503862" y="333058"/>
                </a:lnTo>
                <a:lnTo>
                  <a:pt x="508304" y="317183"/>
                </a:lnTo>
                <a:lnTo>
                  <a:pt x="513381" y="301943"/>
                </a:lnTo>
                <a:lnTo>
                  <a:pt x="518140" y="286703"/>
                </a:lnTo>
                <a:lnTo>
                  <a:pt x="492440" y="282893"/>
                </a:lnTo>
                <a:lnTo>
                  <a:pt x="467691" y="278765"/>
                </a:lnTo>
                <a:lnTo>
                  <a:pt x="442942" y="274320"/>
                </a:lnTo>
                <a:lnTo>
                  <a:pt x="418510" y="269240"/>
                </a:lnTo>
                <a:close/>
                <a:moveTo>
                  <a:pt x="299208" y="238125"/>
                </a:moveTo>
                <a:lnTo>
                  <a:pt x="283026" y="252730"/>
                </a:lnTo>
                <a:lnTo>
                  <a:pt x="275411" y="260033"/>
                </a:lnTo>
                <a:lnTo>
                  <a:pt x="267479" y="267653"/>
                </a:lnTo>
                <a:lnTo>
                  <a:pt x="253835" y="281940"/>
                </a:lnTo>
                <a:lnTo>
                  <a:pt x="240191" y="296863"/>
                </a:lnTo>
                <a:lnTo>
                  <a:pt x="227182" y="311785"/>
                </a:lnTo>
                <a:lnTo>
                  <a:pt x="214490" y="327343"/>
                </a:lnTo>
                <a:lnTo>
                  <a:pt x="202433" y="343218"/>
                </a:lnTo>
                <a:lnTo>
                  <a:pt x="190376" y="359093"/>
                </a:lnTo>
                <a:lnTo>
                  <a:pt x="178954" y="375603"/>
                </a:lnTo>
                <a:lnTo>
                  <a:pt x="168483" y="392430"/>
                </a:lnTo>
                <a:lnTo>
                  <a:pt x="178002" y="398145"/>
                </a:lnTo>
                <a:lnTo>
                  <a:pt x="188472" y="403860"/>
                </a:lnTo>
                <a:lnTo>
                  <a:pt x="198943" y="409575"/>
                </a:lnTo>
                <a:lnTo>
                  <a:pt x="210048" y="414973"/>
                </a:lnTo>
                <a:lnTo>
                  <a:pt x="221471" y="420053"/>
                </a:lnTo>
                <a:lnTo>
                  <a:pt x="232894" y="425450"/>
                </a:lnTo>
                <a:lnTo>
                  <a:pt x="245268" y="430848"/>
                </a:lnTo>
                <a:lnTo>
                  <a:pt x="257642" y="435610"/>
                </a:lnTo>
                <a:lnTo>
                  <a:pt x="268430" y="439738"/>
                </a:lnTo>
                <a:lnTo>
                  <a:pt x="277315" y="414655"/>
                </a:lnTo>
                <a:lnTo>
                  <a:pt x="287151" y="390208"/>
                </a:lnTo>
                <a:lnTo>
                  <a:pt x="297304" y="366078"/>
                </a:lnTo>
                <a:lnTo>
                  <a:pt x="302381" y="354330"/>
                </a:lnTo>
                <a:lnTo>
                  <a:pt x="308409" y="342900"/>
                </a:lnTo>
                <a:lnTo>
                  <a:pt x="313803" y="331153"/>
                </a:lnTo>
                <a:lnTo>
                  <a:pt x="319515" y="319723"/>
                </a:lnTo>
                <a:lnTo>
                  <a:pt x="325543" y="308610"/>
                </a:lnTo>
                <a:lnTo>
                  <a:pt x="331572" y="297498"/>
                </a:lnTo>
                <a:lnTo>
                  <a:pt x="337600" y="286703"/>
                </a:lnTo>
                <a:lnTo>
                  <a:pt x="344264" y="275908"/>
                </a:lnTo>
                <a:lnTo>
                  <a:pt x="350609" y="265430"/>
                </a:lnTo>
                <a:lnTo>
                  <a:pt x="357590" y="254953"/>
                </a:lnTo>
                <a:lnTo>
                  <a:pt x="349023" y="253048"/>
                </a:lnTo>
                <a:lnTo>
                  <a:pt x="323957" y="245745"/>
                </a:lnTo>
                <a:lnTo>
                  <a:pt x="299208" y="238125"/>
                </a:lnTo>
                <a:close/>
                <a:moveTo>
                  <a:pt x="1081336" y="129223"/>
                </a:moveTo>
                <a:lnTo>
                  <a:pt x="1090538" y="137795"/>
                </a:lnTo>
                <a:lnTo>
                  <a:pt x="1099422" y="146368"/>
                </a:lnTo>
                <a:lnTo>
                  <a:pt x="1107989" y="155575"/>
                </a:lnTo>
                <a:lnTo>
                  <a:pt x="1116873" y="164465"/>
                </a:lnTo>
                <a:lnTo>
                  <a:pt x="1125123" y="173990"/>
                </a:lnTo>
                <a:lnTo>
                  <a:pt x="1133690" y="183833"/>
                </a:lnTo>
                <a:lnTo>
                  <a:pt x="1141622" y="193358"/>
                </a:lnTo>
                <a:lnTo>
                  <a:pt x="1149555" y="203518"/>
                </a:lnTo>
                <a:lnTo>
                  <a:pt x="1164467" y="199708"/>
                </a:lnTo>
                <a:lnTo>
                  <a:pt x="1179380" y="195898"/>
                </a:lnTo>
                <a:lnTo>
                  <a:pt x="1188899" y="193358"/>
                </a:lnTo>
                <a:lnTo>
                  <a:pt x="1175890" y="184468"/>
                </a:lnTo>
                <a:lnTo>
                  <a:pt x="1162881" y="175578"/>
                </a:lnTo>
                <a:lnTo>
                  <a:pt x="1149872" y="167323"/>
                </a:lnTo>
                <a:lnTo>
                  <a:pt x="1136863" y="159068"/>
                </a:lnTo>
                <a:lnTo>
                  <a:pt x="1123219" y="151130"/>
                </a:lnTo>
                <a:lnTo>
                  <a:pt x="1109258" y="143510"/>
                </a:lnTo>
                <a:lnTo>
                  <a:pt x="1095297" y="136208"/>
                </a:lnTo>
                <a:lnTo>
                  <a:pt x="1081336" y="129223"/>
                </a:lnTo>
                <a:close/>
                <a:moveTo>
                  <a:pt x="462297" y="129223"/>
                </a:moveTo>
                <a:lnTo>
                  <a:pt x="448336" y="136208"/>
                </a:lnTo>
                <a:lnTo>
                  <a:pt x="434375" y="143510"/>
                </a:lnTo>
                <a:lnTo>
                  <a:pt x="420731" y="151130"/>
                </a:lnTo>
                <a:lnTo>
                  <a:pt x="407088" y="159068"/>
                </a:lnTo>
                <a:lnTo>
                  <a:pt x="394079" y="167323"/>
                </a:lnTo>
                <a:lnTo>
                  <a:pt x="380752" y="175578"/>
                </a:lnTo>
                <a:lnTo>
                  <a:pt x="367743" y="184468"/>
                </a:lnTo>
                <a:lnTo>
                  <a:pt x="355052" y="193358"/>
                </a:lnTo>
                <a:lnTo>
                  <a:pt x="374406" y="198438"/>
                </a:lnTo>
                <a:lnTo>
                  <a:pt x="394079" y="203518"/>
                </a:lnTo>
                <a:lnTo>
                  <a:pt x="402011" y="193358"/>
                </a:lnTo>
                <a:lnTo>
                  <a:pt x="410261" y="183833"/>
                </a:lnTo>
                <a:lnTo>
                  <a:pt x="418510" y="173990"/>
                </a:lnTo>
                <a:lnTo>
                  <a:pt x="427077" y="164465"/>
                </a:lnTo>
                <a:lnTo>
                  <a:pt x="435644" y="155575"/>
                </a:lnTo>
                <a:lnTo>
                  <a:pt x="444528" y="146368"/>
                </a:lnTo>
                <a:lnTo>
                  <a:pt x="453095" y="137795"/>
                </a:lnTo>
                <a:lnTo>
                  <a:pt x="462297" y="129223"/>
                </a:lnTo>
                <a:close/>
                <a:moveTo>
                  <a:pt x="931891" y="96838"/>
                </a:moveTo>
                <a:lnTo>
                  <a:pt x="942045" y="110490"/>
                </a:lnTo>
                <a:lnTo>
                  <a:pt x="951881" y="125413"/>
                </a:lnTo>
                <a:lnTo>
                  <a:pt x="961717" y="140970"/>
                </a:lnTo>
                <a:lnTo>
                  <a:pt x="970918" y="157480"/>
                </a:lnTo>
                <a:lnTo>
                  <a:pt x="979803" y="174625"/>
                </a:lnTo>
                <a:lnTo>
                  <a:pt x="988369" y="192405"/>
                </a:lnTo>
                <a:lnTo>
                  <a:pt x="996936" y="210820"/>
                </a:lnTo>
                <a:lnTo>
                  <a:pt x="1004869" y="230188"/>
                </a:lnTo>
                <a:lnTo>
                  <a:pt x="1025176" y="227330"/>
                </a:lnTo>
                <a:lnTo>
                  <a:pt x="1045165" y="224155"/>
                </a:lnTo>
                <a:lnTo>
                  <a:pt x="1065472" y="220980"/>
                </a:lnTo>
                <a:lnTo>
                  <a:pt x="1084827" y="217170"/>
                </a:lnTo>
                <a:lnTo>
                  <a:pt x="1076260" y="207645"/>
                </a:lnTo>
                <a:lnTo>
                  <a:pt x="1067376" y="198120"/>
                </a:lnTo>
                <a:lnTo>
                  <a:pt x="1058491" y="188913"/>
                </a:lnTo>
                <a:lnTo>
                  <a:pt x="1049607" y="180023"/>
                </a:lnTo>
                <a:lnTo>
                  <a:pt x="1040406" y="171450"/>
                </a:lnTo>
                <a:lnTo>
                  <a:pt x="1031204" y="163195"/>
                </a:lnTo>
                <a:lnTo>
                  <a:pt x="1021685" y="155258"/>
                </a:lnTo>
                <a:lnTo>
                  <a:pt x="1011849" y="147320"/>
                </a:lnTo>
                <a:lnTo>
                  <a:pt x="1002648" y="140018"/>
                </a:lnTo>
                <a:lnTo>
                  <a:pt x="992494" y="133033"/>
                </a:lnTo>
                <a:lnTo>
                  <a:pt x="982975" y="126048"/>
                </a:lnTo>
                <a:lnTo>
                  <a:pt x="972822" y="119380"/>
                </a:lnTo>
                <a:lnTo>
                  <a:pt x="962986" y="113348"/>
                </a:lnTo>
                <a:lnTo>
                  <a:pt x="952515" y="107315"/>
                </a:lnTo>
                <a:lnTo>
                  <a:pt x="942045" y="101918"/>
                </a:lnTo>
                <a:lnTo>
                  <a:pt x="931891" y="96838"/>
                </a:lnTo>
                <a:close/>
                <a:moveTo>
                  <a:pt x="611742" y="96838"/>
                </a:moveTo>
                <a:lnTo>
                  <a:pt x="601589" y="101918"/>
                </a:lnTo>
                <a:lnTo>
                  <a:pt x="591118" y="107315"/>
                </a:lnTo>
                <a:lnTo>
                  <a:pt x="580965" y="113348"/>
                </a:lnTo>
                <a:lnTo>
                  <a:pt x="570811" y="119698"/>
                </a:lnTo>
                <a:lnTo>
                  <a:pt x="560658" y="126048"/>
                </a:lnTo>
                <a:lnTo>
                  <a:pt x="551139" y="133033"/>
                </a:lnTo>
                <a:lnTo>
                  <a:pt x="540986" y="140018"/>
                </a:lnTo>
                <a:lnTo>
                  <a:pt x="531784" y="147320"/>
                </a:lnTo>
                <a:lnTo>
                  <a:pt x="521948" y="155258"/>
                </a:lnTo>
                <a:lnTo>
                  <a:pt x="512746" y="163195"/>
                </a:lnTo>
                <a:lnTo>
                  <a:pt x="503228" y="171450"/>
                </a:lnTo>
                <a:lnTo>
                  <a:pt x="494343" y="180023"/>
                </a:lnTo>
                <a:lnTo>
                  <a:pt x="485142" y="189230"/>
                </a:lnTo>
                <a:lnTo>
                  <a:pt x="476258" y="198120"/>
                </a:lnTo>
                <a:lnTo>
                  <a:pt x="467691" y="207645"/>
                </a:lnTo>
                <a:lnTo>
                  <a:pt x="458807" y="217170"/>
                </a:lnTo>
                <a:lnTo>
                  <a:pt x="478479" y="220980"/>
                </a:lnTo>
                <a:lnTo>
                  <a:pt x="498468" y="224155"/>
                </a:lnTo>
                <a:lnTo>
                  <a:pt x="518458" y="227330"/>
                </a:lnTo>
                <a:lnTo>
                  <a:pt x="538764" y="230188"/>
                </a:lnTo>
                <a:lnTo>
                  <a:pt x="547014" y="210820"/>
                </a:lnTo>
                <a:lnTo>
                  <a:pt x="555264" y="192405"/>
                </a:lnTo>
                <a:lnTo>
                  <a:pt x="564148" y="174625"/>
                </a:lnTo>
                <a:lnTo>
                  <a:pt x="573032" y="157480"/>
                </a:lnTo>
                <a:lnTo>
                  <a:pt x="582234" y="140970"/>
                </a:lnTo>
                <a:lnTo>
                  <a:pt x="591753" y="125413"/>
                </a:lnTo>
                <a:lnTo>
                  <a:pt x="601589" y="110490"/>
                </a:lnTo>
                <a:lnTo>
                  <a:pt x="611742" y="96838"/>
                </a:lnTo>
                <a:close/>
                <a:moveTo>
                  <a:pt x="801166" y="63818"/>
                </a:moveTo>
                <a:lnTo>
                  <a:pt x="801166" y="245110"/>
                </a:lnTo>
                <a:lnTo>
                  <a:pt x="837655" y="244158"/>
                </a:lnTo>
                <a:lnTo>
                  <a:pt x="873509" y="242570"/>
                </a:lnTo>
                <a:lnTo>
                  <a:pt x="909363" y="240348"/>
                </a:lnTo>
                <a:lnTo>
                  <a:pt x="944266" y="237173"/>
                </a:lnTo>
                <a:lnTo>
                  <a:pt x="935064" y="216853"/>
                </a:lnTo>
                <a:lnTo>
                  <a:pt x="925545" y="197803"/>
                </a:lnTo>
                <a:lnTo>
                  <a:pt x="916027" y="179705"/>
                </a:lnTo>
                <a:lnTo>
                  <a:pt x="906190" y="162878"/>
                </a:lnTo>
                <a:lnTo>
                  <a:pt x="901114" y="155258"/>
                </a:lnTo>
                <a:lnTo>
                  <a:pt x="896037" y="147320"/>
                </a:lnTo>
                <a:lnTo>
                  <a:pt x="890960" y="140018"/>
                </a:lnTo>
                <a:lnTo>
                  <a:pt x="885884" y="133033"/>
                </a:lnTo>
                <a:lnTo>
                  <a:pt x="880807" y="126048"/>
                </a:lnTo>
                <a:lnTo>
                  <a:pt x="875730" y="119698"/>
                </a:lnTo>
                <a:lnTo>
                  <a:pt x="870019" y="113665"/>
                </a:lnTo>
                <a:lnTo>
                  <a:pt x="864942" y="107633"/>
                </a:lnTo>
                <a:lnTo>
                  <a:pt x="856693" y="99695"/>
                </a:lnTo>
                <a:lnTo>
                  <a:pt x="848760" y="92075"/>
                </a:lnTo>
                <a:lnTo>
                  <a:pt x="840828" y="85725"/>
                </a:lnTo>
                <a:lnTo>
                  <a:pt x="832896" y="79693"/>
                </a:lnTo>
                <a:lnTo>
                  <a:pt x="824963" y="74613"/>
                </a:lnTo>
                <a:lnTo>
                  <a:pt x="817031" y="70168"/>
                </a:lnTo>
                <a:lnTo>
                  <a:pt x="809099" y="66675"/>
                </a:lnTo>
                <a:lnTo>
                  <a:pt x="801166" y="63818"/>
                </a:lnTo>
                <a:close/>
                <a:moveTo>
                  <a:pt x="742467" y="63818"/>
                </a:moveTo>
                <a:lnTo>
                  <a:pt x="734535" y="66675"/>
                </a:lnTo>
                <a:lnTo>
                  <a:pt x="726920" y="70168"/>
                </a:lnTo>
                <a:lnTo>
                  <a:pt x="718987" y="74613"/>
                </a:lnTo>
                <a:lnTo>
                  <a:pt x="711055" y="79693"/>
                </a:lnTo>
                <a:lnTo>
                  <a:pt x="703123" y="85725"/>
                </a:lnTo>
                <a:lnTo>
                  <a:pt x="694873" y="92075"/>
                </a:lnTo>
                <a:lnTo>
                  <a:pt x="686941" y="99695"/>
                </a:lnTo>
                <a:lnTo>
                  <a:pt x="678691" y="107633"/>
                </a:lnTo>
                <a:lnTo>
                  <a:pt x="673614" y="113665"/>
                </a:lnTo>
                <a:lnTo>
                  <a:pt x="668538" y="119698"/>
                </a:lnTo>
                <a:lnTo>
                  <a:pt x="662826" y="126048"/>
                </a:lnTo>
                <a:lnTo>
                  <a:pt x="657750" y="133033"/>
                </a:lnTo>
                <a:lnTo>
                  <a:pt x="652990" y="140018"/>
                </a:lnTo>
                <a:lnTo>
                  <a:pt x="647596" y="147320"/>
                </a:lnTo>
                <a:lnTo>
                  <a:pt x="642519" y="154940"/>
                </a:lnTo>
                <a:lnTo>
                  <a:pt x="637760" y="162878"/>
                </a:lnTo>
                <a:lnTo>
                  <a:pt x="632683" y="171450"/>
                </a:lnTo>
                <a:lnTo>
                  <a:pt x="627607" y="179705"/>
                </a:lnTo>
                <a:lnTo>
                  <a:pt x="618088" y="197803"/>
                </a:lnTo>
                <a:lnTo>
                  <a:pt x="608569" y="216853"/>
                </a:lnTo>
                <a:lnTo>
                  <a:pt x="599685" y="237173"/>
                </a:lnTo>
                <a:lnTo>
                  <a:pt x="634587" y="240030"/>
                </a:lnTo>
                <a:lnTo>
                  <a:pt x="670124" y="242570"/>
                </a:lnTo>
                <a:lnTo>
                  <a:pt x="705978" y="244158"/>
                </a:lnTo>
                <a:lnTo>
                  <a:pt x="742467" y="245110"/>
                </a:lnTo>
                <a:lnTo>
                  <a:pt x="742467" y="63818"/>
                </a:lnTo>
                <a:close/>
                <a:moveTo>
                  <a:pt x="754841" y="0"/>
                </a:moveTo>
                <a:lnTo>
                  <a:pt x="771975" y="0"/>
                </a:lnTo>
                <a:lnTo>
                  <a:pt x="789109" y="0"/>
                </a:lnTo>
                <a:lnTo>
                  <a:pt x="806243" y="635"/>
                </a:lnTo>
                <a:lnTo>
                  <a:pt x="823377" y="1588"/>
                </a:lnTo>
                <a:lnTo>
                  <a:pt x="840193" y="2858"/>
                </a:lnTo>
                <a:lnTo>
                  <a:pt x="856693" y="4445"/>
                </a:lnTo>
                <a:lnTo>
                  <a:pt x="873509" y="6350"/>
                </a:lnTo>
                <a:lnTo>
                  <a:pt x="890008" y="9208"/>
                </a:lnTo>
                <a:lnTo>
                  <a:pt x="906508" y="11748"/>
                </a:lnTo>
                <a:lnTo>
                  <a:pt x="923007" y="14923"/>
                </a:lnTo>
                <a:lnTo>
                  <a:pt x="939189" y="18098"/>
                </a:lnTo>
                <a:lnTo>
                  <a:pt x="955371" y="21908"/>
                </a:lnTo>
                <a:lnTo>
                  <a:pt x="971236" y="25718"/>
                </a:lnTo>
                <a:lnTo>
                  <a:pt x="987100" y="30480"/>
                </a:lnTo>
                <a:lnTo>
                  <a:pt x="1002965" y="35243"/>
                </a:lnTo>
                <a:lnTo>
                  <a:pt x="1018512" y="40005"/>
                </a:lnTo>
                <a:lnTo>
                  <a:pt x="1034060" y="45720"/>
                </a:lnTo>
                <a:lnTo>
                  <a:pt x="1049290" y="51435"/>
                </a:lnTo>
                <a:lnTo>
                  <a:pt x="1064520" y="57150"/>
                </a:lnTo>
                <a:lnTo>
                  <a:pt x="1079115" y="63818"/>
                </a:lnTo>
                <a:lnTo>
                  <a:pt x="1094028" y="70168"/>
                </a:lnTo>
                <a:lnTo>
                  <a:pt x="1108624" y="76835"/>
                </a:lnTo>
                <a:lnTo>
                  <a:pt x="1123219" y="84455"/>
                </a:lnTo>
                <a:lnTo>
                  <a:pt x="1137497" y="91758"/>
                </a:lnTo>
                <a:lnTo>
                  <a:pt x="1151458" y="99695"/>
                </a:lnTo>
                <a:lnTo>
                  <a:pt x="1165419" y="107633"/>
                </a:lnTo>
                <a:lnTo>
                  <a:pt x="1179063" y="116205"/>
                </a:lnTo>
                <a:lnTo>
                  <a:pt x="1192707" y="124778"/>
                </a:lnTo>
                <a:lnTo>
                  <a:pt x="1206033" y="133668"/>
                </a:lnTo>
                <a:lnTo>
                  <a:pt x="1219042" y="142558"/>
                </a:lnTo>
                <a:lnTo>
                  <a:pt x="1232051" y="152400"/>
                </a:lnTo>
                <a:lnTo>
                  <a:pt x="1244743" y="161925"/>
                </a:lnTo>
                <a:lnTo>
                  <a:pt x="1257434" y="171768"/>
                </a:lnTo>
                <a:lnTo>
                  <a:pt x="1270126" y="182245"/>
                </a:lnTo>
                <a:lnTo>
                  <a:pt x="1282818" y="193358"/>
                </a:lnTo>
                <a:lnTo>
                  <a:pt x="1295192" y="204470"/>
                </a:lnTo>
                <a:lnTo>
                  <a:pt x="1307567" y="215900"/>
                </a:lnTo>
                <a:lnTo>
                  <a:pt x="1323749" y="232093"/>
                </a:lnTo>
                <a:lnTo>
                  <a:pt x="1339296" y="248920"/>
                </a:lnTo>
                <a:lnTo>
                  <a:pt x="1354844" y="266065"/>
                </a:lnTo>
                <a:lnTo>
                  <a:pt x="1369756" y="283528"/>
                </a:lnTo>
                <a:lnTo>
                  <a:pt x="1384035" y="301625"/>
                </a:lnTo>
                <a:lnTo>
                  <a:pt x="1397995" y="320358"/>
                </a:lnTo>
                <a:lnTo>
                  <a:pt x="1411322" y="339090"/>
                </a:lnTo>
                <a:lnTo>
                  <a:pt x="1423696" y="358775"/>
                </a:lnTo>
                <a:lnTo>
                  <a:pt x="1431629" y="371158"/>
                </a:lnTo>
                <a:lnTo>
                  <a:pt x="1439244" y="383858"/>
                </a:lnTo>
                <a:lnTo>
                  <a:pt x="1446859" y="396875"/>
                </a:lnTo>
                <a:lnTo>
                  <a:pt x="1453839" y="410210"/>
                </a:lnTo>
                <a:lnTo>
                  <a:pt x="1463675" y="429260"/>
                </a:lnTo>
                <a:lnTo>
                  <a:pt x="1301855" y="429260"/>
                </a:lnTo>
                <a:lnTo>
                  <a:pt x="1321528" y="420370"/>
                </a:lnTo>
                <a:lnTo>
                  <a:pt x="1340565" y="411480"/>
                </a:lnTo>
                <a:lnTo>
                  <a:pt x="1358651" y="401955"/>
                </a:lnTo>
                <a:lnTo>
                  <a:pt x="1375785" y="392430"/>
                </a:lnTo>
                <a:lnTo>
                  <a:pt x="1364680" y="375603"/>
                </a:lnTo>
                <a:lnTo>
                  <a:pt x="1353257" y="359093"/>
                </a:lnTo>
                <a:lnTo>
                  <a:pt x="1341517" y="343218"/>
                </a:lnTo>
                <a:lnTo>
                  <a:pt x="1329143" y="327343"/>
                </a:lnTo>
                <a:lnTo>
                  <a:pt x="1316451" y="311785"/>
                </a:lnTo>
                <a:lnTo>
                  <a:pt x="1303442" y="296863"/>
                </a:lnTo>
                <a:lnTo>
                  <a:pt x="1290116" y="281940"/>
                </a:lnTo>
                <a:lnTo>
                  <a:pt x="1276155" y="267653"/>
                </a:lnTo>
                <a:lnTo>
                  <a:pt x="1268222" y="260033"/>
                </a:lnTo>
                <a:lnTo>
                  <a:pt x="1260607" y="252730"/>
                </a:lnTo>
                <a:lnTo>
                  <a:pt x="1244425" y="238125"/>
                </a:lnTo>
                <a:lnTo>
                  <a:pt x="1215869" y="246698"/>
                </a:lnTo>
                <a:lnTo>
                  <a:pt x="1200956" y="250825"/>
                </a:lnTo>
                <a:lnTo>
                  <a:pt x="1186361" y="254953"/>
                </a:lnTo>
                <a:lnTo>
                  <a:pt x="1198735" y="274955"/>
                </a:lnTo>
                <a:lnTo>
                  <a:pt x="1210792" y="295275"/>
                </a:lnTo>
                <a:lnTo>
                  <a:pt x="1222215" y="316230"/>
                </a:lnTo>
                <a:lnTo>
                  <a:pt x="1233003" y="337820"/>
                </a:lnTo>
                <a:lnTo>
                  <a:pt x="1243473" y="360045"/>
                </a:lnTo>
                <a:lnTo>
                  <a:pt x="1253310" y="382588"/>
                </a:lnTo>
                <a:lnTo>
                  <a:pt x="1262828" y="405448"/>
                </a:lnTo>
                <a:lnTo>
                  <a:pt x="1271395" y="429260"/>
                </a:lnTo>
                <a:lnTo>
                  <a:pt x="1208888" y="429260"/>
                </a:lnTo>
                <a:lnTo>
                  <a:pt x="1200004" y="407353"/>
                </a:lnTo>
                <a:lnTo>
                  <a:pt x="1190803" y="385763"/>
                </a:lnTo>
                <a:lnTo>
                  <a:pt x="1180967" y="365125"/>
                </a:lnTo>
                <a:lnTo>
                  <a:pt x="1170813" y="344805"/>
                </a:lnTo>
                <a:lnTo>
                  <a:pt x="1160025" y="325120"/>
                </a:lnTo>
                <a:lnTo>
                  <a:pt x="1148603" y="306070"/>
                </a:lnTo>
                <a:lnTo>
                  <a:pt x="1137180" y="287020"/>
                </a:lnTo>
                <a:lnTo>
                  <a:pt x="1125123" y="269240"/>
                </a:lnTo>
                <a:lnTo>
                  <a:pt x="1101009" y="274320"/>
                </a:lnTo>
                <a:lnTo>
                  <a:pt x="1076260" y="278765"/>
                </a:lnTo>
                <a:lnTo>
                  <a:pt x="1051194" y="282893"/>
                </a:lnTo>
                <a:lnTo>
                  <a:pt x="1025493" y="286703"/>
                </a:lnTo>
                <a:lnTo>
                  <a:pt x="1031204" y="303213"/>
                </a:lnTo>
                <a:lnTo>
                  <a:pt x="1036281" y="320040"/>
                </a:lnTo>
                <a:lnTo>
                  <a:pt x="1041040" y="337503"/>
                </a:lnTo>
                <a:lnTo>
                  <a:pt x="1045800" y="355283"/>
                </a:lnTo>
                <a:lnTo>
                  <a:pt x="1050559" y="373063"/>
                </a:lnTo>
                <a:lnTo>
                  <a:pt x="1054684" y="391478"/>
                </a:lnTo>
                <a:lnTo>
                  <a:pt x="1058809" y="410528"/>
                </a:lnTo>
                <a:lnTo>
                  <a:pt x="1062616" y="429260"/>
                </a:lnTo>
                <a:lnTo>
                  <a:pt x="1002965" y="429260"/>
                </a:lnTo>
                <a:lnTo>
                  <a:pt x="999475" y="412750"/>
                </a:lnTo>
                <a:lnTo>
                  <a:pt x="995667" y="396240"/>
                </a:lnTo>
                <a:lnTo>
                  <a:pt x="991542" y="380365"/>
                </a:lnTo>
                <a:lnTo>
                  <a:pt x="987418" y="364490"/>
                </a:lnTo>
                <a:lnTo>
                  <a:pt x="982658" y="346075"/>
                </a:lnTo>
                <a:lnTo>
                  <a:pt x="976947" y="328295"/>
                </a:lnTo>
                <a:lnTo>
                  <a:pt x="971553" y="311150"/>
                </a:lnTo>
                <a:lnTo>
                  <a:pt x="966159" y="294005"/>
                </a:lnTo>
                <a:lnTo>
                  <a:pt x="946169" y="295910"/>
                </a:lnTo>
                <a:lnTo>
                  <a:pt x="926180" y="297815"/>
                </a:lnTo>
                <a:lnTo>
                  <a:pt x="905556" y="299403"/>
                </a:lnTo>
                <a:lnTo>
                  <a:pt x="884932" y="300673"/>
                </a:lnTo>
                <a:lnTo>
                  <a:pt x="864308" y="301625"/>
                </a:lnTo>
                <a:lnTo>
                  <a:pt x="843684" y="302578"/>
                </a:lnTo>
                <a:lnTo>
                  <a:pt x="822742" y="303213"/>
                </a:lnTo>
                <a:lnTo>
                  <a:pt x="801166" y="303848"/>
                </a:lnTo>
                <a:lnTo>
                  <a:pt x="801166" y="519748"/>
                </a:lnTo>
                <a:lnTo>
                  <a:pt x="822108" y="519113"/>
                </a:lnTo>
                <a:lnTo>
                  <a:pt x="843366" y="518478"/>
                </a:lnTo>
                <a:lnTo>
                  <a:pt x="864308" y="517525"/>
                </a:lnTo>
                <a:lnTo>
                  <a:pt x="884614" y="516573"/>
                </a:lnTo>
                <a:lnTo>
                  <a:pt x="884614" y="575310"/>
                </a:lnTo>
                <a:lnTo>
                  <a:pt x="864308" y="576263"/>
                </a:lnTo>
                <a:lnTo>
                  <a:pt x="843366" y="577215"/>
                </a:lnTo>
                <a:lnTo>
                  <a:pt x="822108" y="577850"/>
                </a:lnTo>
                <a:lnTo>
                  <a:pt x="801166" y="578168"/>
                </a:lnTo>
                <a:lnTo>
                  <a:pt x="801166" y="742950"/>
                </a:lnTo>
                <a:lnTo>
                  <a:pt x="884614" y="742950"/>
                </a:lnTo>
                <a:lnTo>
                  <a:pt x="884614" y="801688"/>
                </a:lnTo>
                <a:lnTo>
                  <a:pt x="801166" y="801688"/>
                </a:lnTo>
                <a:lnTo>
                  <a:pt x="801166" y="965835"/>
                </a:lnTo>
                <a:lnTo>
                  <a:pt x="822108" y="966470"/>
                </a:lnTo>
                <a:lnTo>
                  <a:pt x="843366" y="967105"/>
                </a:lnTo>
                <a:lnTo>
                  <a:pt x="864308" y="968058"/>
                </a:lnTo>
                <a:lnTo>
                  <a:pt x="884614" y="969010"/>
                </a:lnTo>
                <a:lnTo>
                  <a:pt x="884614" y="1028065"/>
                </a:lnTo>
                <a:lnTo>
                  <a:pt x="864308" y="1026795"/>
                </a:lnTo>
                <a:lnTo>
                  <a:pt x="843366" y="1025843"/>
                </a:lnTo>
                <a:lnTo>
                  <a:pt x="822108" y="1025208"/>
                </a:lnTo>
                <a:lnTo>
                  <a:pt x="801166" y="1024890"/>
                </a:lnTo>
                <a:lnTo>
                  <a:pt x="801166" y="1240473"/>
                </a:lnTo>
                <a:lnTo>
                  <a:pt x="824963" y="1240790"/>
                </a:lnTo>
                <a:lnTo>
                  <a:pt x="848126" y="1241743"/>
                </a:lnTo>
                <a:lnTo>
                  <a:pt x="832896" y="1300163"/>
                </a:lnTo>
                <a:lnTo>
                  <a:pt x="801166" y="1299528"/>
                </a:lnTo>
                <a:lnTo>
                  <a:pt x="801166" y="1423353"/>
                </a:lnTo>
                <a:lnTo>
                  <a:pt x="771658" y="1538606"/>
                </a:lnTo>
                <a:lnTo>
                  <a:pt x="771023" y="1541781"/>
                </a:lnTo>
                <a:lnTo>
                  <a:pt x="771023" y="1544638"/>
                </a:lnTo>
                <a:lnTo>
                  <a:pt x="753890" y="1544321"/>
                </a:lnTo>
                <a:lnTo>
                  <a:pt x="736756" y="1543686"/>
                </a:lnTo>
                <a:lnTo>
                  <a:pt x="719622" y="1542733"/>
                </a:lnTo>
                <a:lnTo>
                  <a:pt x="702805" y="1541463"/>
                </a:lnTo>
                <a:lnTo>
                  <a:pt x="685989" y="1539558"/>
                </a:lnTo>
                <a:lnTo>
                  <a:pt x="669489" y="1537653"/>
                </a:lnTo>
                <a:lnTo>
                  <a:pt x="652673" y="1535431"/>
                </a:lnTo>
                <a:lnTo>
                  <a:pt x="636491" y="1532573"/>
                </a:lnTo>
                <a:lnTo>
                  <a:pt x="619992" y="1529716"/>
                </a:lnTo>
                <a:lnTo>
                  <a:pt x="603810" y="1526223"/>
                </a:lnTo>
                <a:lnTo>
                  <a:pt x="587628" y="1522096"/>
                </a:lnTo>
                <a:lnTo>
                  <a:pt x="571763" y="1518286"/>
                </a:lnTo>
                <a:lnTo>
                  <a:pt x="555898" y="1513841"/>
                </a:lnTo>
                <a:lnTo>
                  <a:pt x="540351" y="1509078"/>
                </a:lnTo>
                <a:lnTo>
                  <a:pt x="524486" y="1503998"/>
                </a:lnTo>
                <a:lnTo>
                  <a:pt x="509256" y="1498601"/>
                </a:lnTo>
                <a:lnTo>
                  <a:pt x="494343" y="1492886"/>
                </a:lnTo>
                <a:lnTo>
                  <a:pt x="479113" y="1486853"/>
                </a:lnTo>
                <a:lnTo>
                  <a:pt x="464200" y="1480503"/>
                </a:lnTo>
                <a:lnTo>
                  <a:pt x="449288" y="1474153"/>
                </a:lnTo>
                <a:lnTo>
                  <a:pt x="434692" y="1467168"/>
                </a:lnTo>
                <a:lnTo>
                  <a:pt x="420414" y="1459866"/>
                </a:lnTo>
                <a:lnTo>
                  <a:pt x="406136" y="1452246"/>
                </a:lnTo>
                <a:lnTo>
                  <a:pt x="392175" y="1444626"/>
                </a:lnTo>
                <a:lnTo>
                  <a:pt x="378214" y="1436688"/>
                </a:lnTo>
                <a:lnTo>
                  <a:pt x="364570" y="1428116"/>
                </a:lnTo>
                <a:lnTo>
                  <a:pt x="350927" y="1419861"/>
                </a:lnTo>
                <a:lnTo>
                  <a:pt x="337600" y="1410653"/>
                </a:lnTo>
                <a:lnTo>
                  <a:pt x="324591" y="1401763"/>
                </a:lnTo>
                <a:lnTo>
                  <a:pt x="311582" y="1392238"/>
                </a:lnTo>
                <a:lnTo>
                  <a:pt x="298891" y="1382396"/>
                </a:lnTo>
                <a:lnTo>
                  <a:pt x="286199" y="1372553"/>
                </a:lnTo>
                <a:lnTo>
                  <a:pt x="273507" y="1361758"/>
                </a:lnTo>
                <a:lnTo>
                  <a:pt x="260815" y="1351280"/>
                </a:lnTo>
                <a:lnTo>
                  <a:pt x="248441" y="1339850"/>
                </a:lnTo>
                <a:lnTo>
                  <a:pt x="236701" y="1328420"/>
                </a:lnTo>
                <a:lnTo>
                  <a:pt x="220202" y="1311910"/>
                </a:lnTo>
                <a:lnTo>
                  <a:pt x="204337" y="1295400"/>
                </a:lnTo>
                <a:lnTo>
                  <a:pt x="188790" y="1278255"/>
                </a:lnTo>
                <a:lnTo>
                  <a:pt x="173877" y="1260475"/>
                </a:lnTo>
                <a:lnTo>
                  <a:pt x="159599" y="1242378"/>
                </a:lnTo>
                <a:lnTo>
                  <a:pt x="145638" y="1223963"/>
                </a:lnTo>
                <a:lnTo>
                  <a:pt x="132629" y="1204913"/>
                </a:lnTo>
                <a:lnTo>
                  <a:pt x="119937" y="1185863"/>
                </a:lnTo>
                <a:lnTo>
                  <a:pt x="112005" y="1173163"/>
                </a:lnTo>
                <a:lnTo>
                  <a:pt x="104390" y="1160463"/>
                </a:lnTo>
                <a:lnTo>
                  <a:pt x="97409" y="1147445"/>
                </a:lnTo>
                <a:lnTo>
                  <a:pt x="90111" y="1134428"/>
                </a:lnTo>
                <a:lnTo>
                  <a:pt x="79641" y="1114108"/>
                </a:lnTo>
                <a:lnTo>
                  <a:pt x="69805" y="1093153"/>
                </a:lnTo>
                <a:lnTo>
                  <a:pt x="60286" y="1072198"/>
                </a:lnTo>
                <a:lnTo>
                  <a:pt x="51719" y="1050608"/>
                </a:lnTo>
                <a:lnTo>
                  <a:pt x="43469" y="1029018"/>
                </a:lnTo>
                <a:lnTo>
                  <a:pt x="36172" y="1006793"/>
                </a:lnTo>
                <a:lnTo>
                  <a:pt x="29826" y="984568"/>
                </a:lnTo>
                <a:lnTo>
                  <a:pt x="23480" y="961708"/>
                </a:lnTo>
                <a:lnTo>
                  <a:pt x="18086" y="939165"/>
                </a:lnTo>
                <a:lnTo>
                  <a:pt x="13326" y="915988"/>
                </a:lnTo>
                <a:lnTo>
                  <a:pt x="9202" y="892493"/>
                </a:lnTo>
                <a:lnTo>
                  <a:pt x="6029" y="868998"/>
                </a:lnTo>
                <a:lnTo>
                  <a:pt x="3490" y="845185"/>
                </a:lnTo>
                <a:lnTo>
                  <a:pt x="1587" y="820738"/>
                </a:lnTo>
                <a:lnTo>
                  <a:pt x="317" y="796608"/>
                </a:lnTo>
                <a:lnTo>
                  <a:pt x="0" y="772160"/>
                </a:lnTo>
                <a:lnTo>
                  <a:pt x="317" y="747713"/>
                </a:lnTo>
                <a:lnTo>
                  <a:pt x="1587" y="723583"/>
                </a:lnTo>
                <a:lnTo>
                  <a:pt x="3490" y="699453"/>
                </a:lnTo>
                <a:lnTo>
                  <a:pt x="6029" y="675640"/>
                </a:lnTo>
                <a:lnTo>
                  <a:pt x="9202" y="651828"/>
                </a:lnTo>
                <a:lnTo>
                  <a:pt x="13326" y="628650"/>
                </a:lnTo>
                <a:lnTo>
                  <a:pt x="18086" y="605473"/>
                </a:lnTo>
                <a:lnTo>
                  <a:pt x="23480" y="582295"/>
                </a:lnTo>
                <a:lnTo>
                  <a:pt x="29826" y="559753"/>
                </a:lnTo>
                <a:lnTo>
                  <a:pt x="36172" y="537528"/>
                </a:lnTo>
                <a:lnTo>
                  <a:pt x="43469" y="515620"/>
                </a:lnTo>
                <a:lnTo>
                  <a:pt x="51719" y="493713"/>
                </a:lnTo>
                <a:lnTo>
                  <a:pt x="60286" y="472440"/>
                </a:lnTo>
                <a:lnTo>
                  <a:pt x="69805" y="451168"/>
                </a:lnTo>
                <a:lnTo>
                  <a:pt x="79641" y="430530"/>
                </a:lnTo>
                <a:lnTo>
                  <a:pt x="90111" y="410210"/>
                </a:lnTo>
                <a:lnTo>
                  <a:pt x="97409" y="396875"/>
                </a:lnTo>
                <a:lnTo>
                  <a:pt x="104390" y="383858"/>
                </a:lnTo>
                <a:lnTo>
                  <a:pt x="112005" y="371158"/>
                </a:lnTo>
                <a:lnTo>
                  <a:pt x="119937" y="358775"/>
                </a:lnTo>
                <a:lnTo>
                  <a:pt x="132629" y="339090"/>
                </a:lnTo>
                <a:lnTo>
                  <a:pt x="145638" y="320040"/>
                </a:lnTo>
                <a:lnTo>
                  <a:pt x="159599" y="301625"/>
                </a:lnTo>
                <a:lnTo>
                  <a:pt x="173877" y="283528"/>
                </a:lnTo>
                <a:lnTo>
                  <a:pt x="188790" y="266065"/>
                </a:lnTo>
                <a:lnTo>
                  <a:pt x="204337" y="248920"/>
                </a:lnTo>
                <a:lnTo>
                  <a:pt x="220202" y="232093"/>
                </a:lnTo>
                <a:lnTo>
                  <a:pt x="236701" y="215900"/>
                </a:lnTo>
                <a:lnTo>
                  <a:pt x="248441" y="204470"/>
                </a:lnTo>
                <a:lnTo>
                  <a:pt x="260815" y="193358"/>
                </a:lnTo>
                <a:lnTo>
                  <a:pt x="273507" y="182245"/>
                </a:lnTo>
                <a:lnTo>
                  <a:pt x="286199" y="171768"/>
                </a:lnTo>
                <a:lnTo>
                  <a:pt x="298891" y="161925"/>
                </a:lnTo>
                <a:lnTo>
                  <a:pt x="311582" y="152400"/>
                </a:lnTo>
                <a:lnTo>
                  <a:pt x="324591" y="142558"/>
                </a:lnTo>
                <a:lnTo>
                  <a:pt x="337600" y="133668"/>
                </a:lnTo>
                <a:lnTo>
                  <a:pt x="350927" y="124460"/>
                </a:lnTo>
                <a:lnTo>
                  <a:pt x="364570" y="116205"/>
                </a:lnTo>
                <a:lnTo>
                  <a:pt x="378531" y="107633"/>
                </a:lnTo>
                <a:lnTo>
                  <a:pt x="392492" y="99695"/>
                </a:lnTo>
                <a:lnTo>
                  <a:pt x="406136" y="91758"/>
                </a:lnTo>
                <a:lnTo>
                  <a:pt x="420731" y="84455"/>
                </a:lnTo>
                <a:lnTo>
                  <a:pt x="435009" y="76835"/>
                </a:lnTo>
                <a:lnTo>
                  <a:pt x="449922" y="70168"/>
                </a:lnTo>
                <a:lnTo>
                  <a:pt x="464518" y="63818"/>
                </a:lnTo>
                <a:lnTo>
                  <a:pt x="479748" y="57150"/>
                </a:lnTo>
                <a:lnTo>
                  <a:pt x="494661" y="51118"/>
                </a:lnTo>
                <a:lnTo>
                  <a:pt x="509573" y="45720"/>
                </a:lnTo>
                <a:lnTo>
                  <a:pt x="525121" y="40005"/>
                </a:lnTo>
                <a:lnTo>
                  <a:pt x="540668" y="35243"/>
                </a:lnTo>
                <a:lnTo>
                  <a:pt x="556533" y="30480"/>
                </a:lnTo>
                <a:lnTo>
                  <a:pt x="572398" y="25718"/>
                </a:lnTo>
                <a:lnTo>
                  <a:pt x="588262" y="21908"/>
                </a:lnTo>
                <a:lnTo>
                  <a:pt x="604444" y="18098"/>
                </a:lnTo>
                <a:lnTo>
                  <a:pt x="620626" y="14605"/>
                </a:lnTo>
                <a:lnTo>
                  <a:pt x="637125" y="11748"/>
                </a:lnTo>
                <a:lnTo>
                  <a:pt x="653625" y="9208"/>
                </a:lnTo>
                <a:lnTo>
                  <a:pt x="670124" y="6350"/>
                </a:lnTo>
                <a:lnTo>
                  <a:pt x="686941" y="4445"/>
                </a:lnTo>
                <a:lnTo>
                  <a:pt x="703757" y="2858"/>
                </a:lnTo>
                <a:lnTo>
                  <a:pt x="720574" y="1588"/>
                </a:lnTo>
                <a:lnTo>
                  <a:pt x="737708" y="635"/>
                </a:lnTo>
                <a:lnTo>
                  <a:pt x="754841" y="0"/>
                </a:lnTo>
                <a:close/>
              </a:path>
            </a:pathLst>
          </a:custGeom>
          <a:solidFill>
            <a:srgbClr val="2B2A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3321" name="KSO_Shape"/>
          <p:cNvSpPr/>
          <p:nvPr/>
        </p:nvSpPr>
        <p:spPr bwMode="auto">
          <a:xfrm>
            <a:off x="2759075" y="4010025"/>
            <a:ext cx="319088" cy="295275"/>
          </a:xfrm>
          <a:custGeom>
            <a:avLst/>
            <a:gdLst>
              <a:gd name="T0" fmla="*/ 2147483647 w 5832"/>
              <a:gd name="T1" fmla="*/ 2147483647 h 4173"/>
              <a:gd name="T2" fmla="*/ 2147483647 w 5832"/>
              <a:gd name="T3" fmla="*/ 2147483647 h 4173"/>
              <a:gd name="T4" fmla="*/ 2147483647 w 5832"/>
              <a:gd name="T5" fmla="*/ 2147483647 h 4173"/>
              <a:gd name="T6" fmla="*/ 2147483647 w 5832"/>
              <a:gd name="T7" fmla="*/ 2147483647 h 4173"/>
              <a:gd name="T8" fmla="*/ 2147483647 w 5832"/>
              <a:gd name="T9" fmla="*/ 2147483647 h 4173"/>
              <a:gd name="T10" fmla="*/ 2147483647 w 5832"/>
              <a:gd name="T11" fmla="*/ 2147483647 h 4173"/>
              <a:gd name="T12" fmla="*/ 2147483647 w 5832"/>
              <a:gd name="T13" fmla="*/ 2147483647 h 4173"/>
              <a:gd name="T14" fmla="*/ 2147483647 w 5832"/>
              <a:gd name="T15" fmla="*/ 2147483647 h 4173"/>
              <a:gd name="T16" fmla="*/ 2147483647 w 5832"/>
              <a:gd name="T17" fmla="*/ 2147483647 h 4173"/>
              <a:gd name="T18" fmla="*/ 2147483647 w 5832"/>
              <a:gd name="T19" fmla="*/ 2147483647 h 4173"/>
              <a:gd name="T20" fmla="*/ 2147483647 w 5832"/>
              <a:gd name="T21" fmla="*/ 2147483647 h 4173"/>
              <a:gd name="T22" fmla="*/ 2147483647 w 5832"/>
              <a:gd name="T23" fmla="*/ 2147483647 h 4173"/>
              <a:gd name="T24" fmla="*/ 2147483647 w 5832"/>
              <a:gd name="T25" fmla="*/ 2147483647 h 4173"/>
              <a:gd name="T26" fmla="*/ 2147483647 w 5832"/>
              <a:gd name="T27" fmla="*/ 2147483647 h 4173"/>
              <a:gd name="T28" fmla="*/ 2147483647 w 5832"/>
              <a:gd name="T29" fmla="*/ 2147483647 h 4173"/>
              <a:gd name="T30" fmla="*/ 2147483647 w 5832"/>
              <a:gd name="T31" fmla="*/ 2147483647 h 4173"/>
              <a:gd name="T32" fmla="*/ 2147483647 w 5832"/>
              <a:gd name="T33" fmla="*/ 2147483647 h 4173"/>
              <a:gd name="T34" fmla="*/ 2147483647 w 5832"/>
              <a:gd name="T35" fmla="*/ 2147483647 h 4173"/>
              <a:gd name="T36" fmla="*/ 2147483647 w 5832"/>
              <a:gd name="T37" fmla="*/ 2147483647 h 4173"/>
              <a:gd name="T38" fmla="*/ 2147483647 w 5832"/>
              <a:gd name="T39" fmla="*/ 2147483647 h 4173"/>
              <a:gd name="T40" fmla="*/ 2147483647 w 5832"/>
              <a:gd name="T41" fmla="*/ 2147483647 h 4173"/>
              <a:gd name="T42" fmla="*/ 2147483647 w 5832"/>
              <a:gd name="T43" fmla="*/ 2147483647 h 4173"/>
              <a:gd name="T44" fmla="*/ 2147483647 w 5832"/>
              <a:gd name="T45" fmla="*/ 2147483647 h 4173"/>
              <a:gd name="T46" fmla="*/ 2147483647 w 5832"/>
              <a:gd name="T47" fmla="*/ 2147483647 h 4173"/>
              <a:gd name="T48" fmla="*/ 2147483647 w 5832"/>
              <a:gd name="T49" fmla="*/ 2147483647 h 4173"/>
              <a:gd name="T50" fmla="*/ 2147483647 w 5832"/>
              <a:gd name="T51" fmla="*/ 2147483647 h 4173"/>
              <a:gd name="T52" fmla="*/ 2147483647 w 5832"/>
              <a:gd name="T53" fmla="*/ 2147483647 h 4173"/>
              <a:gd name="T54" fmla="*/ 2147483647 w 5832"/>
              <a:gd name="T55" fmla="*/ 2147483647 h 4173"/>
              <a:gd name="T56" fmla="*/ 2147483647 w 5832"/>
              <a:gd name="T57" fmla="*/ 2147483647 h 4173"/>
              <a:gd name="T58" fmla="*/ 2147483647 w 5832"/>
              <a:gd name="T59" fmla="*/ 2147483647 h 4173"/>
              <a:gd name="T60" fmla="*/ 2147483647 w 5832"/>
              <a:gd name="T61" fmla="*/ 2147483647 h 4173"/>
              <a:gd name="T62" fmla="*/ 2147483647 w 5832"/>
              <a:gd name="T63" fmla="*/ 2147483647 h 4173"/>
              <a:gd name="T64" fmla="*/ 2147483647 w 5832"/>
              <a:gd name="T65" fmla="*/ 2147483647 h 4173"/>
              <a:gd name="T66" fmla="*/ 2147483647 w 5832"/>
              <a:gd name="T67" fmla="*/ 2147483647 h 4173"/>
              <a:gd name="T68" fmla="*/ 2147483647 w 5832"/>
              <a:gd name="T69" fmla="*/ 2147483647 h 4173"/>
              <a:gd name="T70" fmla="*/ 2147483647 w 5832"/>
              <a:gd name="T71" fmla="*/ 2147483647 h 4173"/>
              <a:gd name="T72" fmla="*/ 2147483647 w 5832"/>
              <a:gd name="T73" fmla="*/ 2147483647 h 4173"/>
              <a:gd name="T74" fmla="*/ 2147483647 w 5832"/>
              <a:gd name="T75" fmla="*/ 2147483647 h 4173"/>
              <a:gd name="T76" fmla="*/ 2147483647 w 5832"/>
              <a:gd name="T77" fmla="*/ 2147483647 h 4173"/>
              <a:gd name="T78" fmla="*/ 2147483647 w 5832"/>
              <a:gd name="T79" fmla="*/ 2147483647 h 4173"/>
              <a:gd name="T80" fmla="*/ 2147483647 w 5832"/>
              <a:gd name="T81" fmla="*/ 2147483647 h 4173"/>
              <a:gd name="T82" fmla="*/ 2147483647 w 5832"/>
              <a:gd name="T83" fmla="*/ 2147483647 h 4173"/>
              <a:gd name="T84" fmla="*/ 2147483647 w 5832"/>
              <a:gd name="T85" fmla="*/ 2147483647 h 4173"/>
              <a:gd name="T86" fmla="*/ 2147483647 w 5832"/>
              <a:gd name="T87" fmla="*/ 2147483647 h 4173"/>
              <a:gd name="T88" fmla="*/ 2147483647 w 5832"/>
              <a:gd name="T89" fmla="*/ 2147483647 h 4173"/>
              <a:gd name="T90" fmla="*/ 2147483647 w 5832"/>
              <a:gd name="T91" fmla="*/ 2147483647 h 4173"/>
              <a:gd name="T92" fmla="*/ 2147483647 w 5832"/>
              <a:gd name="T93" fmla="*/ 2147483647 h 4173"/>
              <a:gd name="T94" fmla="*/ 2147483647 w 5832"/>
              <a:gd name="T95" fmla="*/ 2147483647 h 4173"/>
              <a:gd name="T96" fmla="*/ 2147483647 w 5832"/>
              <a:gd name="T97" fmla="*/ 2147483647 h 4173"/>
              <a:gd name="T98" fmla="*/ 2147483647 w 5832"/>
              <a:gd name="T99" fmla="*/ 2147483647 h 4173"/>
              <a:gd name="T100" fmla="*/ 2147483647 w 5832"/>
              <a:gd name="T101" fmla="*/ 2147483647 h 4173"/>
              <a:gd name="T102" fmla="*/ 2147483647 w 5832"/>
              <a:gd name="T103" fmla="*/ 2147483647 h 4173"/>
              <a:gd name="T104" fmla="*/ 2147483647 w 5832"/>
              <a:gd name="T105" fmla="*/ 2147483647 h 4173"/>
              <a:gd name="T106" fmla="*/ 2147483647 w 5832"/>
              <a:gd name="T107" fmla="*/ 2147483647 h 4173"/>
              <a:gd name="T108" fmla="*/ 2147483647 w 5832"/>
              <a:gd name="T109" fmla="*/ 2147483647 h 4173"/>
              <a:gd name="T110" fmla="*/ 2147483647 w 5832"/>
              <a:gd name="T111" fmla="*/ 2147483647 h 4173"/>
              <a:gd name="T112" fmla="*/ 2147483647 w 5832"/>
              <a:gd name="T113" fmla="*/ 2147483647 h 4173"/>
              <a:gd name="T114" fmla="*/ 2147483647 w 5832"/>
              <a:gd name="T115" fmla="*/ 2147483647 h 4173"/>
              <a:gd name="T116" fmla="*/ 2147483647 w 5832"/>
              <a:gd name="T117" fmla="*/ 2147483647 h 4173"/>
              <a:gd name="T118" fmla="*/ 2147483647 w 5832"/>
              <a:gd name="T119" fmla="*/ 2147483647 h 4173"/>
              <a:gd name="T120" fmla="*/ 2147483647 w 5832"/>
              <a:gd name="T121" fmla="*/ 2147483647 h 4173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5832" h="4173">
                <a:moveTo>
                  <a:pt x="370" y="477"/>
                </a:moveTo>
                <a:lnTo>
                  <a:pt x="5462" y="477"/>
                </a:lnTo>
                <a:lnTo>
                  <a:pt x="5481" y="477"/>
                </a:lnTo>
                <a:lnTo>
                  <a:pt x="5500" y="478"/>
                </a:lnTo>
                <a:lnTo>
                  <a:pt x="5518" y="480"/>
                </a:lnTo>
                <a:lnTo>
                  <a:pt x="5537" y="484"/>
                </a:lnTo>
                <a:lnTo>
                  <a:pt x="5554" y="488"/>
                </a:lnTo>
                <a:lnTo>
                  <a:pt x="5571" y="494"/>
                </a:lnTo>
                <a:lnTo>
                  <a:pt x="5589" y="499"/>
                </a:lnTo>
                <a:lnTo>
                  <a:pt x="5606" y="506"/>
                </a:lnTo>
                <a:lnTo>
                  <a:pt x="5622" y="513"/>
                </a:lnTo>
                <a:lnTo>
                  <a:pt x="5638" y="521"/>
                </a:lnTo>
                <a:lnTo>
                  <a:pt x="5654" y="530"/>
                </a:lnTo>
                <a:lnTo>
                  <a:pt x="5668" y="539"/>
                </a:lnTo>
                <a:lnTo>
                  <a:pt x="5683" y="550"/>
                </a:lnTo>
                <a:lnTo>
                  <a:pt x="5697" y="562"/>
                </a:lnTo>
                <a:lnTo>
                  <a:pt x="5710" y="573"/>
                </a:lnTo>
                <a:lnTo>
                  <a:pt x="5723" y="585"/>
                </a:lnTo>
                <a:lnTo>
                  <a:pt x="5735" y="598"/>
                </a:lnTo>
                <a:lnTo>
                  <a:pt x="5747" y="612"/>
                </a:lnTo>
                <a:lnTo>
                  <a:pt x="5758" y="625"/>
                </a:lnTo>
                <a:lnTo>
                  <a:pt x="5768" y="640"/>
                </a:lnTo>
                <a:lnTo>
                  <a:pt x="5778" y="655"/>
                </a:lnTo>
                <a:lnTo>
                  <a:pt x="5787" y="670"/>
                </a:lnTo>
                <a:lnTo>
                  <a:pt x="5795" y="686"/>
                </a:lnTo>
                <a:lnTo>
                  <a:pt x="5803" y="702"/>
                </a:lnTo>
                <a:lnTo>
                  <a:pt x="5810" y="720"/>
                </a:lnTo>
                <a:lnTo>
                  <a:pt x="5815" y="737"/>
                </a:lnTo>
                <a:lnTo>
                  <a:pt x="5820" y="754"/>
                </a:lnTo>
                <a:lnTo>
                  <a:pt x="5824" y="772"/>
                </a:lnTo>
                <a:lnTo>
                  <a:pt x="5828" y="790"/>
                </a:lnTo>
                <a:lnTo>
                  <a:pt x="5830" y="808"/>
                </a:lnTo>
                <a:lnTo>
                  <a:pt x="5831" y="827"/>
                </a:lnTo>
                <a:lnTo>
                  <a:pt x="5832" y="846"/>
                </a:lnTo>
                <a:lnTo>
                  <a:pt x="5832" y="3803"/>
                </a:lnTo>
                <a:lnTo>
                  <a:pt x="5831" y="3822"/>
                </a:lnTo>
                <a:lnTo>
                  <a:pt x="5830" y="3841"/>
                </a:lnTo>
                <a:lnTo>
                  <a:pt x="5828" y="3858"/>
                </a:lnTo>
                <a:lnTo>
                  <a:pt x="5824" y="3877"/>
                </a:lnTo>
                <a:lnTo>
                  <a:pt x="5820" y="3895"/>
                </a:lnTo>
                <a:lnTo>
                  <a:pt x="5815" y="3912"/>
                </a:lnTo>
                <a:lnTo>
                  <a:pt x="5810" y="3930"/>
                </a:lnTo>
                <a:lnTo>
                  <a:pt x="5803" y="3947"/>
                </a:lnTo>
                <a:lnTo>
                  <a:pt x="5795" y="3962"/>
                </a:lnTo>
                <a:lnTo>
                  <a:pt x="5787" y="3979"/>
                </a:lnTo>
                <a:lnTo>
                  <a:pt x="5778" y="3994"/>
                </a:lnTo>
                <a:lnTo>
                  <a:pt x="5768" y="4009"/>
                </a:lnTo>
                <a:lnTo>
                  <a:pt x="5758" y="4023"/>
                </a:lnTo>
                <a:lnTo>
                  <a:pt x="5747" y="4038"/>
                </a:lnTo>
                <a:lnTo>
                  <a:pt x="5735" y="4051"/>
                </a:lnTo>
                <a:lnTo>
                  <a:pt x="5723" y="4064"/>
                </a:lnTo>
                <a:lnTo>
                  <a:pt x="5710" y="4076"/>
                </a:lnTo>
                <a:lnTo>
                  <a:pt x="5697" y="4088"/>
                </a:lnTo>
                <a:lnTo>
                  <a:pt x="5683" y="4098"/>
                </a:lnTo>
                <a:lnTo>
                  <a:pt x="5668" y="4109"/>
                </a:lnTo>
                <a:lnTo>
                  <a:pt x="5654" y="4118"/>
                </a:lnTo>
                <a:lnTo>
                  <a:pt x="5638" y="4127"/>
                </a:lnTo>
                <a:lnTo>
                  <a:pt x="5622" y="4136"/>
                </a:lnTo>
                <a:lnTo>
                  <a:pt x="5606" y="4143"/>
                </a:lnTo>
                <a:lnTo>
                  <a:pt x="5589" y="4149"/>
                </a:lnTo>
                <a:lnTo>
                  <a:pt x="5571" y="4156"/>
                </a:lnTo>
                <a:lnTo>
                  <a:pt x="5554" y="4160"/>
                </a:lnTo>
                <a:lnTo>
                  <a:pt x="5537" y="4165"/>
                </a:lnTo>
                <a:lnTo>
                  <a:pt x="5518" y="4168"/>
                </a:lnTo>
                <a:lnTo>
                  <a:pt x="5500" y="4171"/>
                </a:lnTo>
                <a:lnTo>
                  <a:pt x="5481" y="4172"/>
                </a:lnTo>
                <a:lnTo>
                  <a:pt x="5462" y="4173"/>
                </a:lnTo>
                <a:lnTo>
                  <a:pt x="370" y="4173"/>
                </a:lnTo>
                <a:lnTo>
                  <a:pt x="351" y="4172"/>
                </a:lnTo>
                <a:lnTo>
                  <a:pt x="332" y="4171"/>
                </a:lnTo>
                <a:lnTo>
                  <a:pt x="313" y="4168"/>
                </a:lnTo>
                <a:lnTo>
                  <a:pt x="295" y="4165"/>
                </a:lnTo>
                <a:lnTo>
                  <a:pt x="277" y="4160"/>
                </a:lnTo>
                <a:lnTo>
                  <a:pt x="259" y="4156"/>
                </a:lnTo>
                <a:lnTo>
                  <a:pt x="243" y="4149"/>
                </a:lnTo>
                <a:lnTo>
                  <a:pt x="226" y="4143"/>
                </a:lnTo>
                <a:lnTo>
                  <a:pt x="209" y="4136"/>
                </a:lnTo>
                <a:lnTo>
                  <a:pt x="194" y="4127"/>
                </a:lnTo>
                <a:lnTo>
                  <a:pt x="178" y="4118"/>
                </a:lnTo>
                <a:lnTo>
                  <a:pt x="162" y="4109"/>
                </a:lnTo>
                <a:lnTo>
                  <a:pt x="148" y="4098"/>
                </a:lnTo>
                <a:lnTo>
                  <a:pt x="134" y="4088"/>
                </a:lnTo>
                <a:lnTo>
                  <a:pt x="121" y="4076"/>
                </a:lnTo>
                <a:lnTo>
                  <a:pt x="108" y="4064"/>
                </a:lnTo>
                <a:lnTo>
                  <a:pt x="95" y="4051"/>
                </a:lnTo>
                <a:lnTo>
                  <a:pt x="84" y="4038"/>
                </a:lnTo>
                <a:lnTo>
                  <a:pt x="73" y="4023"/>
                </a:lnTo>
                <a:lnTo>
                  <a:pt x="63" y="4009"/>
                </a:lnTo>
                <a:lnTo>
                  <a:pt x="53" y="3994"/>
                </a:lnTo>
                <a:lnTo>
                  <a:pt x="44" y="3979"/>
                </a:lnTo>
                <a:lnTo>
                  <a:pt x="36" y="3962"/>
                </a:lnTo>
                <a:lnTo>
                  <a:pt x="29" y="3947"/>
                </a:lnTo>
                <a:lnTo>
                  <a:pt x="22" y="3930"/>
                </a:lnTo>
                <a:lnTo>
                  <a:pt x="16" y="3912"/>
                </a:lnTo>
                <a:lnTo>
                  <a:pt x="11" y="3895"/>
                </a:lnTo>
                <a:lnTo>
                  <a:pt x="7" y="3877"/>
                </a:lnTo>
                <a:lnTo>
                  <a:pt x="4" y="3858"/>
                </a:lnTo>
                <a:lnTo>
                  <a:pt x="2" y="3841"/>
                </a:lnTo>
                <a:lnTo>
                  <a:pt x="0" y="3822"/>
                </a:lnTo>
                <a:lnTo>
                  <a:pt x="0" y="3803"/>
                </a:lnTo>
                <a:lnTo>
                  <a:pt x="0" y="846"/>
                </a:lnTo>
                <a:lnTo>
                  <a:pt x="0" y="827"/>
                </a:lnTo>
                <a:lnTo>
                  <a:pt x="2" y="808"/>
                </a:lnTo>
                <a:lnTo>
                  <a:pt x="4" y="790"/>
                </a:lnTo>
                <a:lnTo>
                  <a:pt x="7" y="772"/>
                </a:lnTo>
                <a:lnTo>
                  <a:pt x="11" y="754"/>
                </a:lnTo>
                <a:lnTo>
                  <a:pt x="16" y="737"/>
                </a:lnTo>
                <a:lnTo>
                  <a:pt x="22" y="720"/>
                </a:lnTo>
                <a:lnTo>
                  <a:pt x="29" y="702"/>
                </a:lnTo>
                <a:lnTo>
                  <a:pt x="36" y="686"/>
                </a:lnTo>
                <a:lnTo>
                  <a:pt x="44" y="670"/>
                </a:lnTo>
                <a:lnTo>
                  <a:pt x="53" y="655"/>
                </a:lnTo>
                <a:lnTo>
                  <a:pt x="63" y="640"/>
                </a:lnTo>
                <a:lnTo>
                  <a:pt x="73" y="625"/>
                </a:lnTo>
                <a:lnTo>
                  <a:pt x="84" y="612"/>
                </a:lnTo>
                <a:lnTo>
                  <a:pt x="95" y="598"/>
                </a:lnTo>
                <a:lnTo>
                  <a:pt x="108" y="585"/>
                </a:lnTo>
                <a:lnTo>
                  <a:pt x="121" y="573"/>
                </a:lnTo>
                <a:lnTo>
                  <a:pt x="134" y="562"/>
                </a:lnTo>
                <a:lnTo>
                  <a:pt x="148" y="550"/>
                </a:lnTo>
                <a:lnTo>
                  <a:pt x="162" y="539"/>
                </a:lnTo>
                <a:lnTo>
                  <a:pt x="178" y="530"/>
                </a:lnTo>
                <a:lnTo>
                  <a:pt x="194" y="521"/>
                </a:lnTo>
                <a:lnTo>
                  <a:pt x="209" y="513"/>
                </a:lnTo>
                <a:lnTo>
                  <a:pt x="226" y="506"/>
                </a:lnTo>
                <a:lnTo>
                  <a:pt x="243" y="499"/>
                </a:lnTo>
                <a:lnTo>
                  <a:pt x="259" y="494"/>
                </a:lnTo>
                <a:lnTo>
                  <a:pt x="277" y="488"/>
                </a:lnTo>
                <a:lnTo>
                  <a:pt x="295" y="484"/>
                </a:lnTo>
                <a:lnTo>
                  <a:pt x="313" y="480"/>
                </a:lnTo>
                <a:lnTo>
                  <a:pt x="332" y="478"/>
                </a:lnTo>
                <a:lnTo>
                  <a:pt x="351" y="477"/>
                </a:lnTo>
                <a:lnTo>
                  <a:pt x="370" y="477"/>
                </a:lnTo>
                <a:close/>
                <a:moveTo>
                  <a:pt x="542" y="0"/>
                </a:moveTo>
                <a:lnTo>
                  <a:pt x="1703" y="0"/>
                </a:lnTo>
                <a:lnTo>
                  <a:pt x="1703" y="350"/>
                </a:lnTo>
                <a:lnTo>
                  <a:pt x="542" y="350"/>
                </a:lnTo>
                <a:lnTo>
                  <a:pt x="542" y="0"/>
                </a:lnTo>
                <a:close/>
                <a:moveTo>
                  <a:pt x="4019" y="1725"/>
                </a:moveTo>
                <a:lnTo>
                  <a:pt x="4019" y="1725"/>
                </a:lnTo>
                <a:lnTo>
                  <a:pt x="3983" y="1726"/>
                </a:lnTo>
                <a:lnTo>
                  <a:pt x="3946" y="1729"/>
                </a:lnTo>
                <a:lnTo>
                  <a:pt x="3910" y="1734"/>
                </a:lnTo>
                <a:lnTo>
                  <a:pt x="3874" y="1740"/>
                </a:lnTo>
                <a:lnTo>
                  <a:pt x="3840" y="1747"/>
                </a:lnTo>
                <a:lnTo>
                  <a:pt x="3806" y="1758"/>
                </a:lnTo>
                <a:lnTo>
                  <a:pt x="3773" y="1769"/>
                </a:lnTo>
                <a:lnTo>
                  <a:pt x="3740" y="1782"/>
                </a:lnTo>
                <a:lnTo>
                  <a:pt x="3708" y="1797"/>
                </a:lnTo>
                <a:lnTo>
                  <a:pt x="3677" y="1812"/>
                </a:lnTo>
                <a:lnTo>
                  <a:pt x="3647" y="1829"/>
                </a:lnTo>
                <a:lnTo>
                  <a:pt x="3618" y="1848"/>
                </a:lnTo>
                <a:lnTo>
                  <a:pt x="3590" y="1868"/>
                </a:lnTo>
                <a:lnTo>
                  <a:pt x="3563" y="1889"/>
                </a:lnTo>
                <a:lnTo>
                  <a:pt x="3537" y="1911"/>
                </a:lnTo>
                <a:lnTo>
                  <a:pt x="3512" y="1936"/>
                </a:lnTo>
                <a:lnTo>
                  <a:pt x="3488" y="1960"/>
                </a:lnTo>
                <a:lnTo>
                  <a:pt x="3465" y="1987"/>
                </a:lnTo>
                <a:lnTo>
                  <a:pt x="3444" y="2014"/>
                </a:lnTo>
                <a:lnTo>
                  <a:pt x="3424" y="2042"/>
                </a:lnTo>
                <a:lnTo>
                  <a:pt x="3405" y="2071"/>
                </a:lnTo>
                <a:lnTo>
                  <a:pt x="3388" y="2101"/>
                </a:lnTo>
                <a:lnTo>
                  <a:pt x="3372" y="2132"/>
                </a:lnTo>
                <a:lnTo>
                  <a:pt x="3358" y="2164"/>
                </a:lnTo>
                <a:lnTo>
                  <a:pt x="3345" y="2197"/>
                </a:lnTo>
                <a:lnTo>
                  <a:pt x="3334" y="2230"/>
                </a:lnTo>
                <a:lnTo>
                  <a:pt x="3324" y="2264"/>
                </a:lnTo>
                <a:lnTo>
                  <a:pt x="3316" y="2298"/>
                </a:lnTo>
                <a:lnTo>
                  <a:pt x="3309" y="2334"/>
                </a:lnTo>
                <a:lnTo>
                  <a:pt x="3305" y="2369"/>
                </a:lnTo>
                <a:lnTo>
                  <a:pt x="3303" y="2406"/>
                </a:lnTo>
                <a:lnTo>
                  <a:pt x="3302" y="2443"/>
                </a:lnTo>
                <a:lnTo>
                  <a:pt x="3303" y="2480"/>
                </a:lnTo>
                <a:lnTo>
                  <a:pt x="3305" y="2517"/>
                </a:lnTo>
                <a:lnTo>
                  <a:pt x="3309" y="2552"/>
                </a:lnTo>
                <a:lnTo>
                  <a:pt x="3316" y="2587"/>
                </a:lnTo>
                <a:lnTo>
                  <a:pt x="3324" y="2622"/>
                </a:lnTo>
                <a:lnTo>
                  <a:pt x="3334" y="2656"/>
                </a:lnTo>
                <a:lnTo>
                  <a:pt x="3345" y="2689"/>
                </a:lnTo>
                <a:lnTo>
                  <a:pt x="3358" y="2722"/>
                </a:lnTo>
                <a:lnTo>
                  <a:pt x="3372" y="2754"/>
                </a:lnTo>
                <a:lnTo>
                  <a:pt x="3388" y="2784"/>
                </a:lnTo>
                <a:lnTo>
                  <a:pt x="3405" y="2814"/>
                </a:lnTo>
                <a:lnTo>
                  <a:pt x="3424" y="2843"/>
                </a:lnTo>
                <a:lnTo>
                  <a:pt x="3444" y="2872"/>
                </a:lnTo>
                <a:lnTo>
                  <a:pt x="3465" y="2899"/>
                </a:lnTo>
                <a:lnTo>
                  <a:pt x="3488" y="2924"/>
                </a:lnTo>
                <a:lnTo>
                  <a:pt x="3512" y="2950"/>
                </a:lnTo>
                <a:lnTo>
                  <a:pt x="3537" y="2973"/>
                </a:lnTo>
                <a:lnTo>
                  <a:pt x="3563" y="2997"/>
                </a:lnTo>
                <a:lnTo>
                  <a:pt x="3590" y="3018"/>
                </a:lnTo>
                <a:lnTo>
                  <a:pt x="3618" y="3038"/>
                </a:lnTo>
                <a:lnTo>
                  <a:pt x="3647" y="3056"/>
                </a:lnTo>
                <a:lnTo>
                  <a:pt x="3677" y="3074"/>
                </a:lnTo>
                <a:lnTo>
                  <a:pt x="3708" y="3089"/>
                </a:lnTo>
                <a:lnTo>
                  <a:pt x="3740" y="3104"/>
                </a:lnTo>
                <a:lnTo>
                  <a:pt x="3773" y="3117"/>
                </a:lnTo>
                <a:lnTo>
                  <a:pt x="3806" y="3128"/>
                </a:lnTo>
                <a:lnTo>
                  <a:pt x="3840" y="3137"/>
                </a:lnTo>
                <a:lnTo>
                  <a:pt x="3874" y="3145"/>
                </a:lnTo>
                <a:lnTo>
                  <a:pt x="3910" y="3152"/>
                </a:lnTo>
                <a:lnTo>
                  <a:pt x="3946" y="3156"/>
                </a:lnTo>
                <a:lnTo>
                  <a:pt x="3983" y="3160"/>
                </a:lnTo>
                <a:lnTo>
                  <a:pt x="4019" y="3161"/>
                </a:lnTo>
                <a:lnTo>
                  <a:pt x="4056" y="3160"/>
                </a:lnTo>
                <a:lnTo>
                  <a:pt x="4092" y="3156"/>
                </a:lnTo>
                <a:lnTo>
                  <a:pt x="4129" y="3152"/>
                </a:lnTo>
                <a:lnTo>
                  <a:pt x="4163" y="3145"/>
                </a:lnTo>
                <a:lnTo>
                  <a:pt x="4198" y="3137"/>
                </a:lnTo>
                <a:lnTo>
                  <a:pt x="4232" y="3128"/>
                </a:lnTo>
                <a:lnTo>
                  <a:pt x="4266" y="3117"/>
                </a:lnTo>
                <a:lnTo>
                  <a:pt x="4298" y="3104"/>
                </a:lnTo>
                <a:lnTo>
                  <a:pt x="4329" y="3089"/>
                </a:lnTo>
                <a:lnTo>
                  <a:pt x="4361" y="3074"/>
                </a:lnTo>
                <a:lnTo>
                  <a:pt x="4391" y="3056"/>
                </a:lnTo>
                <a:lnTo>
                  <a:pt x="4420" y="3038"/>
                </a:lnTo>
                <a:lnTo>
                  <a:pt x="4447" y="3018"/>
                </a:lnTo>
                <a:lnTo>
                  <a:pt x="4475" y="2997"/>
                </a:lnTo>
                <a:lnTo>
                  <a:pt x="4501" y="2973"/>
                </a:lnTo>
                <a:lnTo>
                  <a:pt x="4527" y="2950"/>
                </a:lnTo>
                <a:lnTo>
                  <a:pt x="4550" y="2924"/>
                </a:lnTo>
                <a:lnTo>
                  <a:pt x="4572" y="2899"/>
                </a:lnTo>
                <a:lnTo>
                  <a:pt x="4595" y="2872"/>
                </a:lnTo>
                <a:lnTo>
                  <a:pt x="4614" y="2843"/>
                </a:lnTo>
                <a:lnTo>
                  <a:pt x="4633" y="2814"/>
                </a:lnTo>
                <a:lnTo>
                  <a:pt x="4650" y="2784"/>
                </a:lnTo>
                <a:lnTo>
                  <a:pt x="4666" y="2754"/>
                </a:lnTo>
                <a:lnTo>
                  <a:pt x="4680" y="2722"/>
                </a:lnTo>
                <a:lnTo>
                  <a:pt x="4693" y="2689"/>
                </a:lnTo>
                <a:lnTo>
                  <a:pt x="4705" y="2656"/>
                </a:lnTo>
                <a:lnTo>
                  <a:pt x="4714" y="2622"/>
                </a:lnTo>
                <a:lnTo>
                  <a:pt x="4722" y="2587"/>
                </a:lnTo>
                <a:lnTo>
                  <a:pt x="4728" y="2552"/>
                </a:lnTo>
                <a:lnTo>
                  <a:pt x="4733" y="2517"/>
                </a:lnTo>
                <a:lnTo>
                  <a:pt x="4736" y="2480"/>
                </a:lnTo>
                <a:lnTo>
                  <a:pt x="4736" y="2443"/>
                </a:lnTo>
                <a:lnTo>
                  <a:pt x="4736" y="2406"/>
                </a:lnTo>
                <a:lnTo>
                  <a:pt x="4733" y="2369"/>
                </a:lnTo>
                <a:lnTo>
                  <a:pt x="4728" y="2334"/>
                </a:lnTo>
                <a:lnTo>
                  <a:pt x="4722" y="2298"/>
                </a:lnTo>
                <a:lnTo>
                  <a:pt x="4714" y="2264"/>
                </a:lnTo>
                <a:lnTo>
                  <a:pt x="4705" y="2230"/>
                </a:lnTo>
                <a:lnTo>
                  <a:pt x="4693" y="2197"/>
                </a:lnTo>
                <a:lnTo>
                  <a:pt x="4680" y="2164"/>
                </a:lnTo>
                <a:lnTo>
                  <a:pt x="4666" y="2132"/>
                </a:lnTo>
                <a:lnTo>
                  <a:pt x="4650" y="2101"/>
                </a:lnTo>
                <a:lnTo>
                  <a:pt x="4633" y="2071"/>
                </a:lnTo>
                <a:lnTo>
                  <a:pt x="4614" y="2042"/>
                </a:lnTo>
                <a:lnTo>
                  <a:pt x="4595" y="2014"/>
                </a:lnTo>
                <a:lnTo>
                  <a:pt x="4572" y="1987"/>
                </a:lnTo>
                <a:lnTo>
                  <a:pt x="4550" y="1960"/>
                </a:lnTo>
                <a:lnTo>
                  <a:pt x="4527" y="1936"/>
                </a:lnTo>
                <a:lnTo>
                  <a:pt x="4501" y="1911"/>
                </a:lnTo>
                <a:lnTo>
                  <a:pt x="4475" y="1889"/>
                </a:lnTo>
                <a:lnTo>
                  <a:pt x="4447" y="1868"/>
                </a:lnTo>
                <a:lnTo>
                  <a:pt x="4420" y="1848"/>
                </a:lnTo>
                <a:lnTo>
                  <a:pt x="4391" y="1829"/>
                </a:lnTo>
                <a:lnTo>
                  <a:pt x="4361" y="1812"/>
                </a:lnTo>
                <a:lnTo>
                  <a:pt x="4329" y="1797"/>
                </a:lnTo>
                <a:lnTo>
                  <a:pt x="4298" y="1782"/>
                </a:lnTo>
                <a:lnTo>
                  <a:pt x="4266" y="1769"/>
                </a:lnTo>
                <a:lnTo>
                  <a:pt x="4232" y="1758"/>
                </a:lnTo>
                <a:lnTo>
                  <a:pt x="4198" y="1747"/>
                </a:lnTo>
                <a:lnTo>
                  <a:pt x="4163" y="1740"/>
                </a:lnTo>
                <a:lnTo>
                  <a:pt x="4129" y="1734"/>
                </a:lnTo>
                <a:lnTo>
                  <a:pt x="4092" y="1729"/>
                </a:lnTo>
                <a:lnTo>
                  <a:pt x="4056" y="1726"/>
                </a:lnTo>
                <a:lnTo>
                  <a:pt x="4019" y="1725"/>
                </a:lnTo>
                <a:close/>
                <a:moveTo>
                  <a:pt x="1375" y="838"/>
                </a:moveTo>
                <a:lnTo>
                  <a:pt x="1375" y="3754"/>
                </a:lnTo>
                <a:lnTo>
                  <a:pt x="1591" y="3754"/>
                </a:lnTo>
                <a:lnTo>
                  <a:pt x="1591" y="838"/>
                </a:lnTo>
                <a:lnTo>
                  <a:pt x="1375" y="838"/>
                </a:lnTo>
                <a:close/>
                <a:moveTo>
                  <a:pt x="1841" y="690"/>
                </a:moveTo>
                <a:lnTo>
                  <a:pt x="1841" y="1260"/>
                </a:lnTo>
                <a:lnTo>
                  <a:pt x="2899" y="1260"/>
                </a:lnTo>
                <a:lnTo>
                  <a:pt x="2899" y="690"/>
                </a:lnTo>
                <a:lnTo>
                  <a:pt x="1841" y="690"/>
                </a:lnTo>
                <a:close/>
                <a:moveTo>
                  <a:pt x="4019" y="1003"/>
                </a:moveTo>
                <a:lnTo>
                  <a:pt x="4019" y="1003"/>
                </a:lnTo>
                <a:lnTo>
                  <a:pt x="3982" y="1004"/>
                </a:lnTo>
                <a:lnTo>
                  <a:pt x="3945" y="1005"/>
                </a:lnTo>
                <a:lnTo>
                  <a:pt x="3908" y="1007"/>
                </a:lnTo>
                <a:lnTo>
                  <a:pt x="3872" y="1011"/>
                </a:lnTo>
                <a:lnTo>
                  <a:pt x="3835" y="1015"/>
                </a:lnTo>
                <a:lnTo>
                  <a:pt x="3800" y="1020"/>
                </a:lnTo>
                <a:lnTo>
                  <a:pt x="3764" y="1026"/>
                </a:lnTo>
                <a:lnTo>
                  <a:pt x="3728" y="1033"/>
                </a:lnTo>
                <a:lnTo>
                  <a:pt x="3694" y="1040"/>
                </a:lnTo>
                <a:lnTo>
                  <a:pt x="3659" y="1049"/>
                </a:lnTo>
                <a:lnTo>
                  <a:pt x="3625" y="1058"/>
                </a:lnTo>
                <a:lnTo>
                  <a:pt x="3591" y="1068"/>
                </a:lnTo>
                <a:lnTo>
                  <a:pt x="3558" y="1079"/>
                </a:lnTo>
                <a:lnTo>
                  <a:pt x="3524" y="1091"/>
                </a:lnTo>
                <a:lnTo>
                  <a:pt x="3491" y="1103"/>
                </a:lnTo>
                <a:lnTo>
                  <a:pt x="3459" y="1117"/>
                </a:lnTo>
                <a:lnTo>
                  <a:pt x="3426" y="1130"/>
                </a:lnTo>
                <a:lnTo>
                  <a:pt x="3395" y="1146"/>
                </a:lnTo>
                <a:lnTo>
                  <a:pt x="3364" y="1161"/>
                </a:lnTo>
                <a:lnTo>
                  <a:pt x="3333" y="1177"/>
                </a:lnTo>
                <a:lnTo>
                  <a:pt x="3303" y="1194"/>
                </a:lnTo>
                <a:lnTo>
                  <a:pt x="3273" y="1211"/>
                </a:lnTo>
                <a:lnTo>
                  <a:pt x="3244" y="1230"/>
                </a:lnTo>
                <a:lnTo>
                  <a:pt x="3215" y="1249"/>
                </a:lnTo>
                <a:lnTo>
                  <a:pt x="3186" y="1269"/>
                </a:lnTo>
                <a:lnTo>
                  <a:pt x="3158" y="1289"/>
                </a:lnTo>
                <a:lnTo>
                  <a:pt x="3130" y="1311"/>
                </a:lnTo>
                <a:lnTo>
                  <a:pt x="3103" y="1332"/>
                </a:lnTo>
                <a:lnTo>
                  <a:pt x="3077" y="1354"/>
                </a:lnTo>
                <a:lnTo>
                  <a:pt x="3051" y="1377"/>
                </a:lnTo>
                <a:lnTo>
                  <a:pt x="3026" y="1401"/>
                </a:lnTo>
                <a:lnTo>
                  <a:pt x="3001" y="1425"/>
                </a:lnTo>
                <a:lnTo>
                  <a:pt x="2977" y="1450"/>
                </a:lnTo>
                <a:lnTo>
                  <a:pt x="2954" y="1474"/>
                </a:lnTo>
                <a:lnTo>
                  <a:pt x="2930" y="1501"/>
                </a:lnTo>
                <a:lnTo>
                  <a:pt x="2908" y="1527"/>
                </a:lnTo>
                <a:lnTo>
                  <a:pt x="2887" y="1554"/>
                </a:lnTo>
                <a:lnTo>
                  <a:pt x="2866" y="1581"/>
                </a:lnTo>
                <a:lnTo>
                  <a:pt x="2844" y="1609"/>
                </a:lnTo>
                <a:lnTo>
                  <a:pt x="2826" y="1638"/>
                </a:lnTo>
                <a:lnTo>
                  <a:pt x="2807" y="1667"/>
                </a:lnTo>
                <a:lnTo>
                  <a:pt x="2788" y="1696"/>
                </a:lnTo>
                <a:lnTo>
                  <a:pt x="2770" y="1726"/>
                </a:lnTo>
                <a:lnTo>
                  <a:pt x="2753" y="1756"/>
                </a:lnTo>
                <a:lnTo>
                  <a:pt x="2737" y="1788"/>
                </a:lnTo>
                <a:lnTo>
                  <a:pt x="2722" y="1819"/>
                </a:lnTo>
                <a:lnTo>
                  <a:pt x="2706" y="1850"/>
                </a:lnTo>
                <a:lnTo>
                  <a:pt x="2693" y="1882"/>
                </a:lnTo>
                <a:lnTo>
                  <a:pt x="2679" y="1915"/>
                </a:lnTo>
                <a:lnTo>
                  <a:pt x="2667" y="1948"/>
                </a:lnTo>
                <a:lnTo>
                  <a:pt x="2655" y="1982"/>
                </a:lnTo>
                <a:lnTo>
                  <a:pt x="2644" y="2015"/>
                </a:lnTo>
                <a:lnTo>
                  <a:pt x="2634" y="2048"/>
                </a:lnTo>
                <a:lnTo>
                  <a:pt x="2625" y="2083"/>
                </a:lnTo>
                <a:lnTo>
                  <a:pt x="2616" y="2118"/>
                </a:lnTo>
                <a:lnTo>
                  <a:pt x="2609" y="2153"/>
                </a:lnTo>
                <a:lnTo>
                  <a:pt x="2601" y="2188"/>
                </a:lnTo>
                <a:lnTo>
                  <a:pt x="2596" y="2223"/>
                </a:lnTo>
                <a:lnTo>
                  <a:pt x="2591" y="2259"/>
                </a:lnTo>
                <a:lnTo>
                  <a:pt x="2587" y="2296"/>
                </a:lnTo>
                <a:lnTo>
                  <a:pt x="2584" y="2332"/>
                </a:lnTo>
                <a:lnTo>
                  <a:pt x="2581" y="2368"/>
                </a:lnTo>
                <a:lnTo>
                  <a:pt x="2580" y="2405"/>
                </a:lnTo>
                <a:lnTo>
                  <a:pt x="2579" y="2443"/>
                </a:lnTo>
                <a:lnTo>
                  <a:pt x="2580" y="2480"/>
                </a:lnTo>
                <a:lnTo>
                  <a:pt x="2581" y="2517"/>
                </a:lnTo>
                <a:lnTo>
                  <a:pt x="2584" y="2553"/>
                </a:lnTo>
                <a:lnTo>
                  <a:pt x="2587" y="2590"/>
                </a:lnTo>
                <a:lnTo>
                  <a:pt x="2591" y="2626"/>
                </a:lnTo>
                <a:lnTo>
                  <a:pt x="2596" y="2661"/>
                </a:lnTo>
                <a:lnTo>
                  <a:pt x="2601" y="2697"/>
                </a:lnTo>
                <a:lnTo>
                  <a:pt x="2609" y="2733"/>
                </a:lnTo>
                <a:lnTo>
                  <a:pt x="2616" y="2767"/>
                </a:lnTo>
                <a:lnTo>
                  <a:pt x="2625" y="2803"/>
                </a:lnTo>
                <a:lnTo>
                  <a:pt x="2634" y="2836"/>
                </a:lnTo>
                <a:lnTo>
                  <a:pt x="2644" y="2871"/>
                </a:lnTo>
                <a:lnTo>
                  <a:pt x="2655" y="2904"/>
                </a:lnTo>
                <a:lnTo>
                  <a:pt x="2667" y="2938"/>
                </a:lnTo>
                <a:lnTo>
                  <a:pt x="2679" y="2970"/>
                </a:lnTo>
                <a:lnTo>
                  <a:pt x="2693" y="3004"/>
                </a:lnTo>
                <a:lnTo>
                  <a:pt x="2706" y="3035"/>
                </a:lnTo>
                <a:lnTo>
                  <a:pt x="2722" y="3067"/>
                </a:lnTo>
                <a:lnTo>
                  <a:pt x="2737" y="3098"/>
                </a:lnTo>
                <a:lnTo>
                  <a:pt x="2753" y="3128"/>
                </a:lnTo>
                <a:lnTo>
                  <a:pt x="2770" y="3160"/>
                </a:lnTo>
                <a:lnTo>
                  <a:pt x="2788" y="3189"/>
                </a:lnTo>
                <a:lnTo>
                  <a:pt x="2807" y="3219"/>
                </a:lnTo>
                <a:lnTo>
                  <a:pt x="2826" y="3248"/>
                </a:lnTo>
                <a:lnTo>
                  <a:pt x="2844" y="3276"/>
                </a:lnTo>
                <a:lnTo>
                  <a:pt x="2866" y="3305"/>
                </a:lnTo>
                <a:lnTo>
                  <a:pt x="2887" y="3331"/>
                </a:lnTo>
                <a:lnTo>
                  <a:pt x="2908" y="3358"/>
                </a:lnTo>
                <a:lnTo>
                  <a:pt x="2930" y="3385"/>
                </a:lnTo>
                <a:lnTo>
                  <a:pt x="2954" y="3410"/>
                </a:lnTo>
                <a:lnTo>
                  <a:pt x="2977" y="3436"/>
                </a:lnTo>
                <a:lnTo>
                  <a:pt x="3001" y="3461"/>
                </a:lnTo>
                <a:lnTo>
                  <a:pt x="3026" y="3485"/>
                </a:lnTo>
                <a:lnTo>
                  <a:pt x="3051" y="3508"/>
                </a:lnTo>
                <a:lnTo>
                  <a:pt x="3077" y="3531"/>
                </a:lnTo>
                <a:lnTo>
                  <a:pt x="3103" y="3553"/>
                </a:lnTo>
                <a:lnTo>
                  <a:pt x="3130" y="3575"/>
                </a:lnTo>
                <a:lnTo>
                  <a:pt x="3158" y="3597"/>
                </a:lnTo>
                <a:lnTo>
                  <a:pt x="3186" y="3617"/>
                </a:lnTo>
                <a:lnTo>
                  <a:pt x="3215" y="3637"/>
                </a:lnTo>
                <a:lnTo>
                  <a:pt x="3244" y="3656"/>
                </a:lnTo>
                <a:lnTo>
                  <a:pt x="3273" y="3673"/>
                </a:lnTo>
                <a:lnTo>
                  <a:pt x="3303" y="3691"/>
                </a:lnTo>
                <a:lnTo>
                  <a:pt x="3333" y="3708"/>
                </a:lnTo>
                <a:lnTo>
                  <a:pt x="3364" y="3725"/>
                </a:lnTo>
                <a:lnTo>
                  <a:pt x="3395" y="3740"/>
                </a:lnTo>
                <a:lnTo>
                  <a:pt x="3426" y="3755"/>
                </a:lnTo>
                <a:lnTo>
                  <a:pt x="3459" y="3769"/>
                </a:lnTo>
                <a:lnTo>
                  <a:pt x="3491" y="3783"/>
                </a:lnTo>
                <a:lnTo>
                  <a:pt x="3524" y="3795"/>
                </a:lnTo>
                <a:lnTo>
                  <a:pt x="3558" y="3806"/>
                </a:lnTo>
                <a:lnTo>
                  <a:pt x="3591" y="3817"/>
                </a:lnTo>
                <a:lnTo>
                  <a:pt x="3625" y="3827"/>
                </a:lnTo>
                <a:lnTo>
                  <a:pt x="3659" y="3837"/>
                </a:lnTo>
                <a:lnTo>
                  <a:pt x="3694" y="3845"/>
                </a:lnTo>
                <a:lnTo>
                  <a:pt x="3728" y="3853"/>
                </a:lnTo>
                <a:lnTo>
                  <a:pt x="3764" y="3860"/>
                </a:lnTo>
                <a:lnTo>
                  <a:pt x="3800" y="3865"/>
                </a:lnTo>
                <a:lnTo>
                  <a:pt x="3835" y="3871"/>
                </a:lnTo>
                <a:lnTo>
                  <a:pt x="3872" y="3875"/>
                </a:lnTo>
                <a:lnTo>
                  <a:pt x="3908" y="3879"/>
                </a:lnTo>
                <a:lnTo>
                  <a:pt x="3945" y="3881"/>
                </a:lnTo>
                <a:lnTo>
                  <a:pt x="3982" y="3882"/>
                </a:lnTo>
                <a:lnTo>
                  <a:pt x="4019" y="3882"/>
                </a:lnTo>
                <a:lnTo>
                  <a:pt x="4056" y="3882"/>
                </a:lnTo>
                <a:lnTo>
                  <a:pt x="4093" y="3881"/>
                </a:lnTo>
                <a:lnTo>
                  <a:pt x="4130" y="3879"/>
                </a:lnTo>
                <a:lnTo>
                  <a:pt x="4167" y="3875"/>
                </a:lnTo>
                <a:lnTo>
                  <a:pt x="4202" y="3871"/>
                </a:lnTo>
                <a:lnTo>
                  <a:pt x="4238" y="3865"/>
                </a:lnTo>
                <a:lnTo>
                  <a:pt x="4274" y="3860"/>
                </a:lnTo>
                <a:lnTo>
                  <a:pt x="4309" y="3853"/>
                </a:lnTo>
                <a:lnTo>
                  <a:pt x="4344" y="3845"/>
                </a:lnTo>
                <a:lnTo>
                  <a:pt x="4378" y="3837"/>
                </a:lnTo>
                <a:lnTo>
                  <a:pt x="4413" y="3827"/>
                </a:lnTo>
                <a:lnTo>
                  <a:pt x="4447" y="3817"/>
                </a:lnTo>
                <a:lnTo>
                  <a:pt x="4481" y="3806"/>
                </a:lnTo>
                <a:lnTo>
                  <a:pt x="4514" y="3795"/>
                </a:lnTo>
                <a:lnTo>
                  <a:pt x="4547" y="3783"/>
                </a:lnTo>
                <a:lnTo>
                  <a:pt x="4579" y="3769"/>
                </a:lnTo>
                <a:lnTo>
                  <a:pt x="4611" y="3755"/>
                </a:lnTo>
                <a:lnTo>
                  <a:pt x="4644" y="3740"/>
                </a:lnTo>
                <a:lnTo>
                  <a:pt x="4675" y="3725"/>
                </a:lnTo>
                <a:lnTo>
                  <a:pt x="4705" y="3708"/>
                </a:lnTo>
                <a:lnTo>
                  <a:pt x="4736" y="3691"/>
                </a:lnTo>
                <a:lnTo>
                  <a:pt x="4765" y="3673"/>
                </a:lnTo>
                <a:lnTo>
                  <a:pt x="4795" y="3656"/>
                </a:lnTo>
                <a:lnTo>
                  <a:pt x="4824" y="3637"/>
                </a:lnTo>
                <a:lnTo>
                  <a:pt x="4852" y="3617"/>
                </a:lnTo>
                <a:lnTo>
                  <a:pt x="4880" y="3597"/>
                </a:lnTo>
                <a:lnTo>
                  <a:pt x="4908" y="3575"/>
                </a:lnTo>
                <a:lnTo>
                  <a:pt x="4935" y="3553"/>
                </a:lnTo>
                <a:lnTo>
                  <a:pt x="4961" y="3531"/>
                </a:lnTo>
                <a:lnTo>
                  <a:pt x="4987" y="3508"/>
                </a:lnTo>
                <a:lnTo>
                  <a:pt x="5013" y="3485"/>
                </a:lnTo>
                <a:lnTo>
                  <a:pt x="5037" y="3461"/>
                </a:lnTo>
                <a:lnTo>
                  <a:pt x="5061" y="3436"/>
                </a:lnTo>
                <a:lnTo>
                  <a:pt x="5085" y="3410"/>
                </a:lnTo>
                <a:lnTo>
                  <a:pt x="5107" y="3385"/>
                </a:lnTo>
                <a:lnTo>
                  <a:pt x="5130" y="3358"/>
                </a:lnTo>
                <a:lnTo>
                  <a:pt x="5152" y="3331"/>
                </a:lnTo>
                <a:lnTo>
                  <a:pt x="5173" y="3305"/>
                </a:lnTo>
                <a:lnTo>
                  <a:pt x="5193" y="3276"/>
                </a:lnTo>
                <a:lnTo>
                  <a:pt x="5213" y="3248"/>
                </a:lnTo>
                <a:lnTo>
                  <a:pt x="5232" y="3219"/>
                </a:lnTo>
                <a:lnTo>
                  <a:pt x="5250" y="3189"/>
                </a:lnTo>
                <a:lnTo>
                  <a:pt x="5268" y="3160"/>
                </a:lnTo>
                <a:lnTo>
                  <a:pt x="5285" y="3128"/>
                </a:lnTo>
                <a:lnTo>
                  <a:pt x="5301" y="3098"/>
                </a:lnTo>
                <a:lnTo>
                  <a:pt x="5317" y="3067"/>
                </a:lnTo>
                <a:lnTo>
                  <a:pt x="5331" y="3035"/>
                </a:lnTo>
                <a:lnTo>
                  <a:pt x="5346" y="3004"/>
                </a:lnTo>
                <a:lnTo>
                  <a:pt x="5359" y="2970"/>
                </a:lnTo>
                <a:lnTo>
                  <a:pt x="5372" y="2938"/>
                </a:lnTo>
                <a:lnTo>
                  <a:pt x="5383" y="2904"/>
                </a:lnTo>
                <a:lnTo>
                  <a:pt x="5394" y="2871"/>
                </a:lnTo>
                <a:lnTo>
                  <a:pt x="5404" y="2836"/>
                </a:lnTo>
                <a:lnTo>
                  <a:pt x="5414" y="2803"/>
                </a:lnTo>
                <a:lnTo>
                  <a:pt x="5422" y="2767"/>
                </a:lnTo>
                <a:lnTo>
                  <a:pt x="5430" y="2733"/>
                </a:lnTo>
                <a:lnTo>
                  <a:pt x="5436" y="2697"/>
                </a:lnTo>
                <a:lnTo>
                  <a:pt x="5442" y="2661"/>
                </a:lnTo>
                <a:lnTo>
                  <a:pt x="5447" y="2626"/>
                </a:lnTo>
                <a:lnTo>
                  <a:pt x="5452" y="2590"/>
                </a:lnTo>
                <a:lnTo>
                  <a:pt x="5454" y="2553"/>
                </a:lnTo>
                <a:lnTo>
                  <a:pt x="5457" y="2517"/>
                </a:lnTo>
                <a:lnTo>
                  <a:pt x="5459" y="2480"/>
                </a:lnTo>
                <a:lnTo>
                  <a:pt x="5459" y="2443"/>
                </a:lnTo>
                <a:lnTo>
                  <a:pt x="5459" y="2405"/>
                </a:lnTo>
                <a:lnTo>
                  <a:pt x="5457" y="2368"/>
                </a:lnTo>
                <a:lnTo>
                  <a:pt x="5454" y="2332"/>
                </a:lnTo>
                <a:lnTo>
                  <a:pt x="5452" y="2296"/>
                </a:lnTo>
                <a:lnTo>
                  <a:pt x="5447" y="2259"/>
                </a:lnTo>
                <a:lnTo>
                  <a:pt x="5442" y="2223"/>
                </a:lnTo>
                <a:lnTo>
                  <a:pt x="5436" y="2188"/>
                </a:lnTo>
                <a:lnTo>
                  <a:pt x="5430" y="2153"/>
                </a:lnTo>
                <a:lnTo>
                  <a:pt x="5422" y="2118"/>
                </a:lnTo>
                <a:lnTo>
                  <a:pt x="5414" y="2083"/>
                </a:lnTo>
                <a:lnTo>
                  <a:pt x="5404" y="2048"/>
                </a:lnTo>
                <a:lnTo>
                  <a:pt x="5394" y="2015"/>
                </a:lnTo>
                <a:lnTo>
                  <a:pt x="5383" y="1982"/>
                </a:lnTo>
                <a:lnTo>
                  <a:pt x="5372" y="1948"/>
                </a:lnTo>
                <a:lnTo>
                  <a:pt x="5359" y="1915"/>
                </a:lnTo>
                <a:lnTo>
                  <a:pt x="5346" y="1882"/>
                </a:lnTo>
                <a:lnTo>
                  <a:pt x="5331" y="1850"/>
                </a:lnTo>
                <a:lnTo>
                  <a:pt x="5317" y="1819"/>
                </a:lnTo>
                <a:lnTo>
                  <a:pt x="5301" y="1788"/>
                </a:lnTo>
                <a:lnTo>
                  <a:pt x="5285" y="1756"/>
                </a:lnTo>
                <a:lnTo>
                  <a:pt x="5268" y="1726"/>
                </a:lnTo>
                <a:lnTo>
                  <a:pt x="5250" y="1696"/>
                </a:lnTo>
                <a:lnTo>
                  <a:pt x="5232" y="1667"/>
                </a:lnTo>
                <a:lnTo>
                  <a:pt x="5213" y="1638"/>
                </a:lnTo>
                <a:lnTo>
                  <a:pt x="5193" y="1609"/>
                </a:lnTo>
                <a:lnTo>
                  <a:pt x="5173" y="1581"/>
                </a:lnTo>
                <a:lnTo>
                  <a:pt x="5152" y="1554"/>
                </a:lnTo>
                <a:lnTo>
                  <a:pt x="5130" y="1527"/>
                </a:lnTo>
                <a:lnTo>
                  <a:pt x="5107" y="1501"/>
                </a:lnTo>
                <a:lnTo>
                  <a:pt x="5085" y="1474"/>
                </a:lnTo>
                <a:lnTo>
                  <a:pt x="5061" y="1450"/>
                </a:lnTo>
                <a:lnTo>
                  <a:pt x="5037" y="1425"/>
                </a:lnTo>
                <a:lnTo>
                  <a:pt x="5013" y="1401"/>
                </a:lnTo>
                <a:lnTo>
                  <a:pt x="4987" y="1377"/>
                </a:lnTo>
                <a:lnTo>
                  <a:pt x="4961" y="1354"/>
                </a:lnTo>
                <a:lnTo>
                  <a:pt x="4935" y="1332"/>
                </a:lnTo>
                <a:lnTo>
                  <a:pt x="4908" y="1311"/>
                </a:lnTo>
                <a:lnTo>
                  <a:pt x="4880" y="1289"/>
                </a:lnTo>
                <a:lnTo>
                  <a:pt x="4852" y="1269"/>
                </a:lnTo>
                <a:lnTo>
                  <a:pt x="4824" y="1249"/>
                </a:lnTo>
                <a:lnTo>
                  <a:pt x="4795" y="1230"/>
                </a:lnTo>
                <a:lnTo>
                  <a:pt x="4765" y="1211"/>
                </a:lnTo>
                <a:lnTo>
                  <a:pt x="4736" y="1194"/>
                </a:lnTo>
                <a:lnTo>
                  <a:pt x="4705" y="1177"/>
                </a:lnTo>
                <a:lnTo>
                  <a:pt x="4675" y="1161"/>
                </a:lnTo>
                <a:lnTo>
                  <a:pt x="4644" y="1146"/>
                </a:lnTo>
                <a:lnTo>
                  <a:pt x="4611" y="1130"/>
                </a:lnTo>
                <a:lnTo>
                  <a:pt x="4579" y="1117"/>
                </a:lnTo>
                <a:lnTo>
                  <a:pt x="4547" y="1103"/>
                </a:lnTo>
                <a:lnTo>
                  <a:pt x="4514" y="1091"/>
                </a:lnTo>
                <a:lnTo>
                  <a:pt x="4481" y="1079"/>
                </a:lnTo>
                <a:lnTo>
                  <a:pt x="4447" y="1068"/>
                </a:lnTo>
                <a:lnTo>
                  <a:pt x="4413" y="1058"/>
                </a:lnTo>
                <a:lnTo>
                  <a:pt x="4378" y="1049"/>
                </a:lnTo>
                <a:lnTo>
                  <a:pt x="4344" y="1040"/>
                </a:lnTo>
                <a:lnTo>
                  <a:pt x="4309" y="1033"/>
                </a:lnTo>
                <a:lnTo>
                  <a:pt x="4274" y="1026"/>
                </a:lnTo>
                <a:lnTo>
                  <a:pt x="4238" y="1020"/>
                </a:lnTo>
                <a:lnTo>
                  <a:pt x="4202" y="1015"/>
                </a:lnTo>
                <a:lnTo>
                  <a:pt x="4167" y="1011"/>
                </a:lnTo>
                <a:lnTo>
                  <a:pt x="4130" y="1007"/>
                </a:lnTo>
                <a:lnTo>
                  <a:pt x="4093" y="1005"/>
                </a:lnTo>
                <a:lnTo>
                  <a:pt x="4056" y="1004"/>
                </a:lnTo>
                <a:lnTo>
                  <a:pt x="4019" y="1003"/>
                </a:lnTo>
                <a:close/>
                <a:moveTo>
                  <a:pt x="4708" y="1754"/>
                </a:moveTo>
                <a:lnTo>
                  <a:pt x="4708" y="1754"/>
                </a:lnTo>
                <a:lnTo>
                  <a:pt x="4674" y="1722"/>
                </a:lnTo>
                <a:lnTo>
                  <a:pt x="4639" y="1692"/>
                </a:lnTo>
                <a:lnTo>
                  <a:pt x="4602" y="1663"/>
                </a:lnTo>
                <a:lnTo>
                  <a:pt x="4563" y="1635"/>
                </a:lnTo>
                <a:lnTo>
                  <a:pt x="4524" y="1610"/>
                </a:lnTo>
                <a:lnTo>
                  <a:pt x="4483" y="1587"/>
                </a:lnTo>
                <a:lnTo>
                  <a:pt x="4442" y="1565"/>
                </a:lnTo>
                <a:lnTo>
                  <a:pt x="4398" y="1546"/>
                </a:lnTo>
                <a:lnTo>
                  <a:pt x="4354" y="1528"/>
                </a:lnTo>
                <a:lnTo>
                  <a:pt x="4309" y="1512"/>
                </a:lnTo>
                <a:lnTo>
                  <a:pt x="4262" y="1500"/>
                </a:lnTo>
                <a:lnTo>
                  <a:pt x="4216" y="1489"/>
                </a:lnTo>
                <a:lnTo>
                  <a:pt x="4168" y="1480"/>
                </a:lnTo>
                <a:lnTo>
                  <a:pt x="4119" y="1474"/>
                </a:lnTo>
                <a:lnTo>
                  <a:pt x="4070" y="1470"/>
                </a:lnTo>
                <a:lnTo>
                  <a:pt x="4019" y="1469"/>
                </a:lnTo>
                <a:lnTo>
                  <a:pt x="3969" y="1470"/>
                </a:lnTo>
                <a:lnTo>
                  <a:pt x="3919" y="1474"/>
                </a:lnTo>
                <a:lnTo>
                  <a:pt x="3871" y="1480"/>
                </a:lnTo>
                <a:lnTo>
                  <a:pt x="3823" y="1489"/>
                </a:lnTo>
                <a:lnTo>
                  <a:pt x="3775" y="1500"/>
                </a:lnTo>
                <a:lnTo>
                  <a:pt x="3730" y="1512"/>
                </a:lnTo>
                <a:lnTo>
                  <a:pt x="3684" y="1528"/>
                </a:lnTo>
                <a:lnTo>
                  <a:pt x="3640" y="1546"/>
                </a:lnTo>
                <a:lnTo>
                  <a:pt x="3597" y="1565"/>
                </a:lnTo>
                <a:lnTo>
                  <a:pt x="3555" y="1587"/>
                </a:lnTo>
                <a:lnTo>
                  <a:pt x="3514" y="1610"/>
                </a:lnTo>
                <a:lnTo>
                  <a:pt x="3474" y="1635"/>
                </a:lnTo>
                <a:lnTo>
                  <a:pt x="3436" y="1663"/>
                </a:lnTo>
                <a:lnTo>
                  <a:pt x="3400" y="1692"/>
                </a:lnTo>
                <a:lnTo>
                  <a:pt x="3364" y="1722"/>
                </a:lnTo>
                <a:lnTo>
                  <a:pt x="3330" y="1754"/>
                </a:lnTo>
                <a:lnTo>
                  <a:pt x="3298" y="1788"/>
                </a:lnTo>
                <a:lnTo>
                  <a:pt x="3267" y="1823"/>
                </a:lnTo>
                <a:lnTo>
                  <a:pt x="3239" y="1860"/>
                </a:lnTo>
                <a:lnTo>
                  <a:pt x="3211" y="1898"/>
                </a:lnTo>
                <a:lnTo>
                  <a:pt x="3186" y="1938"/>
                </a:lnTo>
                <a:lnTo>
                  <a:pt x="3162" y="1978"/>
                </a:lnTo>
                <a:lnTo>
                  <a:pt x="3141" y="2021"/>
                </a:lnTo>
                <a:lnTo>
                  <a:pt x="3122" y="2064"/>
                </a:lnTo>
                <a:lnTo>
                  <a:pt x="3104" y="2107"/>
                </a:lnTo>
                <a:lnTo>
                  <a:pt x="3089" y="2153"/>
                </a:lnTo>
                <a:lnTo>
                  <a:pt x="3075" y="2199"/>
                </a:lnTo>
                <a:lnTo>
                  <a:pt x="3065" y="2247"/>
                </a:lnTo>
                <a:lnTo>
                  <a:pt x="3056" y="2295"/>
                </a:lnTo>
                <a:lnTo>
                  <a:pt x="3050" y="2344"/>
                </a:lnTo>
                <a:lnTo>
                  <a:pt x="3046" y="2393"/>
                </a:lnTo>
                <a:lnTo>
                  <a:pt x="3045" y="2443"/>
                </a:lnTo>
                <a:lnTo>
                  <a:pt x="3046" y="2493"/>
                </a:lnTo>
                <a:lnTo>
                  <a:pt x="3050" y="2542"/>
                </a:lnTo>
                <a:lnTo>
                  <a:pt x="3056" y="2591"/>
                </a:lnTo>
                <a:lnTo>
                  <a:pt x="3065" y="2639"/>
                </a:lnTo>
                <a:lnTo>
                  <a:pt x="3075" y="2686"/>
                </a:lnTo>
                <a:lnTo>
                  <a:pt x="3089" y="2733"/>
                </a:lnTo>
                <a:lnTo>
                  <a:pt x="3104" y="2777"/>
                </a:lnTo>
                <a:lnTo>
                  <a:pt x="3122" y="2822"/>
                </a:lnTo>
                <a:lnTo>
                  <a:pt x="3141" y="2865"/>
                </a:lnTo>
                <a:lnTo>
                  <a:pt x="3162" y="2907"/>
                </a:lnTo>
                <a:lnTo>
                  <a:pt x="3186" y="2948"/>
                </a:lnTo>
                <a:lnTo>
                  <a:pt x="3211" y="2987"/>
                </a:lnTo>
                <a:lnTo>
                  <a:pt x="3239" y="3026"/>
                </a:lnTo>
                <a:lnTo>
                  <a:pt x="3267" y="3063"/>
                </a:lnTo>
                <a:lnTo>
                  <a:pt x="3298" y="3097"/>
                </a:lnTo>
                <a:lnTo>
                  <a:pt x="3330" y="3132"/>
                </a:lnTo>
                <a:lnTo>
                  <a:pt x="3364" y="3164"/>
                </a:lnTo>
                <a:lnTo>
                  <a:pt x="3400" y="3194"/>
                </a:lnTo>
                <a:lnTo>
                  <a:pt x="3436" y="3223"/>
                </a:lnTo>
                <a:lnTo>
                  <a:pt x="3474" y="3250"/>
                </a:lnTo>
                <a:lnTo>
                  <a:pt x="3514" y="3276"/>
                </a:lnTo>
                <a:lnTo>
                  <a:pt x="3555" y="3299"/>
                </a:lnTo>
                <a:lnTo>
                  <a:pt x="3597" y="3320"/>
                </a:lnTo>
                <a:lnTo>
                  <a:pt x="3640" y="3340"/>
                </a:lnTo>
                <a:lnTo>
                  <a:pt x="3684" y="3358"/>
                </a:lnTo>
                <a:lnTo>
                  <a:pt x="3730" y="3373"/>
                </a:lnTo>
                <a:lnTo>
                  <a:pt x="3775" y="3386"/>
                </a:lnTo>
                <a:lnTo>
                  <a:pt x="3823" y="3397"/>
                </a:lnTo>
                <a:lnTo>
                  <a:pt x="3871" y="3405"/>
                </a:lnTo>
                <a:lnTo>
                  <a:pt x="3919" y="3412"/>
                </a:lnTo>
                <a:lnTo>
                  <a:pt x="3969" y="3415"/>
                </a:lnTo>
                <a:lnTo>
                  <a:pt x="4019" y="3417"/>
                </a:lnTo>
                <a:lnTo>
                  <a:pt x="4070" y="3415"/>
                </a:lnTo>
                <a:lnTo>
                  <a:pt x="4119" y="3412"/>
                </a:lnTo>
                <a:lnTo>
                  <a:pt x="4168" y="3405"/>
                </a:lnTo>
                <a:lnTo>
                  <a:pt x="4216" y="3397"/>
                </a:lnTo>
                <a:lnTo>
                  <a:pt x="4262" y="3386"/>
                </a:lnTo>
                <a:lnTo>
                  <a:pt x="4309" y="3373"/>
                </a:lnTo>
                <a:lnTo>
                  <a:pt x="4354" y="3358"/>
                </a:lnTo>
                <a:lnTo>
                  <a:pt x="4398" y="3340"/>
                </a:lnTo>
                <a:lnTo>
                  <a:pt x="4442" y="3320"/>
                </a:lnTo>
                <a:lnTo>
                  <a:pt x="4483" y="3299"/>
                </a:lnTo>
                <a:lnTo>
                  <a:pt x="4524" y="3276"/>
                </a:lnTo>
                <a:lnTo>
                  <a:pt x="4563" y="3250"/>
                </a:lnTo>
                <a:lnTo>
                  <a:pt x="4602" y="3223"/>
                </a:lnTo>
                <a:lnTo>
                  <a:pt x="4639" y="3194"/>
                </a:lnTo>
                <a:lnTo>
                  <a:pt x="4674" y="3164"/>
                </a:lnTo>
                <a:lnTo>
                  <a:pt x="4708" y="3132"/>
                </a:lnTo>
                <a:lnTo>
                  <a:pt x="4740" y="3097"/>
                </a:lnTo>
                <a:lnTo>
                  <a:pt x="4771" y="3063"/>
                </a:lnTo>
                <a:lnTo>
                  <a:pt x="4800" y="3026"/>
                </a:lnTo>
                <a:lnTo>
                  <a:pt x="4826" y="2987"/>
                </a:lnTo>
                <a:lnTo>
                  <a:pt x="4852" y="2948"/>
                </a:lnTo>
                <a:lnTo>
                  <a:pt x="4876" y="2907"/>
                </a:lnTo>
                <a:lnTo>
                  <a:pt x="4897" y="2865"/>
                </a:lnTo>
                <a:lnTo>
                  <a:pt x="4917" y="2822"/>
                </a:lnTo>
                <a:lnTo>
                  <a:pt x="4934" y="2777"/>
                </a:lnTo>
                <a:lnTo>
                  <a:pt x="4949" y="2733"/>
                </a:lnTo>
                <a:lnTo>
                  <a:pt x="4962" y="2686"/>
                </a:lnTo>
                <a:lnTo>
                  <a:pt x="4974" y="2639"/>
                </a:lnTo>
                <a:lnTo>
                  <a:pt x="4981" y="2591"/>
                </a:lnTo>
                <a:lnTo>
                  <a:pt x="4988" y="2542"/>
                </a:lnTo>
                <a:lnTo>
                  <a:pt x="4991" y="2493"/>
                </a:lnTo>
                <a:lnTo>
                  <a:pt x="4993" y="2443"/>
                </a:lnTo>
                <a:lnTo>
                  <a:pt x="4991" y="2393"/>
                </a:lnTo>
                <a:lnTo>
                  <a:pt x="4988" y="2344"/>
                </a:lnTo>
                <a:lnTo>
                  <a:pt x="4981" y="2295"/>
                </a:lnTo>
                <a:lnTo>
                  <a:pt x="4974" y="2247"/>
                </a:lnTo>
                <a:lnTo>
                  <a:pt x="4962" y="2199"/>
                </a:lnTo>
                <a:lnTo>
                  <a:pt x="4949" y="2153"/>
                </a:lnTo>
                <a:lnTo>
                  <a:pt x="4934" y="2107"/>
                </a:lnTo>
                <a:lnTo>
                  <a:pt x="4917" y="2064"/>
                </a:lnTo>
                <a:lnTo>
                  <a:pt x="4897" y="2021"/>
                </a:lnTo>
                <a:lnTo>
                  <a:pt x="4876" y="1978"/>
                </a:lnTo>
                <a:lnTo>
                  <a:pt x="4852" y="1938"/>
                </a:lnTo>
                <a:lnTo>
                  <a:pt x="4826" y="1898"/>
                </a:lnTo>
                <a:lnTo>
                  <a:pt x="4800" y="1860"/>
                </a:lnTo>
                <a:lnTo>
                  <a:pt x="4771" y="1823"/>
                </a:lnTo>
                <a:lnTo>
                  <a:pt x="4740" y="1788"/>
                </a:lnTo>
                <a:lnTo>
                  <a:pt x="4708" y="1754"/>
                </a:lnTo>
                <a:close/>
                <a:moveTo>
                  <a:pt x="4362" y="2100"/>
                </a:moveTo>
                <a:lnTo>
                  <a:pt x="4362" y="2100"/>
                </a:lnTo>
                <a:lnTo>
                  <a:pt x="4345" y="2084"/>
                </a:lnTo>
                <a:lnTo>
                  <a:pt x="4328" y="2068"/>
                </a:lnTo>
                <a:lnTo>
                  <a:pt x="4309" y="2054"/>
                </a:lnTo>
                <a:lnTo>
                  <a:pt x="4290" y="2041"/>
                </a:lnTo>
                <a:lnTo>
                  <a:pt x="4270" y="2028"/>
                </a:lnTo>
                <a:lnTo>
                  <a:pt x="4250" y="2016"/>
                </a:lnTo>
                <a:lnTo>
                  <a:pt x="4229" y="2006"/>
                </a:lnTo>
                <a:lnTo>
                  <a:pt x="4208" y="1996"/>
                </a:lnTo>
                <a:lnTo>
                  <a:pt x="4186" y="1987"/>
                </a:lnTo>
                <a:lnTo>
                  <a:pt x="4163" y="1980"/>
                </a:lnTo>
                <a:lnTo>
                  <a:pt x="4141" y="1974"/>
                </a:lnTo>
                <a:lnTo>
                  <a:pt x="4116" y="1968"/>
                </a:lnTo>
                <a:lnTo>
                  <a:pt x="4093" y="1964"/>
                </a:lnTo>
                <a:lnTo>
                  <a:pt x="4068" y="1960"/>
                </a:lnTo>
                <a:lnTo>
                  <a:pt x="4044" y="1959"/>
                </a:lnTo>
                <a:lnTo>
                  <a:pt x="4019" y="1958"/>
                </a:lnTo>
                <a:lnTo>
                  <a:pt x="3994" y="1959"/>
                </a:lnTo>
                <a:lnTo>
                  <a:pt x="3969" y="1960"/>
                </a:lnTo>
                <a:lnTo>
                  <a:pt x="3945" y="1964"/>
                </a:lnTo>
                <a:lnTo>
                  <a:pt x="3921" y="1968"/>
                </a:lnTo>
                <a:lnTo>
                  <a:pt x="3898" y="1974"/>
                </a:lnTo>
                <a:lnTo>
                  <a:pt x="3874" y="1980"/>
                </a:lnTo>
                <a:lnTo>
                  <a:pt x="3852" y="1987"/>
                </a:lnTo>
                <a:lnTo>
                  <a:pt x="3830" y="1996"/>
                </a:lnTo>
                <a:lnTo>
                  <a:pt x="3809" y="2006"/>
                </a:lnTo>
                <a:lnTo>
                  <a:pt x="3788" y="2016"/>
                </a:lnTo>
                <a:lnTo>
                  <a:pt x="3767" y="2028"/>
                </a:lnTo>
                <a:lnTo>
                  <a:pt x="3747" y="2041"/>
                </a:lnTo>
                <a:lnTo>
                  <a:pt x="3728" y="2054"/>
                </a:lnTo>
                <a:lnTo>
                  <a:pt x="3711" y="2068"/>
                </a:lnTo>
                <a:lnTo>
                  <a:pt x="3693" y="2084"/>
                </a:lnTo>
                <a:lnTo>
                  <a:pt x="3676" y="2100"/>
                </a:lnTo>
                <a:lnTo>
                  <a:pt x="3660" y="2116"/>
                </a:lnTo>
                <a:lnTo>
                  <a:pt x="3645" y="2134"/>
                </a:lnTo>
                <a:lnTo>
                  <a:pt x="3630" y="2152"/>
                </a:lnTo>
                <a:lnTo>
                  <a:pt x="3617" y="2172"/>
                </a:lnTo>
                <a:lnTo>
                  <a:pt x="3605" y="2191"/>
                </a:lnTo>
                <a:lnTo>
                  <a:pt x="3592" y="2211"/>
                </a:lnTo>
                <a:lnTo>
                  <a:pt x="3582" y="2232"/>
                </a:lnTo>
                <a:lnTo>
                  <a:pt x="3572" y="2253"/>
                </a:lnTo>
                <a:lnTo>
                  <a:pt x="3563" y="2276"/>
                </a:lnTo>
                <a:lnTo>
                  <a:pt x="3556" y="2298"/>
                </a:lnTo>
                <a:lnTo>
                  <a:pt x="3550" y="2321"/>
                </a:lnTo>
                <a:lnTo>
                  <a:pt x="3545" y="2345"/>
                </a:lnTo>
                <a:lnTo>
                  <a:pt x="3540" y="2369"/>
                </a:lnTo>
                <a:lnTo>
                  <a:pt x="3537" y="2393"/>
                </a:lnTo>
                <a:lnTo>
                  <a:pt x="3534" y="2417"/>
                </a:lnTo>
                <a:lnTo>
                  <a:pt x="3534" y="2443"/>
                </a:lnTo>
                <a:lnTo>
                  <a:pt x="3534" y="2467"/>
                </a:lnTo>
                <a:lnTo>
                  <a:pt x="3537" y="2492"/>
                </a:lnTo>
                <a:lnTo>
                  <a:pt x="3540" y="2517"/>
                </a:lnTo>
                <a:lnTo>
                  <a:pt x="3545" y="2541"/>
                </a:lnTo>
                <a:lnTo>
                  <a:pt x="3550" y="2564"/>
                </a:lnTo>
                <a:lnTo>
                  <a:pt x="3556" y="2587"/>
                </a:lnTo>
                <a:lnTo>
                  <a:pt x="3563" y="2610"/>
                </a:lnTo>
                <a:lnTo>
                  <a:pt x="3572" y="2631"/>
                </a:lnTo>
                <a:lnTo>
                  <a:pt x="3582" y="2654"/>
                </a:lnTo>
                <a:lnTo>
                  <a:pt x="3592" y="2674"/>
                </a:lnTo>
                <a:lnTo>
                  <a:pt x="3605" y="2695"/>
                </a:lnTo>
                <a:lnTo>
                  <a:pt x="3617" y="2714"/>
                </a:lnTo>
                <a:lnTo>
                  <a:pt x="3630" y="2733"/>
                </a:lnTo>
                <a:lnTo>
                  <a:pt x="3645" y="2752"/>
                </a:lnTo>
                <a:lnTo>
                  <a:pt x="3660" y="2768"/>
                </a:lnTo>
                <a:lnTo>
                  <a:pt x="3676" y="2786"/>
                </a:lnTo>
                <a:lnTo>
                  <a:pt x="3693" y="2802"/>
                </a:lnTo>
                <a:lnTo>
                  <a:pt x="3711" y="2817"/>
                </a:lnTo>
                <a:lnTo>
                  <a:pt x="3728" y="2831"/>
                </a:lnTo>
                <a:lnTo>
                  <a:pt x="3747" y="2845"/>
                </a:lnTo>
                <a:lnTo>
                  <a:pt x="3767" y="2858"/>
                </a:lnTo>
                <a:lnTo>
                  <a:pt x="3788" y="2869"/>
                </a:lnTo>
                <a:lnTo>
                  <a:pt x="3809" y="2880"/>
                </a:lnTo>
                <a:lnTo>
                  <a:pt x="3830" y="2890"/>
                </a:lnTo>
                <a:lnTo>
                  <a:pt x="3852" y="2898"/>
                </a:lnTo>
                <a:lnTo>
                  <a:pt x="3874" y="2906"/>
                </a:lnTo>
                <a:lnTo>
                  <a:pt x="3898" y="2912"/>
                </a:lnTo>
                <a:lnTo>
                  <a:pt x="3921" y="2918"/>
                </a:lnTo>
                <a:lnTo>
                  <a:pt x="3945" y="2922"/>
                </a:lnTo>
                <a:lnTo>
                  <a:pt x="3969" y="2924"/>
                </a:lnTo>
                <a:lnTo>
                  <a:pt x="3994" y="2927"/>
                </a:lnTo>
                <a:lnTo>
                  <a:pt x="4019" y="2928"/>
                </a:lnTo>
                <a:lnTo>
                  <a:pt x="4044" y="2927"/>
                </a:lnTo>
                <a:lnTo>
                  <a:pt x="4068" y="2924"/>
                </a:lnTo>
                <a:lnTo>
                  <a:pt x="4093" y="2922"/>
                </a:lnTo>
                <a:lnTo>
                  <a:pt x="4116" y="2918"/>
                </a:lnTo>
                <a:lnTo>
                  <a:pt x="4141" y="2912"/>
                </a:lnTo>
                <a:lnTo>
                  <a:pt x="4163" y="2906"/>
                </a:lnTo>
                <a:lnTo>
                  <a:pt x="4186" y="2898"/>
                </a:lnTo>
                <a:lnTo>
                  <a:pt x="4208" y="2890"/>
                </a:lnTo>
                <a:lnTo>
                  <a:pt x="4229" y="2880"/>
                </a:lnTo>
                <a:lnTo>
                  <a:pt x="4250" y="2869"/>
                </a:lnTo>
                <a:lnTo>
                  <a:pt x="4270" y="2858"/>
                </a:lnTo>
                <a:lnTo>
                  <a:pt x="4290" y="2845"/>
                </a:lnTo>
                <a:lnTo>
                  <a:pt x="4309" y="2831"/>
                </a:lnTo>
                <a:lnTo>
                  <a:pt x="4328" y="2817"/>
                </a:lnTo>
                <a:lnTo>
                  <a:pt x="4345" y="2802"/>
                </a:lnTo>
                <a:lnTo>
                  <a:pt x="4362" y="2786"/>
                </a:lnTo>
                <a:lnTo>
                  <a:pt x="4378" y="2768"/>
                </a:lnTo>
                <a:lnTo>
                  <a:pt x="4393" y="2752"/>
                </a:lnTo>
                <a:lnTo>
                  <a:pt x="4407" y="2733"/>
                </a:lnTo>
                <a:lnTo>
                  <a:pt x="4421" y="2714"/>
                </a:lnTo>
                <a:lnTo>
                  <a:pt x="4434" y="2695"/>
                </a:lnTo>
                <a:lnTo>
                  <a:pt x="4445" y="2674"/>
                </a:lnTo>
                <a:lnTo>
                  <a:pt x="4456" y="2654"/>
                </a:lnTo>
                <a:lnTo>
                  <a:pt x="4465" y="2631"/>
                </a:lnTo>
                <a:lnTo>
                  <a:pt x="4474" y="2610"/>
                </a:lnTo>
                <a:lnTo>
                  <a:pt x="4482" y="2587"/>
                </a:lnTo>
                <a:lnTo>
                  <a:pt x="4489" y="2564"/>
                </a:lnTo>
                <a:lnTo>
                  <a:pt x="4494" y="2541"/>
                </a:lnTo>
                <a:lnTo>
                  <a:pt x="4499" y="2517"/>
                </a:lnTo>
                <a:lnTo>
                  <a:pt x="4501" y="2492"/>
                </a:lnTo>
                <a:lnTo>
                  <a:pt x="4503" y="2467"/>
                </a:lnTo>
                <a:lnTo>
                  <a:pt x="4504" y="2443"/>
                </a:lnTo>
                <a:lnTo>
                  <a:pt x="4503" y="2417"/>
                </a:lnTo>
                <a:lnTo>
                  <a:pt x="4501" y="2393"/>
                </a:lnTo>
                <a:lnTo>
                  <a:pt x="4499" y="2369"/>
                </a:lnTo>
                <a:lnTo>
                  <a:pt x="4494" y="2345"/>
                </a:lnTo>
                <a:lnTo>
                  <a:pt x="4489" y="2321"/>
                </a:lnTo>
                <a:lnTo>
                  <a:pt x="4482" y="2298"/>
                </a:lnTo>
                <a:lnTo>
                  <a:pt x="4474" y="2276"/>
                </a:lnTo>
                <a:lnTo>
                  <a:pt x="4465" y="2253"/>
                </a:lnTo>
                <a:lnTo>
                  <a:pt x="4456" y="2232"/>
                </a:lnTo>
                <a:lnTo>
                  <a:pt x="4445" y="2211"/>
                </a:lnTo>
                <a:lnTo>
                  <a:pt x="4434" y="2191"/>
                </a:lnTo>
                <a:lnTo>
                  <a:pt x="4421" y="2172"/>
                </a:lnTo>
                <a:lnTo>
                  <a:pt x="4407" y="2152"/>
                </a:lnTo>
                <a:lnTo>
                  <a:pt x="4393" y="2134"/>
                </a:lnTo>
                <a:lnTo>
                  <a:pt x="4378" y="2116"/>
                </a:lnTo>
                <a:lnTo>
                  <a:pt x="4362" y="2100"/>
                </a:lnTo>
                <a:close/>
              </a:path>
            </a:pathLst>
          </a:custGeom>
          <a:solidFill>
            <a:srgbClr val="2B2A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3322" name="KSO_Shape"/>
          <p:cNvSpPr/>
          <p:nvPr/>
        </p:nvSpPr>
        <p:spPr bwMode="auto">
          <a:xfrm>
            <a:off x="5151438" y="3959225"/>
            <a:ext cx="436562" cy="368300"/>
          </a:xfrm>
          <a:custGeom>
            <a:avLst/>
            <a:gdLst>
              <a:gd name="T0" fmla="*/ 2147483647 w 6190"/>
              <a:gd name="T1" fmla="*/ 2147483647 h 4291"/>
              <a:gd name="T2" fmla="*/ 2147483647 w 6190"/>
              <a:gd name="T3" fmla="*/ 2147483647 h 4291"/>
              <a:gd name="T4" fmla="*/ 2147483647 w 6190"/>
              <a:gd name="T5" fmla="*/ 2147483647 h 4291"/>
              <a:gd name="T6" fmla="*/ 2147483647 w 6190"/>
              <a:gd name="T7" fmla="*/ 2147483647 h 4291"/>
              <a:gd name="T8" fmla="*/ 2147483647 w 6190"/>
              <a:gd name="T9" fmla="*/ 2147483647 h 4291"/>
              <a:gd name="T10" fmla="*/ 2147483647 w 6190"/>
              <a:gd name="T11" fmla="*/ 2147483647 h 4291"/>
              <a:gd name="T12" fmla="*/ 2147483647 w 6190"/>
              <a:gd name="T13" fmla="*/ 2147483647 h 4291"/>
              <a:gd name="T14" fmla="*/ 2147483647 w 6190"/>
              <a:gd name="T15" fmla="*/ 2147483647 h 4291"/>
              <a:gd name="T16" fmla="*/ 2147483647 w 6190"/>
              <a:gd name="T17" fmla="*/ 2147483647 h 4291"/>
              <a:gd name="T18" fmla="*/ 2147483647 w 6190"/>
              <a:gd name="T19" fmla="*/ 2147483647 h 4291"/>
              <a:gd name="T20" fmla="*/ 2147483647 w 6190"/>
              <a:gd name="T21" fmla="*/ 2147483647 h 4291"/>
              <a:gd name="T22" fmla="*/ 2147483647 w 6190"/>
              <a:gd name="T23" fmla="*/ 2147483647 h 4291"/>
              <a:gd name="T24" fmla="*/ 2147483647 w 6190"/>
              <a:gd name="T25" fmla="*/ 2147483647 h 4291"/>
              <a:gd name="T26" fmla="*/ 2147483647 w 6190"/>
              <a:gd name="T27" fmla="*/ 2147483647 h 4291"/>
              <a:gd name="T28" fmla="*/ 2147483647 w 6190"/>
              <a:gd name="T29" fmla="*/ 2147483647 h 4291"/>
              <a:gd name="T30" fmla="*/ 2147483647 w 6190"/>
              <a:gd name="T31" fmla="*/ 2147483647 h 4291"/>
              <a:gd name="T32" fmla="*/ 2147483647 w 6190"/>
              <a:gd name="T33" fmla="*/ 2147483647 h 4291"/>
              <a:gd name="T34" fmla="*/ 2147483647 w 6190"/>
              <a:gd name="T35" fmla="*/ 2147483647 h 4291"/>
              <a:gd name="T36" fmla="*/ 2147483647 w 6190"/>
              <a:gd name="T37" fmla="*/ 2147483647 h 4291"/>
              <a:gd name="T38" fmla="*/ 2147483647 w 6190"/>
              <a:gd name="T39" fmla="*/ 2147483647 h 4291"/>
              <a:gd name="T40" fmla="*/ 2147483647 w 6190"/>
              <a:gd name="T41" fmla="*/ 2147483647 h 4291"/>
              <a:gd name="T42" fmla="*/ 2147483647 w 6190"/>
              <a:gd name="T43" fmla="*/ 2147483647 h 4291"/>
              <a:gd name="T44" fmla="*/ 2147483647 w 6190"/>
              <a:gd name="T45" fmla="*/ 2147483647 h 4291"/>
              <a:gd name="T46" fmla="*/ 0 w 6190"/>
              <a:gd name="T47" fmla="*/ 2147483647 h 4291"/>
              <a:gd name="T48" fmla="*/ 0 w 6190"/>
              <a:gd name="T49" fmla="*/ 2147483647 h 4291"/>
              <a:gd name="T50" fmla="*/ 2147483647 w 6190"/>
              <a:gd name="T51" fmla="*/ 2147483647 h 4291"/>
              <a:gd name="T52" fmla="*/ 2147483647 w 6190"/>
              <a:gd name="T53" fmla="*/ 0 h 4291"/>
              <a:gd name="T54" fmla="*/ 2147483647 w 6190"/>
              <a:gd name="T55" fmla="*/ 2147483647 h 4291"/>
              <a:gd name="T56" fmla="*/ 2147483647 w 6190"/>
              <a:gd name="T57" fmla="*/ 2147483647 h 4291"/>
              <a:gd name="T58" fmla="*/ 2147483647 w 6190"/>
              <a:gd name="T59" fmla="*/ 2147483647 h 4291"/>
              <a:gd name="T60" fmla="*/ 2147483647 w 6190"/>
              <a:gd name="T61" fmla="*/ 2147483647 h 4291"/>
              <a:gd name="T62" fmla="*/ 2147483647 w 6190"/>
              <a:gd name="T63" fmla="*/ 2147483647 h 4291"/>
              <a:gd name="T64" fmla="*/ 2147483647 w 6190"/>
              <a:gd name="T65" fmla="*/ 2147483647 h 4291"/>
              <a:gd name="T66" fmla="*/ 2147483647 w 6190"/>
              <a:gd name="T67" fmla="*/ 2147483647 h 4291"/>
              <a:gd name="T68" fmla="*/ 2147483647 w 6190"/>
              <a:gd name="T69" fmla="*/ 2147483647 h 4291"/>
              <a:gd name="T70" fmla="*/ 2147483647 w 6190"/>
              <a:gd name="T71" fmla="*/ 2147483647 h 4291"/>
              <a:gd name="T72" fmla="*/ 2147483647 w 6190"/>
              <a:gd name="T73" fmla="*/ 2147483647 h 4291"/>
              <a:gd name="T74" fmla="*/ 2147483647 w 6190"/>
              <a:gd name="T75" fmla="*/ 2147483647 h 4291"/>
              <a:gd name="T76" fmla="*/ 2147483647 w 6190"/>
              <a:gd name="T77" fmla="*/ 2147483647 h 4291"/>
              <a:gd name="T78" fmla="*/ 2147483647 w 6190"/>
              <a:gd name="T79" fmla="*/ 2147483647 h 429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190" h="4291">
                <a:moveTo>
                  <a:pt x="179" y="508"/>
                </a:moveTo>
                <a:lnTo>
                  <a:pt x="4027" y="508"/>
                </a:lnTo>
                <a:lnTo>
                  <a:pt x="4206" y="508"/>
                </a:lnTo>
                <a:lnTo>
                  <a:pt x="4206" y="688"/>
                </a:lnTo>
                <a:lnTo>
                  <a:pt x="4206" y="3418"/>
                </a:lnTo>
                <a:lnTo>
                  <a:pt x="4206" y="3598"/>
                </a:lnTo>
                <a:lnTo>
                  <a:pt x="4027" y="3598"/>
                </a:lnTo>
                <a:lnTo>
                  <a:pt x="2568" y="3598"/>
                </a:lnTo>
                <a:lnTo>
                  <a:pt x="2568" y="3721"/>
                </a:lnTo>
                <a:lnTo>
                  <a:pt x="2634" y="3731"/>
                </a:lnTo>
                <a:lnTo>
                  <a:pt x="2698" y="3740"/>
                </a:lnTo>
                <a:lnTo>
                  <a:pt x="2764" y="3752"/>
                </a:lnTo>
                <a:lnTo>
                  <a:pt x="2829" y="3765"/>
                </a:lnTo>
                <a:lnTo>
                  <a:pt x="2895" y="3779"/>
                </a:lnTo>
                <a:lnTo>
                  <a:pt x="2961" y="3794"/>
                </a:lnTo>
                <a:lnTo>
                  <a:pt x="3026" y="3811"/>
                </a:lnTo>
                <a:lnTo>
                  <a:pt x="3092" y="3829"/>
                </a:lnTo>
                <a:lnTo>
                  <a:pt x="3157" y="3848"/>
                </a:lnTo>
                <a:lnTo>
                  <a:pt x="3223" y="3868"/>
                </a:lnTo>
                <a:lnTo>
                  <a:pt x="3288" y="3891"/>
                </a:lnTo>
                <a:lnTo>
                  <a:pt x="3354" y="3914"/>
                </a:lnTo>
                <a:lnTo>
                  <a:pt x="3419" y="3938"/>
                </a:lnTo>
                <a:lnTo>
                  <a:pt x="3485" y="3965"/>
                </a:lnTo>
                <a:lnTo>
                  <a:pt x="3550" y="3993"/>
                </a:lnTo>
                <a:lnTo>
                  <a:pt x="3616" y="4021"/>
                </a:lnTo>
                <a:lnTo>
                  <a:pt x="3616" y="4291"/>
                </a:lnTo>
                <a:lnTo>
                  <a:pt x="632" y="4291"/>
                </a:lnTo>
                <a:lnTo>
                  <a:pt x="632" y="4021"/>
                </a:lnTo>
                <a:lnTo>
                  <a:pt x="696" y="3995"/>
                </a:lnTo>
                <a:lnTo>
                  <a:pt x="758" y="3970"/>
                </a:lnTo>
                <a:lnTo>
                  <a:pt x="822" y="3946"/>
                </a:lnTo>
                <a:lnTo>
                  <a:pt x="885" y="3924"/>
                </a:lnTo>
                <a:lnTo>
                  <a:pt x="949" y="3901"/>
                </a:lnTo>
                <a:lnTo>
                  <a:pt x="1013" y="3881"/>
                </a:lnTo>
                <a:lnTo>
                  <a:pt x="1075" y="3861"/>
                </a:lnTo>
                <a:lnTo>
                  <a:pt x="1139" y="3843"/>
                </a:lnTo>
                <a:lnTo>
                  <a:pt x="1203" y="3825"/>
                </a:lnTo>
                <a:lnTo>
                  <a:pt x="1266" y="3809"/>
                </a:lnTo>
                <a:lnTo>
                  <a:pt x="1330" y="3793"/>
                </a:lnTo>
                <a:lnTo>
                  <a:pt x="1394" y="3779"/>
                </a:lnTo>
                <a:lnTo>
                  <a:pt x="1456" y="3765"/>
                </a:lnTo>
                <a:lnTo>
                  <a:pt x="1520" y="3753"/>
                </a:lnTo>
                <a:lnTo>
                  <a:pt x="1584" y="3743"/>
                </a:lnTo>
                <a:lnTo>
                  <a:pt x="1647" y="3733"/>
                </a:lnTo>
                <a:lnTo>
                  <a:pt x="1647" y="3598"/>
                </a:lnTo>
                <a:lnTo>
                  <a:pt x="179" y="3598"/>
                </a:lnTo>
                <a:lnTo>
                  <a:pt x="0" y="3598"/>
                </a:lnTo>
                <a:lnTo>
                  <a:pt x="0" y="3418"/>
                </a:lnTo>
                <a:lnTo>
                  <a:pt x="0" y="688"/>
                </a:lnTo>
                <a:lnTo>
                  <a:pt x="0" y="508"/>
                </a:lnTo>
                <a:lnTo>
                  <a:pt x="179" y="508"/>
                </a:lnTo>
                <a:close/>
                <a:moveTo>
                  <a:pt x="4438" y="4291"/>
                </a:moveTo>
                <a:lnTo>
                  <a:pt x="6190" y="4291"/>
                </a:lnTo>
                <a:lnTo>
                  <a:pt x="6190" y="0"/>
                </a:lnTo>
                <a:lnTo>
                  <a:pt x="4438" y="0"/>
                </a:lnTo>
                <a:lnTo>
                  <a:pt x="4438" y="4291"/>
                </a:lnTo>
                <a:close/>
                <a:moveTo>
                  <a:pt x="4659" y="374"/>
                </a:moveTo>
                <a:lnTo>
                  <a:pt x="6000" y="374"/>
                </a:lnTo>
                <a:lnTo>
                  <a:pt x="6000" y="791"/>
                </a:lnTo>
                <a:lnTo>
                  <a:pt x="4659" y="791"/>
                </a:lnTo>
                <a:lnTo>
                  <a:pt x="4659" y="374"/>
                </a:lnTo>
                <a:close/>
                <a:moveTo>
                  <a:pt x="4659" y="1025"/>
                </a:moveTo>
                <a:lnTo>
                  <a:pt x="6000" y="1025"/>
                </a:lnTo>
                <a:lnTo>
                  <a:pt x="6000" y="1444"/>
                </a:lnTo>
                <a:lnTo>
                  <a:pt x="4659" y="1444"/>
                </a:lnTo>
                <a:lnTo>
                  <a:pt x="4659" y="1025"/>
                </a:lnTo>
                <a:close/>
                <a:moveTo>
                  <a:pt x="4652" y="1798"/>
                </a:moveTo>
                <a:lnTo>
                  <a:pt x="5102" y="1798"/>
                </a:lnTo>
                <a:lnTo>
                  <a:pt x="5102" y="2121"/>
                </a:lnTo>
                <a:lnTo>
                  <a:pt x="4652" y="2121"/>
                </a:lnTo>
                <a:lnTo>
                  <a:pt x="4652" y="1798"/>
                </a:lnTo>
                <a:close/>
                <a:moveTo>
                  <a:pt x="4652" y="2317"/>
                </a:moveTo>
                <a:lnTo>
                  <a:pt x="5102" y="2317"/>
                </a:lnTo>
                <a:lnTo>
                  <a:pt x="5102" y="2640"/>
                </a:lnTo>
                <a:lnTo>
                  <a:pt x="4652" y="2640"/>
                </a:lnTo>
                <a:lnTo>
                  <a:pt x="4652" y="2317"/>
                </a:lnTo>
                <a:close/>
                <a:moveTo>
                  <a:pt x="3847" y="868"/>
                </a:moveTo>
                <a:lnTo>
                  <a:pt x="359" y="868"/>
                </a:lnTo>
                <a:lnTo>
                  <a:pt x="359" y="3238"/>
                </a:lnTo>
                <a:lnTo>
                  <a:pt x="3847" y="3238"/>
                </a:lnTo>
                <a:lnTo>
                  <a:pt x="3847" y="868"/>
                </a:lnTo>
                <a:close/>
              </a:path>
            </a:pathLst>
          </a:custGeom>
          <a:solidFill>
            <a:srgbClr val="C53D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3323" name="KSO_Shape"/>
          <p:cNvSpPr/>
          <p:nvPr/>
        </p:nvSpPr>
        <p:spPr bwMode="auto">
          <a:xfrm>
            <a:off x="7570788" y="3924300"/>
            <a:ext cx="449262" cy="403225"/>
          </a:xfrm>
          <a:custGeom>
            <a:avLst/>
            <a:gdLst>
              <a:gd name="T0" fmla="*/ 2147483647 w 6140"/>
              <a:gd name="T1" fmla="*/ 2147483647 h 6040"/>
              <a:gd name="T2" fmla="*/ 2147483647 w 6140"/>
              <a:gd name="T3" fmla="*/ 2147483647 h 6040"/>
              <a:gd name="T4" fmla="*/ 2147483647 w 6140"/>
              <a:gd name="T5" fmla="*/ 2147483647 h 6040"/>
              <a:gd name="T6" fmla="*/ 2147483647 w 6140"/>
              <a:gd name="T7" fmla="*/ 2147483647 h 6040"/>
              <a:gd name="T8" fmla="*/ 2147483647 w 6140"/>
              <a:gd name="T9" fmla="*/ 2147483647 h 6040"/>
              <a:gd name="T10" fmla="*/ 2147483647 w 6140"/>
              <a:gd name="T11" fmla="*/ 2147483647 h 6040"/>
              <a:gd name="T12" fmla="*/ 2147483647 w 6140"/>
              <a:gd name="T13" fmla="*/ 2147483647 h 6040"/>
              <a:gd name="T14" fmla="*/ 2147483647 w 6140"/>
              <a:gd name="T15" fmla="*/ 2147483647 h 6040"/>
              <a:gd name="T16" fmla="*/ 2147483647 w 6140"/>
              <a:gd name="T17" fmla="*/ 2147483647 h 6040"/>
              <a:gd name="T18" fmla="*/ 2147483647 w 6140"/>
              <a:gd name="T19" fmla="*/ 2147483647 h 6040"/>
              <a:gd name="T20" fmla="*/ 2147483647 w 6140"/>
              <a:gd name="T21" fmla="*/ 2147483647 h 6040"/>
              <a:gd name="T22" fmla="*/ 2147483647 w 6140"/>
              <a:gd name="T23" fmla="*/ 2147483647 h 6040"/>
              <a:gd name="T24" fmla="*/ 2147483647 w 6140"/>
              <a:gd name="T25" fmla="*/ 2147483647 h 6040"/>
              <a:gd name="T26" fmla="*/ 2147483647 w 6140"/>
              <a:gd name="T27" fmla="*/ 2147483647 h 6040"/>
              <a:gd name="T28" fmla="*/ 2147483647 w 6140"/>
              <a:gd name="T29" fmla="*/ 2147483647 h 6040"/>
              <a:gd name="T30" fmla="*/ 0 w 6140"/>
              <a:gd name="T31" fmla="*/ 2147483647 h 6040"/>
              <a:gd name="T32" fmla="*/ 2147483647 w 6140"/>
              <a:gd name="T33" fmla="*/ 2147483647 h 6040"/>
              <a:gd name="T34" fmla="*/ 2147483647 w 6140"/>
              <a:gd name="T35" fmla="*/ 2147483647 h 6040"/>
              <a:gd name="T36" fmla="*/ 2147483647 w 6140"/>
              <a:gd name="T37" fmla="*/ 2147483647 h 6040"/>
              <a:gd name="T38" fmla="*/ 2147483647 w 6140"/>
              <a:gd name="T39" fmla="*/ 2147483647 h 6040"/>
              <a:gd name="T40" fmla="*/ 2147483647 w 6140"/>
              <a:gd name="T41" fmla="*/ 2147483647 h 6040"/>
              <a:gd name="T42" fmla="*/ 2147483647 w 6140"/>
              <a:gd name="T43" fmla="*/ 2147483647 h 6040"/>
              <a:gd name="T44" fmla="*/ 2147483647 w 6140"/>
              <a:gd name="T45" fmla="*/ 2147483647 h 6040"/>
              <a:gd name="T46" fmla="*/ 2147483647 w 6140"/>
              <a:gd name="T47" fmla="*/ 2147483647 h 6040"/>
              <a:gd name="T48" fmla="*/ 2147483647 w 6140"/>
              <a:gd name="T49" fmla="*/ 2147483647 h 6040"/>
              <a:gd name="T50" fmla="*/ 2147483647 w 6140"/>
              <a:gd name="T51" fmla="*/ 2147483647 h 6040"/>
              <a:gd name="T52" fmla="*/ 2147483647 w 6140"/>
              <a:gd name="T53" fmla="*/ 2147483647 h 6040"/>
              <a:gd name="T54" fmla="*/ 2147483647 w 6140"/>
              <a:gd name="T55" fmla="*/ 2147483647 h 6040"/>
              <a:gd name="T56" fmla="*/ 2147483647 w 6140"/>
              <a:gd name="T57" fmla="*/ 2147483647 h 6040"/>
              <a:gd name="T58" fmla="*/ 2147483647 w 6140"/>
              <a:gd name="T59" fmla="*/ 2147483647 h 6040"/>
              <a:gd name="T60" fmla="*/ 2147483647 w 6140"/>
              <a:gd name="T61" fmla="*/ 2147483647 h 6040"/>
              <a:gd name="T62" fmla="*/ 2147483647 w 6140"/>
              <a:gd name="T63" fmla="*/ 2147483647 h 6040"/>
              <a:gd name="T64" fmla="*/ 2147483647 w 6140"/>
              <a:gd name="T65" fmla="*/ 2147483647 h 6040"/>
              <a:gd name="T66" fmla="*/ 2147483647 w 6140"/>
              <a:gd name="T67" fmla="*/ 2147483647 h 6040"/>
              <a:gd name="T68" fmla="*/ 2147483647 w 6140"/>
              <a:gd name="T69" fmla="*/ 2147483647 h 6040"/>
              <a:gd name="T70" fmla="*/ 2147483647 w 6140"/>
              <a:gd name="T71" fmla="*/ 2147483647 h 6040"/>
              <a:gd name="T72" fmla="*/ 2147483647 w 6140"/>
              <a:gd name="T73" fmla="*/ 2147483647 h 6040"/>
              <a:gd name="T74" fmla="*/ 2147483647 w 6140"/>
              <a:gd name="T75" fmla="*/ 2147483647 h 6040"/>
              <a:gd name="T76" fmla="*/ 2147483647 w 6140"/>
              <a:gd name="T77" fmla="*/ 2147483647 h 6040"/>
              <a:gd name="T78" fmla="*/ 2147483647 w 6140"/>
              <a:gd name="T79" fmla="*/ 2147483647 h 6040"/>
              <a:gd name="T80" fmla="*/ 2147483647 w 6140"/>
              <a:gd name="T81" fmla="*/ 2147483647 h 6040"/>
              <a:gd name="T82" fmla="*/ 2147483647 w 6140"/>
              <a:gd name="T83" fmla="*/ 2147483647 h 6040"/>
              <a:gd name="T84" fmla="*/ 2147483647 w 6140"/>
              <a:gd name="T85" fmla="*/ 2147483647 h 6040"/>
              <a:gd name="T86" fmla="*/ 2147483647 w 6140"/>
              <a:gd name="T87" fmla="*/ 2147483647 h 6040"/>
              <a:gd name="T88" fmla="*/ 2147483647 w 6140"/>
              <a:gd name="T89" fmla="*/ 2147483647 h 6040"/>
              <a:gd name="T90" fmla="*/ 2147483647 w 6140"/>
              <a:gd name="T91" fmla="*/ 2147483647 h 6040"/>
              <a:gd name="T92" fmla="*/ 2147483647 w 6140"/>
              <a:gd name="T93" fmla="*/ 2147483647 h 6040"/>
              <a:gd name="T94" fmla="*/ 2147483647 w 6140"/>
              <a:gd name="T95" fmla="*/ 2147483647 h 6040"/>
              <a:gd name="T96" fmla="*/ 2147483647 w 6140"/>
              <a:gd name="T97" fmla="*/ 2147483647 h 6040"/>
              <a:gd name="T98" fmla="*/ 2147483647 w 6140"/>
              <a:gd name="T99" fmla="*/ 2147483647 h 6040"/>
              <a:gd name="T100" fmla="*/ 2147483647 w 6140"/>
              <a:gd name="T101" fmla="*/ 2147483647 h 6040"/>
              <a:gd name="T102" fmla="*/ 2147483647 w 6140"/>
              <a:gd name="T103" fmla="*/ 2147483647 h 6040"/>
              <a:gd name="T104" fmla="*/ 2147483647 w 6140"/>
              <a:gd name="T105" fmla="*/ 2147483647 h 6040"/>
              <a:gd name="T106" fmla="*/ 2147483647 w 6140"/>
              <a:gd name="T107" fmla="*/ 2147483647 h 6040"/>
              <a:gd name="T108" fmla="*/ 2147483647 w 6140"/>
              <a:gd name="T109" fmla="*/ 2147483647 h 6040"/>
              <a:gd name="T110" fmla="*/ 2147483647 w 6140"/>
              <a:gd name="T111" fmla="*/ 2147483647 h 6040"/>
              <a:gd name="T112" fmla="*/ 2147483647 w 6140"/>
              <a:gd name="T113" fmla="*/ 2147483647 h 6040"/>
              <a:gd name="T114" fmla="*/ 2147483647 w 6140"/>
              <a:gd name="T115" fmla="*/ 2147483647 h 6040"/>
              <a:gd name="T116" fmla="*/ 2147483647 w 6140"/>
              <a:gd name="T117" fmla="*/ 2147483647 h 6040"/>
              <a:gd name="T118" fmla="*/ 2147483647 w 6140"/>
              <a:gd name="T119" fmla="*/ 2147483647 h 6040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6140" h="6040">
                <a:moveTo>
                  <a:pt x="3011" y="554"/>
                </a:moveTo>
                <a:lnTo>
                  <a:pt x="5433" y="554"/>
                </a:lnTo>
                <a:lnTo>
                  <a:pt x="5469" y="555"/>
                </a:lnTo>
                <a:lnTo>
                  <a:pt x="5505" y="557"/>
                </a:lnTo>
                <a:lnTo>
                  <a:pt x="5540" y="562"/>
                </a:lnTo>
                <a:lnTo>
                  <a:pt x="5575" y="567"/>
                </a:lnTo>
                <a:lnTo>
                  <a:pt x="5608" y="576"/>
                </a:lnTo>
                <a:lnTo>
                  <a:pt x="5642" y="586"/>
                </a:lnTo>
                <a:lnTo>
                  <a:pt x="5676" y="597"/>
                </a:lnTo>
                <a:lnTo>
                  <a:pt x="5707" y="609"/>
                </a:lnTo>
                <a:lnTo>
                  <a:pt x="5738" y="623"/>
                </a:lnTo>
                <a:lnTo>
                  <a:pt x="5768" y="639"/>
                </a:lnTo>
                <a:lnTo>
                  <a:pt x="5799" y="656"/>
                </a:lnTo>
                <a:lnTo>
                  <a:pt x="5828" y="674"/>
                </a:lnTo>
                <a:lnTo>
                  <a:pt x="5854" y="694"/>
                </a:lnTo>
                <a:lnTo>
                  <a:pt x="5881" y="716"/>
                </a:lnTo>
                <a:lnTo>
                  <a:pt x="5908" y="738"/>
                </a:lnTo>
                <a:lnTo>
                  <a:pt x="5932" y="761"/>
                </a:lnTo>
                <a:lnTo>
                  <a:pt x="5955" y="786"/>
                </a:lnTo>
                <a:lnTo>
                  <a:pt x="5977" y="811"/>
                </a:lnTo>
                <a:lnTo>
                  <a:pt x="5998" y="838"/>
                </a:lnTo>
                <a:lnTo>
                  <a:pt x="6018" y="866"/>
                </a:lnTo>
                <a:lnTo>
                  <a:pt x="6037" y="895"/>
                </a:lnTo>
                <a:lnTo>
                  <a:pt x="6054" y="924"/>
                </a:lnTo>
                <a:lnTo>
                  <a:pt x="6069" y="955"/>
                </a:lnTo>
                <a:lnTo>
                  <a:pt x="6084" y="987"/>
                </a:lnTo>
                <a:lnTo>
                  <a:pt x="6097" y="1018"/>
                </a:lnTo>
                <a:lnTo>
                  <a:pt x="6107" y="1051"/>
                </a:lnTo>
                <a:lnTo>
                  <a:pt x="6117" y="1084"/>
                </a:lnTo>
                <a:lnTo>
                  <a:pt x="6125" y="1119"/>
                </a:lnTo>
                <a:lnTo>
                  <a:pt x="6132" y="1154"/>
                </a:lnTo>
                <a:lnTo>
                  <a:pt x="6136" y="1189"/>
                </a:lnTo>
                <a:lnTo>
                  <a:pt x="6139" y="1225"/>
                </a:lnTo>
                <a:lnTo>
                  <a:pt x="6140" y="1261"/>
                </a:lnTo>
                <a:lnTo>
                  <a:pt x="6140" y="5331"/>
                </a:lnTo>
                <a:lnTo>
                  <a:pt x="6139" y="5369"/>
                </a:lnTo>
                <a:lnTo>
                  <a:pt x="6136" y="5405"/>
                </a:lnTo>
                <a:lnTo>
                  <a:pt x="6132" y="5439"/>
                </a:lnTo>
                <a:lnTo>
                  <a:pt x="6125" y="5474"/>
                </a:lnTo>
                <a:lnTo>
                  <a:pt x="6117" y="5508"/>
                </a:lnTo>
                <a:lnTo>
                  <a:pt x="6107" y="5542"/>
                </a:lnTo>
                <a:lnTo>
                  <a:pt x="6097" y="5574"/>
                </a:lnTo>
                <a:lnTo>
                  <a:pt x="6084" y="5607"/>
                </a:lnTo>
                <a:lnTo>
                  <a:pt x="6069" y="5638"/>
                </a:lnTo>
                <a:lnTo>
                  <a:pt x="6054" y="5668"/>
                </a:lnTo>
                <a:lnTo>
                  <a:pt x="6037" y="5698"/>
                </a:lnTo>
                <a:lnTo>
                  <a:pt x="6018" y="5726"/>
                </a:lnTo>
                <a:lnTo>
                  <a:pt x="5998" y="5754"/>
                </a:lnTo>
                <a:lnTo>
                  <a:pt x="5977" y="5781"/>
                </a:lnTo>
                <a:lnTo>
                  <a:pt x="5955" y="5806"/>
                </a:lnTo>
                <a:lnTo>
                  <a:pt x="5932" y="5832"/>
                </a:lnTo>
                <a:lnTo>
                  <a:pt x="5908" y="5855"/>
                </a:lnTo>
                <a:lnTo>
                  <a:pt x="5881" y="5877"/>
                </a:lnTo>
                <a:lnTo>
                  <a:pt x="5854" y="5898"/>
                </a:lnTo>
                <a:lnTo>
                  <a:pt x="5828" y="5918"/>
                </a:lnTo>
                <a:lnTo>
                  <a:pt x="5799" y="5936"/>
                </a:lnTo>
                <a:lnTo>
                  <a:pt x="5768" y="5954"/>
                </a:lnTo>
                <a:lnTo>
                  <a:pt x="5738" y="5969"/>
                </a:lnTo>
                <a:lnTo>
                  <a:pt x="5707" y="5983"/>
                </a:lnTo>
                <a:lnTo>
                  <a:pt x="5676" y="5996"/>
                </a:lnTo>
                <a:lnTo>
                  <a:pt x="5642" y="6007"/>
                </a:lnTo>
                <a:lnTo>
                  <a:pt x="5608" y="6016"/>
                </a:lnTo>
                <a:lnTo>
                  <a:pt x="5575" y="6025"/>
                </a:lnTo>
                <a:lnTo>
                  <a:pt x="5540" y="6030"/>
                </a:lnTo>
                <a:lnTo>
                  <a:pt x="5505" y="6035"/>
                </a:lnTo>
                <a:lnTo>
                  <a:pt x="5469" y="6039"/>
                </a:lnTo>
                <a:lnTo>
                  <a:pt x="5433" y="6040"/>
                </a:lnTo>
                <a:lnTo>
                  <a:pt x="3011" y="6040"/>
                </a:lnTo>
                <a:lnTo>
                  <a:pt x="2981" y="6039"/>
                </a:lnTo>
                <a:lnTo>
                  <a:pt x="2951" y="6036"/>
                </a:lnTo>
                <a:lnTo>
                  <a:pt x="2921" y="6033"/>
                </a:lnTo>
                <a:lnTo>
                  <a:pt x="2892" y="6029"/>
                </a:lnTo>
                <a:lnTo>
                  <a:pt x="2863" y="6023"/>
                </a:lnTo>
                <a:lnTo>
                  <a:pt x="2834" y="6016"/>
                </a:lnTo>
                <a:lnTo>
                  <a:pt x="2806" y="6008"/>
                </a:lnTo>
                <a:lnTo>
                  <a:pt x="2778" y="5999"/>
                </a:lnTo>
                <a:lnTo>
                  <a:pt x="2750" y="5989"/>
                </a:lnTo>
                <a:lnTo>
                  <a:pt x="2723" y="5978"/>
                </a:lnTo>
                <a:lnTo>
                  <a:pt x="2698" y="5965"/>
                </a:lnTo>
                <a:lnTo>
                  <a:pt x="2672" y="5951"/>
                </a:lnTo>
                <a:lnTo>
                  <a:pt x="2647" y="5938"/>
                </a:lnTo>
                <a:lnTo>
                  <a:pt x="2623" y="5922"/>
                </a:lnTo>
                <a:lnTo>
                  <a:pt x="2599" y="5906"/>
                </a:lnTo>
                <a:lnTo>
                  <a:pt x="2577" y="5889"/>
                </a:lnTo>
                <a:lnTo>
                  <a:pt x="2554" y="5870"/>
                </a:lnTo>
                <a:lnTo>
                  <a:pt x="2533" y="5852"/>
                </a:lnTo>
                <a:lnTo>
                  <a:pt x="2512" y="5832"/>
                </a:lnTo>
                <a:lnTo>
                  <a:pt x="2492" y="5811"/>
                </a:lnTo>
                <a:lnTo>
                  <a:pt x="2474" y="5790"/>
                </a:lnTo>
                <a:lnTo>
                  <a:pt x="2455" y="5768"/>
                </a:lnTo>
                <a:lnTo>
                  <a:pt x="2438" y="5745"/>
                </a:lnTo>
                <a:lnTo>
                  <a:pt x="2421" y="5722"/>
                </a:lnTo>
                <a:lnTo>
                  <a:pt x="2406" y="5697"/>
                </a:lnTo>
                <a:lnTo>
                  <a:pt x="2392" y="5672"/>
                </a:lnTo>
                <a:lnTo>
                  <a:pt x="2378" y="5646"/>
                </a:lnTo>
                <a:lnTo>
                  <a:pt x="2366" y="5621"/>
                </a:lnTo>
                <a:lnTo>
                  <a:pt x="2355" y="5594"/>
                </a:lnTo>
                <a:lnTo>
                  <a:pt x="2345" y="5567"/>
                </a:lnTo>
                <a:lnTo>
                  <a:pt x="2336" y="5539"/>
                </a:lnTo>
                <a:lnTo>
                  <a:pt x="2327" y="5510"/>
                </a:lnTo>
                <a:lnTo>
                  <a:pt x="2315" y="5509"/>
                </a:lnTo>
                <a:lnTo>
                  <a:pt x="2259" y="5501"/>
                </a:lnTo>
                <a:lnTo>
                  <a:pt x="2203" y="5493"/>
                </a:lnTo>
                <a:lnTo>
                  <a:pt x="2147" y="5484"/>
                </a:lnTo>
                <a:lnTo>
                  <a:pt x="2092" y="5474"/>
                </a:lnTo>
                <a:lnTo>
                  <a:pt x="2037" y="5463"/>
                </a:lnTo>
                <a:lnTo>
                  <a:pt x="1983" y="5451"/>
                </a:lnTo>
                <a:lnTo>
                  <a:pt x="1929" y="5439"/>
                </a:lnTo>
                <a:lnTo>
                  <a:pt x="1876" y="5427"/>
                </a:lnTo>
                <a:lnTo>
                  <a:pt x="1824" y="5413"/>
                </a:lnTo>
                <a:lnTo>
                  <a:pt x="1771" y="5398"/>
                </a:lnTo>
                <a:lnTo>
                  <a:pt x="1719" y="5383"/>
                </a:lnTo>
                <a:lnTo>
                  <a:pt x="1668" y="5366"/>
                </a:lnTo>
                <a:lnTo>
                  <a:pt x="1618" y="5350"/>
                </a:lnTo>
                <a:lnTo>
                  <a:pt x="1568" y="5333"/>
                </a:lnTo>
                <a:lnTo>
                  <a:pt x="1519" y="5314"/>
                </a:lnTo>
                <a:lnTo>
                  <a:pt x="1471" y="5295"/>
                </a:lnTo>
                <a:lnTo>
                  <a:pt x="1423" y="5276"/>
                </a:lnTo>
                <a:lnTo>
                  <a:pt x="1375" y="5255"/>
                </a:lnTo>
                <a:lnTo>
                  <a:pt x="1329" y="5234"/>
                </a:lnTo>
                <a:lnTo>
                  <a:pt x="1283" y="5213"/>
                </a:lnTo>
                <a:lnTo>
                  <a:pt x="1237" y="5190"/>
                </a:lnTo>
                <a:lnTo>
                  <a:pt x="1193" y="5167"/>
                </a:lnTo>
                <a:lnTo>
                  <a:pt x="1150" y="5143"/>
                </a:lnTo>
                <a:lnTo>
                  <a:pt x="1107" y="5119"/>
                </a:lnTo>
                <a:lnTo>
                  <a:pt x="1064" y="5093"/>
                </a:lnTo>
                <a:lnTo>
                  <a:pt x="1024" y="5067"/>
                </a:lnTo>
                <a:lnTo>
                  <a:pt x="983" y="5041"/>
                </a:lnTo>
                <a:lnTo>
                  <a:pt x="944" y="5013"/>
                </a:lnTo>
                <a:lnTo>
                  <a:pt x="905" y="4985"/>
                </a:lnTo>
                <a:lnTo>
                  <a:pt x="867" y="4956"/>
                </a:lnTo>
                <a:lnTo>
                  <a:pt x="830" y="4927"/>
                </a:lnTo>
                <a:lnTo>
                  <a:pt x="794" y="4897"/>
                </a:lnTo>
                <a:lnTo>
                  <a:pt x="757" y="4866"/>
                </a:lnTo>
                <a:lnTo>
                  <a:pt x="721" y="4832"/>
                </a:lnTo>
                <a:lnTo>
                  <a:pt x="686" y="4800"/>
                </a:lnTo>
                <a:lnTo>
                  <a:pt x="652" y="4765"/>
                </a:lnTo>
                <a:lnTo>
                  <a:pt x="620" y="4730"/>
                </a:lnTo>
                <a:lnTo>
                  <a:pt x="588" y="4695"/>
                </a:lnTo>
                <a:lnTo>
                  <a:pt x="557" y="4658"/>
                </a:lnTo>
                <a:lnTo>
                  <a:pt x="528" y="4622"/>
                </a:lnTo>
                <a:lnTo>
                  <a:pt x="500" y="4584"/>
                </a:lnTo>
                <a:lnTo>
                  <a:pt x="472" y="4547"/>
                </a:lnTo>
                <a:lnTo>
                  <a:pt x="447" y="4507"/>
                </a:lnTo>
                <a:lnTo>
                  <a:pt x="422" y="4468"/>
                </a:lnTo>
                <a:lnTo>
                  <a:pt x="398" y="4428"/>
                </a:lnTo>
                <a:lnTo>
                  <a:pt x="376" y="4386"/>
                </a:lnTo>
                <a:lnTo>
                  <a:pt x="355" y="4346"/>
                </a:lnTo>
                <a:lnTo>
                  <a:pt x="335" y="4304"/>
                </a:lnTo>
                <a:lnTo>
                  <a:pt x="317" y="4261"/>
                </a:lnTo>
                <a:lnTo>
                  <a:pt x="299" y="4218"/>
                </a:lnTo>
                <a:lnTo>
                  <a:pt x="283" y="4174"/>
                </a:lnTo>
                <a:lnTo>
                  <a:pt x="269" y="4130"/>
                </a:lnTo>
                <a:lnTo>
                  <a:pt x="255" y="4084"/>
                </a:lnTo>
                <a:lnTo>
                  <a:pt x="243" y="4038"/>
                </a:lnTo>
                <a:lnTo>
                  <a:pt x="233" y="3993"/>
                </a:lnTo>
                <a:lnTo>
                  <a:pt x="224" y="3945"/>
                </a:lnTo>
                <a:lnTo>
                  <a:pt x="217" y="3897"/>
                </a:lnTo>
                <a:lnTo>
                  <a:pt x="210" y="3850"/>
                </a:lnTo>
                <a:lnTo>
                  <a:pt x="205" y="3801"/>
                </a:lnTo>
                <a:lnTo>
                  <a:pt x="203" y="3752"/>
                </a:lnTo>
                <a:lnTo>
                  <a:pt x="201" y="3702"/>
                </a:lnTo>
                <a:lnTo>
                  <a:pt x="201" y="3651"/>
                </a:lnTo>
                <a:lnTo>
                  <a:pt x="202" y="3601"/>
                </a:lnTo>
                <a:lnTo>
                  <a:pt x="204" y="3549"/>
                </a:lnTo>
                <a:lnTo>
                  <a:pt x="209" y="3500"/>
                </a:lnTo>
                <a:lnTo>
                  <a:pt x="216" y="3445"/>
                </a:lnTo>
                <a:lnTo>
                  <a:pt x="221" y="3403"/>
                </a:lnTo>
                <a:lnTo>
                  <a:pt x="228" y="3360"/>
                </a:lnTo>
                <a:lnTo>
                  <a:pt x="235" y="3317"/>
                </a:lnTo>
                <a:lnTo>
                  <a:pt x="245" y="3274"/>
                </a:lnTo>
                <a:lnTo>
                  <a:pt x="255" y="3231"/>
                </a:lnTo>
                <a:lnTo>
                  <a:pt x="267" y="3187"/>
                </a:lnTo>
                <a:lnTo>
                  <a:pt x="278" y="3143"/>
                </a:lnTo>
                <a:lnTo>
                  <a:pt x="292" y="3099"/>
                </a:lnTo>
                <a:lnTo>
                  <a:pt x="306" y="3053"/>
                </a:lnTo>
                <a:lnTo>
                  <a:pt x="322" y="3009"/>
                </a:lnTo>
                <a:lnTo>
                  <a:pt x="339" y="2964"/>
                </a:lnTo>
                <a:lnTo>
                  <a:pt x="356" y="2919"/>
                </a:lnTo>
                <a:lnTo>
                  <a:pt x="376" y="2872"/>
                </a:lnTo>
                <a:lnTo>
                  <a:pt x="396" y="2826"/>
                </a:lnTo>
                <a:lnTo>
                  <a:pt x="416" y="2779"/>
                </a:lnTo>
                <a:lnTo>
                  <a:pt x="440" y="2733"/>
                </a:lnTo>
                <a:lnTo>
                  <a:pt x="398" y="2695"/>
                </a:lnTo>
                <a:lnTo>
                  <a:pt x="357" y="2654"/>
                </a:lnTo>
                <a:lnTo>
                  <a:pt x="319" y="2614"/>
                </a:lnTo>
                <a:lnTo>
                  <a:pt x="282" y="2573"/>
                </a:lnTo>
                <a:lnTo>
                  <a:pt x="247" y="2531"/>
                </a:lnTo>
                <a:lnTo>
                  <a:pt x="214" y="2489"/>
                </a:lnTo>
                <a:lnTo>
                  <a:pt x="184" y="2445"/>
                </a:lnTo>
                <a:lnTo>
                  <a:pt x="155" y="2401"/>
                </a:lnTo>
                <a:lnTo>
                  <a:pt x="129" y="2356"/>
                </a:lnTo>
                <a:lnTo>
                  <a:pt x="104" y="2310"/>
                </a:lnTo>
                <a:lnTo>
                  <a:pt x="82" y="2263"/>
                </a:lnTo>
                <a:lnTo>
                  <a:pt x="62" y="2215"/>
                </a:lnTo>
                <a:lnTo>
                  <a:pt x="46" y="2165"/>
                </a:lnTo>
                <a:lnTo>
                  <a:pt x="38" y="2141"/>
                </a:lnTo>
                <a:lnTo>
                  <a:pt x="31" y="2115"/>
                </a:lnTo>
                <a:lnTo>
                  <a:pt x="25" y="2090"/>
                </a:lnTo>
                <a:lnTo>
                  <a:pt x="19" y="2064"/>
                </a:lnTo>
                <a:lnTo>
                  <a:pt x="14" y="2037"/>
                </a:lnTo>
                <a:lnTo>
                  <a:pt x="10" y="2011"/>
                </a:lnTo>
                <a:lnTo>
                  <a:pt x="7" y="1984"/>
                </a:lnTo>
                <a:lnTo>
                  <a:pt x="3" y="1957"/>
                </a:lnTo>
                <a:lnTo>
                  <a:pt x="1" y="1929"/>
                </a:lnTo>
                <a:lnTo>
                  <a:pt x="0" y="1902"/>
                </a:lnTo>
                <a:lnTo>
                  <a:pt x="0" y="1874"/>
                </a:lnTo>
                <a:lnTo>
                  <a:pt x="0" y="1846"/>
                </a:lnTo>
                <a:lnTo>
                  <a:pt x="0" y="1817"/>
                </a:lnTo>
                <a:lnTo>
                  <a:pt x="2" y="1788"/>
                </a:lnTo>
                <a:lnTo>
                  <a:pt x="4" y="1758"/>
                </a:lnTo>
                <a:lnTo>
                  <a:pt x="7" y="1729"/>
                </a:lnTo>
                <a:lnTo>
                  <a:pt x="11" y="1698"/>
                </a:lnTo>
                <a:lnTo>
                  <a:pt x="16" y="1667"/>
                </a:lnTo>
                <a:lnTo>
                  <a:pt x="21" y="1637"/>
                </a:lnTo>
                <a:lnTo>
                  <a:pt x="28" y="1606"/>
                </a:lnTo>
                <a:lnTo>
                  <a:pt x="35" y="1573"/>
                </a:lnTo>
                <a:lnTo>
                  <a:pt x="43" y="1542"/>
                </a:lnTo>
                <a:lnTo>
                  <a:pt x="51" y="1509"/>
                </a:lnTo>
                <a:lnTo>
                  <a:pt x="61" y="1475"/>
                </a:lnTo>
                <a:lnTo>
                  <a:pt x="72" y="1443"/>
                </a:lnTo>
                <a:lnTo>
                  <a:pt x="83" y="1409"/>
                </a:lnTo>
                <a:lnTo>
                  <a:pt x="109" y="1340"/>
                </a:lnTo>
                <a:lnTo>
                  <a:pt x="138" y="1270"/>
                </a:lnTo>
                <a:lnTo>
                  <a:pt x="170" y="1198"/>
                </a:lnTo>
                <a:lnTo>
                  <a:pt x="207" y="1124"/>
                </a:lnTo>
                <a:lnTo>
                  <a:pt x="247" y="1048"/>
                </a:lnTo>
                <a:lnTo>
                  <a:pt x="291" y="970"/>
                </a:lnTo>
                <a:lnTo>
                  <a:pt x="232" y="930"/>
                </a:lnTo>
                <a:lnTo>
                  <a:pt x="966" y="3"/>
                </a:lnTo>
                <a:lnTo>
                  <a:pt x="977" y="2"/>
                </a:lnTo>
                <a:lnTo>
                  <a:pt x="1011" y="1"/>
                </a:lnTo>
                <a:lnTo>
                  <a:pt x="1062" y="0"/>
                </a:lnTo>
                <a:lnTo>
                  <a:pt x="1092" y="1"/>
                </a:lnTo>
                <a:lnTo>
                  <a:pt x="1126" y="2"/>
                </a:lnTo>
                <a:lnTo>
                  <a:pt x="1161" y="4"/>
                </a:lnTo>
                <a:lnTo>
                  <a:pt x="1198" y="9"/>
                </a:lnTo>
                <a:lnTo>
                  <a:pt x="1236" y="14"/>
                </a:lnTo>
                <a:lnTo>
                  <a:pt x="1276" y="22"/>
                </a:lnTo>
                <a:lnTo>
                  <a:pt x="1314" y="31"/>
                </a:lnTo>
                <a:lnTo>
                  <a:pt x="1352" y="43"/>
                </a:lnTo>
                <a:lnTo>
                  <a:pt x="1372" y="48"/>
                </a:lnTo>
                <a:lnTo>
                  <a:pt x="1390" y="57"/>
                </a:lnTo>
                <a:lnTo>
                  <a:pt x="1408" y="65"/>
                </a:lnTo>
                <a:lnTo>
                  <a:pt x="1426" y="73"/>
                </a:lnTo>
                <a:lnTo>
                  <a:pt x="1461" y="93"/>
                </a:lnTo>
                <a:lnTo>
                  <a:pt x="1495" y="114"/>
                </a:lnTo>
                <a:lnTo>
                  <a:pt x="1527" y="136"/>
                </a:lnTo>
                <a:lnTo>
                  <a:pt x="1559" y="159"/>
                </a:lnTo>
                <a:lnTo>
                  <a:pt x="1588" y="182"/>
                </a:lnTo>
                <a:lnTo>
                  <a:pt x="1616" y="205"/>
                </a:lnTo>
                <a:lnTo>
                  <a:pt x="1642" y="230"/>
                </a:lnTo>
                <a:lnTo>
                  <a:pt x="1666" y="252"/>
                </a:lnTo>
                <a:lnTo>
                  <a:pt x="1707" y="293"/>
                </a:lnTo>
                <a:lnTo>
                  <a:pt x="1739" y="327"/>
                </a:lnTo>
                <a:lnTo>
                  <a:pt x="1759" y="350"/>
                </a:lnTo>
                <a:lnTo>
                  <a:pt x="1765" y="359"/>
                </a:lnTo>
                <a:lnTo>
                  <a:pt x="1153" y="1011"/>
                </a:lnTo>
                <a:lnTo>
                  <a:pt x="985" y="843"/>
                </a:lnTo>
                <a:lnTo>
                  <a:pt x="714" y="1251"/>
                </a:lnTo>
                <a:lnTo>
                  <a:pt x="630" y="1196"/>
                </a:lnTo>
                <a:lnTo>
                  <a:pt x="603" y="1246"/>
                </a:lnTo>
                <a:lnTo>
                  <a:pt x="578" y="1294"/>
                </a:lnTo>
                <a:lnTo>
                  <a:pt x="556" y="1342"/>
                </a:lnTo>
                <a:lnTo>
                  <a:pt x="535" y="1390"/>
                </a:lnTo>
                <a:lnTo>
                  <a:pt x="516" y="1435"/>
                </a:lnTo>
                <a:lnTo>
                  <a:pt x="500" y="1480"/>
                </a:lnTo>
                <a:lnTo>
                  <a:pt x="485" y="1524"/>
                </a:lnTo>
                <a:lnTo>
                  <a:pt x="472" y="1567"/>
                </a:lnTo>
                <a:lnTo>
                  <a:pt x="462" y="1609"/>
                </a:lnTo>
                <a:lnTo>
                  <a:pt x="452" y="1650"/>
                </a:lnTo>
                <a:lnTo>
                  <a:pt x="445" y="1690"/>
                </a:lnTo>
                <a:lnTo>
                  <a:pt x="440" y="1729"/>
                </a:lnTo>
                <a:lnTo>
                  <a:pt x="436" y="1768"/>
                </a:lnTo>
                <a:lnTo>
                  <a:pt x="435" y="1805"/>
                </a:lnTo>
                <a:lnTo>
                  <a:pt x="434" y="1842"/>
                </a:lnTo>
                <a:lnTo>
                  <a:pt x="436" y="1878"/>
                </a:lnTo>
                <a:lnTo>
                  <a:pt x="439" y="1913"/>
                </a:lnTo>
                <a:lnTo>
                  <a:pt x="443" y="1948"/>
                </a:lnTo>
                <a:lnTo>
                  <a:pt x="450" y="1982"/>
                </a:lnTo>
                <a:lnTo>
                  <a:pt x="457" y="2014"/>
                </a:lnTo>
                <a:lnTo>
                  <a:pt x="466" y="2047"/>
                </a:lnTo>
                <a:lnTo>
                  <a:pt x="477" y="2079"/>
                </a:lnTo>
                <a:lnTo>
                  <a:pt x="488" y="2111"/>
                </a:lnTo>
                <a:lnTo>
                  <a:pt x="502" y="2141"/>
                </a:lnTo>
                <a:lnTo>
                  <a:pt x="516" y="2171"/>
                </a:lnTo>
                <a:lnTo>
                  <a:pt x="533" y="2200"/>
                </a:lnTo>
                <a:lnTo>
                  <a:pt x="550" y="2229"/>
                </a:lnTo>
                <a:lnTo>
                  <a:pt x="569" y="2257"/>
                </a:lnTo>
                <a:lnTo>
                  <a:pt x="587" y="2285"/>
                </a:lnTo>
                <a:lnTo>
                  <a:pt x="608" y="2313"/>
                </a:lnTo>
                <a:lnTo>
                  <a:pt x="630" y="2339"/>
                </a:lnTo>
                <a:lnTo>
                  <a:pt x="652" y="2366"/>
                </a:lnTo>
                <a:lnTo>
                  <a:pt x="682" y="2322"/>
                </a:lnTo>
                <a:lnTo>
                  <a:pt x="713" y="2278"/>
                </a:lnTo>
                <a:lnTo>
                  <a:pt x="745" y="2234"/>
                </a:lnTo>
                <a:lnTo>
                  <a:pt x="778" y="2188"/>
                </a:lnTo>
                <a:lnTo>
                  <a:pt x="811" y="2144"/>
                </a:lnTo>
                <a:lnTo>
                  <a:pt x="846" y="2099"/>
                </a:lnTo>
                <a:lnTo>
                  <a:pt x="883" y="2054"/>
                </a:lnTo>
                <a:lnTo>
                  <a:pt x="920" y="2007"/>
                </a:lnTo>
                <a:lnTo>
                  <a:pt x="957" y="1962"/>
                </a:lnTo>
                <a:lnTo>
                  <a:pt x="997" y="1916"/>
                </a:lnTo>
                <a:lnTo>
                  <a:pt x="1038" y="1870"/>
                </a:lnTo>
                <a:lnTo>
                  <a:pt x="1079" y="1824"/>
                </a:lnTo>
                <a:lnTo>
                  <a:pt x="1166" y="1730"/>
                </a:lnTo>
                <a:lnTo>
                  <a:pt x="1257" y="1636"/>
                </a:lnTo>
                <a:lnTo>
                  <a:pt x="1247" y="1611"/>
                </a:lnTo>
                <a:lnTo>
                  <a:pt x="1237" y="1586"/>
                </a:lnTo>
                <a:lnTo>
                  <a:pt x="1230" y="1560"/>
                </a:lnTo>
                <a:lnTo>
                  <a:pt x="1223" y="1534"/>
                </a:lnTo>
                <a:lnTo>
                  <a:pt x="1219" y="1507"/>
                </a:lnTo>
                <a:lnTo>
                  <a:pt x="1215" y="1479"/>
                </a:lnTo>
                <a:lnTo>
                  <a:pt x="1213" y="1451"/>
                </a:lnTo>
                <a:lnTo>
                  <a:pt x="1212" y="1423"/>
                </a:lnTo>
                <a:lnTo>
                  <a:pt x="1213" y="1397"/>
                </a:lnTo>
                <a:lnTo>
                  <a:pt x="1214" y="1370"/>
                </a:lnTo>
                <a:lnTo>
                  <a:pt x="1218" y="1344"/>
                </a:lnTo>
                <a:lnTo>
                  <a:pt x="1222" y="1319"/>
                </a:lnTo>
                <a:lnTo>
                  <a:pt x="1228" y="1293"/>
                </a:lnTo>
                <a:lnTo>
                  <a:pt x="1235" y="1269"/>
                </a:lnTo>
                <a:lnTo>
                  <a:pt x="1243" y="1244"/>
                </a:lnTo>
                <a:lnTo>
                  <a:pt x="1252" y="1221"/>
                </a:lnTo>
                <a:lnTo>
                  <a:pt x="1263" y="1198"/>
                </a:lnTo>
                <a:lnTo>
                  <a:pt x="1274" y="1175"/>
                </a:lnTo>
                <a:lnTo>
                  <a:pt x="1287" y="1154"/>
                </a:lnTo>
                <a:lnTo>
                  <a:pt x="1301" y="1132"/>
                </a:lnTo>
                <a:lnTo>
                  <a:pt x="1315" y="1112"/>
                </a:lnTo>
                <a:lnTo>
                  <a:pt x="1331" y="1092"/>
                </a:lnTo>
                <a:lnTo>
                  <a:pt x="1348" y="1073"/>
                </a:lnTo>
                <a:lnTo>
                  <a:pt x="1365" y="1055"/>
                </a:lnTo>
                <a:lnTo>
                  <a:pt x="1365" y="1054"/>
                </a:lnTo>
                <a:lnTo>
                  <a:pt x="1384" y="1037"/>
                </a:lnTo>
                <a:lnTo>
                  <a:pt x="1402" y="1020"/>
                </a:lnTo>
                <a:lnTo>
                  <a:pt x="1422" y="1005"/>
                </a:lnTo>
                <a:lnTo>
                  <a:pt x="1443" y="990"/>
                </a:lnTo>
                <a:lnTo>
                  <a:pt x="1464" y="977"/>
                </a:lnTo>
                <a:lnTo>
                  <a:pt x="1486" y="965"/>
                </a:lnTo>
                <a:lnTo>
                  <a:pt x="1508" y="953"/>
                </a:lnTo>
                <a:lnTo>
                  <a:pt x="1531" y="943"/>
                </a:lnTo>
                <a:lnTo>
                  <a:pt x="1554" y="933"/>
                </a:lnTo>
                <a:lnTo>
                  <a:pt x="1579" y="925"/>
                </a:lnTo>
                <a:lnTo>
                  <a:pt x="1603" y="918"/>
                </a:lnTo>
                <a:lnTo>
                  <a:pt x="1628" y="912"/>
                </a:lnTo>
                <a:lnTo>
                  <a:pt x="1654" y="908"/>
                </a:lnTo>
                <a:lnTo>
                  <a:pt x="1681" y="904"/>
                </a:lnTo>
                <a:lnTo>
                  <a:pt x="1706" y="902"/>
                </a:lnTo>
                <a:lnTo>
                  <a:pt x="1733" y="902"/>
                </a:lnTo>
                <a:lnTo>
                  <a:pt x="1760" y="902"/>
                </a:lnTo>
                <a:lnTo>
                  <a:pt x="1786" y="904"/>
                </a:lnTo>
                <a:lnTo>
                  <a:pt x="1813" y="908"/>
                </a:lnTo>
                <a:lnTo>
                  <a:pt x="1839" y="912"/>
                </a:lnTo>
                <a:lnTo>
                  <a:pt x="1863" y="918"/>
                </a:lnTo>
                <a:lnTo>
                  <a:pt x="1889" y="925"/>
                </a:lnTo>
                <a:lnTo>
                  <a:pt x="1913" y="933"/>
                </a:lnTo>
                <a:lnTo>
                  <a:pt x="1936" y="943"/>
                </a:lnTo>
                <a:lnTo>
                  <a:pt x="1959" y="953"/>
                </a:lnTo>
                <a:lnTo>
                  <a:pt x="1981" y="965"/>
                </a:lnTo>
                <a:lnTo>
                  <a:pt x="2003" y="977"/>
                </a:lnTo>
                <a:lnTo>
                  <a:pt x="2024" y="990"/>
                </a:lnTo>
                <a:lnTo>
                  <a:pt x="2045" y="1005"/>
                </a:lnTo>
                <a:lnTo>
                  <a:pt x="2065" y="1020"/>
                </a:lnTo>
                <a:lnTo>
                  <a:pt x="2084" y="1037"/>
                </a:lnTo>
                <a:lnTo>
                  <a:pt x="2102" y="1054"/>
                </a:lnTo>
                <a:lnTo>
                  <a:pt x="2102" y="1055"/>
                </a:lnTo>
                <a:lnTo>
                  <a:pt x="2118" y="1073"/>
                </a:lnTo>
                <a:lnTo>
                  <a:pt x="2136" y="1091"/>
                </a:lnTo>
                <a:lnTo>
                  <a:pt x="2151" y="1111"/>
                </a:lnTo>
                <a:lnTo>
                  <a:pt x="2165" y="1132"/>
                </a:lnTo>
                <a:lnTo>
                  <a:pt x="2179" y="1153"/>
                </a:lnTo>
                <a:lnTo>
                  <a:pt x="2192" y="1175"/>
                </a:lnTo>
                <a:lnTo>
                  <a:pt x="2203" y="1197"/>
                </a:lnTo>
                <a:lnTo>
                  <a:pt x="2214" y="1220"/>
                </a:lnTo>
                <a:lnTo>
                  <a:pt x="2223" y="1244"/>
                </a:lnTo>
                <a:lnTo>
                  <a:pt x="2231" y="1269"/>
                </a:lnTo>
                <a:lnTo>
                  <a:pt x="2238" y="1293"/>
                </a:lnTo>
                <a:lnTo>
                  <a:pt x="2244" y="1319"/>
                </a:lnTo>
                <a:lnTo>
                  <a:pt x="2248" y="1344"/>
                </a:lnTo>
                <a:lnTo>
                  <a:pt x="2252" y="1370"/>
                </a:lnTo>
                <a:lnTo>
                  <a:pt x="2254" y="1397"/>
                </a:lnTo>
                <a:lnTo>
                  <a:pt x="2254" y="1423"/>
                </a:lnTo>
                <a:lnTo>
                  <a:pt x="2254" y="1450"/>
                </a:lnTo>
                <a:lnTo>
                  <a:pt x="2252" y="1477"/>
                </a:lnTo>
                <a:lnTo>
                  <a:pt x="2248" y="1502"/>
                </a:lnTo>
                <a:lnTo>
                  <a:pt x="2244" y="1528"/>
                </a:lnTo>
                <a:lnTo>
                  <a:pt x="2238" y="1553"/>
                </a:lnTo>
                <a:lnTo>
                  <a:pt x="2231" y="1578"/>
                </a:lnTo>
                <a:lnTo>
                  <a:pt x="2223" y="1602"/>
                </a:lnTo>
                <a:lnTo>
                  <a:pt x="2214" y="1626"/>
                </a:lnTo>
                <a:lnTo>
                  <a:pt x="2203" y="1648"/>
                </a:lnTo>
                <a:lnTo>
                  <a:pt x="2192" y="1672"/>
                </a:lnTo>
                <a:lnTo>
                  <a:pt x="2179" y="1694"/>
                </a:lnTo>
                <a:lnTo>
                  <a:pt x="2166" y="1715"/>
                </a:lnTo>
                <a:lnTo>
                  <a:pt x="2151" y="1734"/>
                </a:lnTo>
                <a:lnTo>
                  <a:pt x="2136" y="1754"/>
                </a:lnTo>
                <a:lnTo>
                  <a:pt x="2120" y="1774"/>
                </a:lnTo>
                <a:lnTo>
                  <a:pt x="2102" y="1791"/>
                </a:lnTo>
                <a:lnTo>
                  <a:pt x="2084" y="1809"/>
                </a:lnTo>
                <a:lnTo>
                  <a:pt x="2065" y="1825"/>
                </a:lnTo>
                <a:lnTo>
                  <a:pt x="2045" y="1841"/>
                </a:lnTo>
                <a:lnTo>
                  <a:pt x="2024" y="1855"/>
                </a:lnTo>
                <a:lnTo>
                  <a:pt x="2003" y="1869"/>
                </a:lnTo>
                <a:lnTo>
                  <a:pt x="1981" y="1882"/>
                </a:lnTo>
                <a:lnTo>
                  <a:pt x="1959" y="1893"/>
                </a:lnTo>
                <a:lnTo>
                  <a:pt x="1936" y="1904"/>
                </a:lnTo>
                <a:lnTo>
                  <a:pt x="1913" y="1913"/>
                </a:lnTo>
                <a:lnTo>
                  <a:pt x="1889" y="1921"/>
                </a:lnTo>
                <a:lnTo>
                  <a:pt x="1863" y="1928"/>
                </a:lnTo>
                <a:lnTo>
                  <a:pt x="1839" y="1934"/>
                </a:lnTo>
                <a:lnTo>
                  <a:pt x="1813" y="1939"/>
                </a:lnTo>
                <a:lnTo>
                  <a:pt x="1786" y="1942"/>
                </a:lnTo>
                <a:lnTo>
                  <a:pt x="1760" y="1943"/>
                </a:lnTo>
                <a:lnTo>
                  <a:pt x="1733" y="1945"/>
                </a:lnTo>
                <a:lnTo>
                  <a:pt x="1710" y="1943"/>
                </a:lnTo>
                <a:lnTo>
                  <a:pt x="1685" y="1942"/>
                </a:lnTo>
                <a:lnTo>
                  <a:pt x="1662" y="1940"/>
                </a:lnTo>
                <a:lnTo>
                  <a:pt x="1640" y="1936"/>
                </a:lnTo>
                <a:lnTo>
                  <a:pt x="1617" y="1932"/>
                </a:lnTo>
                <a:lnTo>
                  <a:pt x="1595" y="1926"/>
                </a:lnTo>
                <a:lnTo>
                  <a:pt x="1573" y="1919"/>
                </a:lnTo>
                <a:lnTo>
                  <a:pt x="1552" y="1912"/>
                </a:lnTo>
                <a:lnTo>
                  <a:pt x="1465" y="2000"/>
                </a:lnTo>
                <a:lnTo>
                  <a:pt x="1384" y="2089"/>
                </a:lnTo>
                <a:lnTo>
                  <a:pt x="1306" y="2177"/>
                </a:lnTo>
                <a:lnTo>
                  <a:pt x="1233" y="2263"/>
                </a:lnTo>
                <a:lnTo>
                  <a:pt x="1164" y="2349"/>
                </a:lnTo>
                <a:lnTo>
                  <a:pt x="1099" y="2433"/>
                </a:lnTo>
                <a:lnTo>
                  <a:pt x="1069" y="2475"/>
                </a:lnTo>
                <a:lnTo>
                  <a:pt x="1039" y="2517"/>
                </a:lnTo>
                <a:lnTo>
                  <a:pt x="1011" y="2558"/>
                </a:lnTo>
                <a:lnTo>
                  <a:pt x="983" y="2599"/>
                </a:lnTo>
                <a:lnTo>
                  <a:pt x="961" y="2633"/>
                </a:lnTo>
                <a:lnTo>
                  <a:pt x="1020" y="2674"/>
                </a:lnTo>
                <a:lnTo>
                  <a:pt x="1081" y="2714"/>
                </a:lnTo>
                <a:lnTo>
                  <a:pt x="1143" y="2755"/>
                </a:lnTo>
                <a:lnTo>
                  <a:pt x="1207" y="2796"/>
                </a:lnTo>
                <a:lnTo>
                  <a:pt x="1341" y="2878"/>
                </a:lnTo>
                <a:lnTo>
                  <a:pt x="1479" y="2962"/>
                </a:lnTo>
                <a:lnTo>
                  <a:pt x="1583" y="3026"/>
                </a:lnTo>
                <a:lnTo>
                  <a:pt x="1689" y="3089"/>
                </a:lnTo>
                <a:lnTo>
                  <a:pt x="1795" y="3156"/>
                </a:lnTo>
                <a:lnTo>
                  <a:pt x="1900" y="3223"/>
                </a:lnTo>
                <a:lnTo>
                  <a:pt x="2003" y="3293"/>
                </a:lnTo>
                <a:lnTo>
                  <a:pt x="2056" y="3329"/>
                </a:lnTo>
                <a:lnTo>
                  <a:pt x="2107" y="3365"/>
                </a:lnTo>
                <a:lnTo>
                  <a:pt x="2157" y="3402"/>
                </a:lnTo>
                <a:lnTo>
                  <a:pt x="2207" y="3439"/>
                </a:lnTo>
                <a:lnTo>
                  <a:pt x="2255" y="3477"/>
                </a:lnTo>
                <a:lnTo>
                  <a:pt x="2304" y="3517"/>
                </a:lnTo>
                <a:lnTo>
                  <a:pt x="2304" y="1261"/>
                </a:lnTo>
                <a:lnTo>
                  <a:pt x="2305" y="1225"/>
                </a:lnTo>
                <a:lnTo>
                  <a:pt x="2308" y="1189"/>
                </a:lnTo>
                <a:lnTo>
                  <a:pt x="2312" y="1154"/>
                </a:lnTo>
                <a:lnTo>
                  <a:pt x="2319" y="1119"/>
                </a:lnTo>
                <a:lnTo>
                  <a:pt x="2326" y="1084"/>
                </a:lnTo>
                <a:lnTo>
                  <a:pt x="2337" y="1051"/>
                </a:lnTo>
                <a:lnTo>
                  <a:pt x="2347" y="1018"/>
                </a:lnTo>
                <a:lnTo>
                  <a:pt x="2360" y="987"/>
                </a:lnTo>
                <a:lnTo>
                  <a:pt x="2374" y="955"/>
                </a:lnTo>
                <a:lnTo>
                  <a:pt x="2390" y="924"/>
                </a:lnTo>
                <a:lnTo>
                  <a:pt x="2407" y="895"/>
                </a:lnTo>
                <a:lnTo>
                  <a:pt x="2425" y="866"/>
                </a:lnTo>
                <a:lnTo>
                  <a:pt x="2445" y="838"/>
                </a:lnTo>
                <a:lnTo>
                  <a:pt x="2467" y="811"/>
                </a:lnTo>
                <a:lnTo>
                  <a:pt x="2489" y="786"/>
                </a:lnTo>
                <a:lnTo>
                  <a:pt x="2512" y="761"/>
                </a:lnTo>
                <a:lnTo>
                  <a:pt x="2536" y="738"/>
                </a:lnTo>
                <a:lnTo>
                  <a:pt x="2562" y="716"/>
                </a:lnTo>
                <a:lnTo>
                  <a:pt x="2589" y="694"/>
                </a:lnTo>
                <a:lnTo>
                  <a:pt x="2616" y="674"/>
                </a:lnTo>
                <a:lnTo>
                  <a:pt x="2645" y="656"/>
                </a:lnTo>
                <a:lnTo>
                  <a:pt x="2674" y="639"/>
                </a:lnTo>
                <a:lnTo>
                  <a:pt x="2706" y="623"/>
                </a:lnTo>
                <a:lnTo>
                  <a:pt x="2737" y="609"/>
                </a:lnTo>
                <a:lnTo>
                  <a:pt x="2769" y="597"/>
                </a:lnTo>
                <a:lnTo>
                  <a:pt x="2802" y="586"/>
                </a:lnTo>
                <a:lnTo>
                  <a:pt x="2835" y="576"/>
                </a:lnTo>
                <a:lnTo>
                  <a:pt x="2870" y="567"/>
                </a:lnTo>
                <a:lnTo>
                  <a:pt x="2904" y="562"/>
                </a:lnTo>
                <a:lnTo>
                  <a:pt x="2939" y="557"/>
                </a:lnTo>
                <a:lnTo>
                  <a:pt x="2975" y="555"/>
                </a:lnTo>
                <a:lnTo>
                  <a:pt x="3011" y="554"/>
                </a:lnTo>
                <a:close/>
                <a:moveTo>
                  <a:pt x="1887" y="1269"/>
                </a:moveTo>
                <a:lnTo>
                  <a:pt x="1887" y="1269"/>
                </a:lnTo>
                <a:lnTo>
                  <a:pt x="1871" y="1255"/>
                </a:lnTo>
                <a:lnTo>
                  <a:pt x="1855" y="1242"/>
                </a:lnTo>
                <a:lnTo>
                  <a:pt x="1837" y="1232"/>
                </a:lnTo>
                <a:lnTo>
                  <a:pt x="1818" y="1222"/>
                </a:lnTo>
                <a:lnTo>
                  <a:pt x="1798" y="1215"/>
                </a:lnTo>
                <a:lnTo>
                  <a:pt x="1777" y="1210"/>
                </a:lnTo>
                <a:lnTo>
                  <a:pt x="1755" y="1206"/>
                </a:lnTo>
                <a:lnTo>
                  <a:pt x="1733" y="1205"/>
                </a:lnTo>
                <a:lnTo>
                  <a:pt x="1711" y="1206"/>
                </a:lnTo>
                <a:lnTo>
                  <a:pt x="1689" y="1210"/>
                </a:lnTo>
                <a:lnTo>
                  <a:pt x="1668" y="1215"/>
                </a:lnTo>
                <a:lnTo>
                  <a:pt x="1648" y="1222"/>
                </a:lnTo>
                <a:lnTo>
                  <a:pt x="1630" y="1232"/>
                </a:lnTo>
                <a:lnTo>
                  <a:pt x="1611" y="1242"/>
                </a:lnTo>
                <a:lnTo>
                  <a:pt x="1595" y="1255"/>
                </a:lnTo>
                <a:lnTo>
                  <a:pt x="1580" y="1269"/>
                </a:lnTo>
                <a:lnTo>
                  <a:pt x="1579" y="1269"/>
                </a:lnTo>
                <a:lnTo>
                  <a:pt x="1565" y="1284"/>
                </a:lnTo>
                <a:lnTo>
                  <a:pt x="1552" y="1301"/>
                </a:lnTo>
                <a:lnTo>
                  <a:pt x="1541" y="1319"/>
                </a:lnTo>
                <a:lnTo>
                  <a:pt x="1532" y="1338"/>
                </a:lnTo>
                <a:lnTo>
                  <a:pt x="1525" y="1358"/>
                </a:lnTo>
                <a:lnTo>
                  <a:pt x="1519" y="1379"/>
                </a:lnTo>
                <a:lnTo>
                  <a:pt x="1517" y="1401"/>
                </a:lnTo>
                <a:lnTo>
                  <a:pt x="1516" y="1423"/>
                </a:lnTo>
                <a:lnTo>
                  <a:pt x="1517" y="1445"/>
                </a:lnTo>
                <a:lnTo>
                  <a:pt x="1519" y="1467"/>
                </a:lnTo>
                <a:lnTo>
                  <a:pt x="1525" y="1488"/>
                </a:lnTo>
                <a:lnTo>
                  <a:pt x="1532" y="1508"/>
                </a:lnTo>
                <a:lnTo>
                  <a:pt x="1541" y="1527"/>
                </a:lnTo>
                <a:lnTo>
                  <a:pt x="1553" y="1545"/>
                </a:lnTo>
                <a:lnTo>
                  <a:pt x="1565" y="1561"/>
                </a:lnTo>
                <a:lnTo>
                  <a:pt x="1580" y="1576"/>
                </a:lnTo>
                <a:lnTo>
                  <a:pt x="1580" y="1578"/>
                </a:lnTo>
                <a:lnTo>
                  <a:pt x="1595" y="1592"/>
                </a:lnTo>
                <a:lnTo>
                  <a:pt x="1611" y="1604"/>
                </a:lnTo>
                <a:lnTo>
                  <a:pt x="1630" y="1615"/>
                </a:lnTo>
                <a:lnTo>
                  <a:pt x="1648" y="1624"/>
                </a:lnTo>
                <a:lnTo>
                  <a:pt x="1668" y="1631"/>
                </a:lnTo>
                <a:lnTo>
                  <a:pt x="1689" y="1637"/>
                </a:lnTo>
                <a:lnTo>
                  <a:pt x="1711" y="1639"/>
                </a:lnTo>
                <a:lnTo>
                  <a:pt x="1733" y="1640"/>
                </a:lnTo>
                <a:lnTo>
                  <a:pt x="1755" y="1639"/>
                </a:lnTo>
                <a:lnTo>
                  <a:pt x="1777" y="1637"/>
                </a:lnTo>
                <a:lnTo>
                  <a:pt x="1798" y="1631"/>
                </a:lnTo>
                <a:lnTo>
                  <a:pt x="1818" y="1624"/>
                </a:lnTo>
                <a:lnTo>
                  <a:pt x="1837" y="1615"/>
                </a:lnTo>
                <a:lnTo>
                  <a:pt x="1855" y="1603"/>
                </a:lnTo>
                <a:lnTo>
                  <a:pt x="1871" y="1592"/>
                </a:lnTo>
                <a:lnTo>
                  <a:pt x="1887" y="1576"/>
                </a:lnTo>
                <a:lnTo>
                  <a:pt x="1901" y="1561"/>
                </a:lnTo>
                <a:lnTo>
                  <a:pt x="1914" y="1545"/>
                </a:lnTo>
                <a:lnTo>
                  <a:pt x="1925" y="1527"/>
                </a:lnTo>
                <a:lnTo>
                  <a:pt x="1934" y="1508"/>
                </a:lnTo>
                <a:lnTo>
                  <a:pt x="1941" y="1488"/>
                </a:lnTo>
                <a:lnTo>
                  <a:pt x="1947" y="1467"/>
                </a:lnTo>
                <a:lnTo>
                  <a:pt x="1950" y="1445"/>
                </a:lnTo>
                <a:lnTo>
                  <a:pt x="1951" y="1423"/>
                </a:lnTo>
                <a:lnTo>
                  <a:pt x="1950" y="1401"/>
                </a:lnTo>
                <a:lnTo>
                  <a:pt x="1947" y="1379"/>
                </a:lnTo>
                <a:lnTo>
                  <a:pt x="1941" y="1358"/>
                </a:lnTo>
                <a:lnTo>
                  <a:pt x="1934" y="1338"/>
                </a:lnTo>
                <a:lnTo>
                  <a:pt x="1925" y="1319"/>
                </a:lnTo>
                <a:lnTo>
                  <a:pt x="1914" y="1301"/>
                </a:lnTo>
                <a:lnTo>
                  <a:pt x="1901" y="1284"/>
                </a:lnTo>
                <a:lnTo>
                  <a:pt x="1887" y="1269"/>
                </a:lnTo>
                <a:close/>
                <a:moveTo>
                  <a:pt x="2304" y="5100"/>
                </a:moveTo>
                <a:lnTo>
                  <a:pt x="2304" y="4074"/>
                </a:lnTo>
                <a:lnTo>
                  <a:pt x="2277" y="4045"/>
                </a:lnTo>
                <a:lnTo>
                  <a:pt x="2251" y="4017"/>
                </a:lnTo>
                <a:lnTo>
                  <a:pt x="2224" y="3989"/>
                </a:lnTo>
                <a:lnTo>
                  <a:pt x="2195" y="3961"/>
                </a:lnTo>
                <a:lnTo>
                  <a:pt x="2138" y="3908"/>
                </a:lnTo>
                <a:lnTo>
                  <a:pt x="2078" y="3856"/>
                </a:lnTo>
                <a:lnTo>
                  <a:pt x="2016" y="3805"/>
                </a:lnTo>
                <a:lnTo>
                  <a:pt x="1952" y="3755"/>
                </a:lnTo>
                <a:lnTo>
                  <a:pt x="1887" y="3706"/>
                </a:lnTo>
                <a:lnTo>
                  <a:pt x="1821" y="3659"/>
                </a:lnTo>
                <a:lnTo>
                  <a:pt x="1754" y="3613"/>
                </a:lnTo>
                <a:lnTo>
                  <a:pt x="1687" y="3567"/>
                </a:lnTo>
                <a:lnTo>
                  <a:pt x="1617" y="3522"/>
                </a:lnTo>
                <a:lnTo>
                  <a:pt x="1548" y="3478"/>
                </a:lnTo>
                <a:lnTo>
                  <a:pt x="1409" y="3392"/>
                </a:lnTo>
                <a:lnTo>
                  <a:pt x="1270" y="3308"/>
                </a:lnTo>
                <a:lnTo>
                  <a:pt x="1140" y="3230"/>
                </a:lnTo>
                <a:lnTo>
                  <a:pt x="1012" y="3151"/>
                </a:lnTo>
                <a:lnTo>
                  <a:pt x="949" y="3111"/>
                </a:lnTo>
                <a:lnTo>
                  <a:pt x="888" y="3071"/>
                </a:lnTo>
                <a:lnTo>
                  <a:pt x="826" y="3030"/>
                </a:lnTo>
                <a:lnTo>
                  <a:pt x="765" y="2988"/>
                </a:lnTo>
                <a:lnTo>
                  <a:pt x="737" y="3056"/>
                </a:lnTo>
                <a:lnTo>
                  <a:pt x="710" y="3122"/>
                </a:lnTo>
                <a:lnTo>
                  <a:pt x="687" y="3186"/>
                </a:lnTo>
                <a:lnTo>
                  <a:pt x="667" y="3250"/>
                </a:lnTo>
                <a:lnTo>
                  <a:pt x="650" y="3313"/>
                </a:lnTo>
                <a:lnTo>
                  <a:pt x="636" y="3375"/>
                </a:lnTo>
                <a:lnTo>
                  <a:pt x="624" y="3435"/>
                </a:lnTo>
                <a:lnTo>
                  <a:pt x="615" y="3496"/>
                </a:lnTo>
                <a:lnTo>
                  <a:pt x="612" y="3533"/>
                </a:lnTo>
                <a:lnTo>
                  <a:pt x="608" y="3577"/>
                </a:lnTo>
                <a:lnTo>
                  <a:pt x="606" y="3615"/>
                </a:lnTo>
                <a:lnTo>
                  <a:pt x="605" y="3652"/>
                </a:lnTo>
                <a:lnTo>
                  <a:pt x="605" y="3691"/>
                </a:lnTo>
                <a:lnTo>
                  <a:pt x="606" y="3728"/>
                </a:lnTo>
                <a:lnTo>
                  <a:pt x="609" y="3765"/>
                </a:lnTo>
                <a:lnTo>
                  <a:pt x="613" y="3801"/>
                </a:lnTo>
                <a:lnTo>
                  <a:pt x="617" y="3837"/>
                </a:lnTo>
                <a:lnTo>
                  <a:pt x="623" y="3873"/>
                </a:lnTo>
                <a:lnTo>
                  <a:pt x="630" y="3908"/>
                </a:lnTo>
                <a:lnTo>
                  <a:pt x="638" y="3943"/>
                </a:lnTo>
                <a:lnTo>
                  <a:pt x="646" y="3976"/>
                </a:lnTo>
                <a:lnTo>
                  <a:pt x="657" y="4010"/>
                </a:lnTo>
                <a:lnTo>
                  <a:pt x="668" y="4044"/>
                </a:lnTo>
                <a:lnTo>
                  <a:pt x="680" y="4076"/>
                </a:lnTo>
                <a:lnTo>
                  <a:pt x="693" y="4109"/>
                </a:lnTo>
                <a:lnTo>
                  <a:pt x="707" y="4141"/>
                </a:lnTo>
                <a:lnTo>
                  <a:pt x="722" y="4173"/>
                </a:lnTo>
                <a:lnTo>
                  <a:pt x="738" y="4204"/>
                </a:lnTo>
                <a:lnTo>
                  <a:pt x="755" y="4234"/>
                </a:lnTo>
                <a:lnTo>
                  <a:pt x="773" y="4264"/>
                </a:lnTo>
                <a:lnTo>
                  <a:pt x="791" y="4295"/>
                </a:lnTo>
                <a:lnTo>
                  <a:pt x="811" y="4324"/>
                </a:lnTo>
                <a:lnTo>
                  <a:pt x="832" y="4353"/>
                </a:lnTo>
                <a:lnTo>
                  <a:pt x="853" y="4380"/>
                </a:lnTo>
                <a:lnTo>
                  <a:pt x="875" y="4408"/>
                </a:lnTo>
                <a:lnTo>
                  <a:pt x="898" y="4436"/>
                </a:lnTo>
                <a:lnTo>
                  <a:pt x="923" y="4463"/>
                </a:lnTo>
                <a:lnTo>
                  <a:pt x="947" y="4488"/>
                </a:lnTo>
                <a:lnTo>
                  <a:pt x="973" y="4515"/>
                </a:lnTo>
                <a:lnTo>
                  <a:pt x="999" y="4540"/>
                </a:lnTo>
                <a:lnTo>
                  <a:pt x="1027" y="4565"/>
                </a:lnTo>
                <a:lnTo>
                  <a:pt x="1055" y="4589"/>
                </a:lnTo>
                <a:lnTo>
                  <a:pt x="1084" y="4614"/>
                </a:lnTo>
                <a:lnTo>
                  <a:pt x="1114" y="4637"/>
                </a:lnTo>
                <a:lnTo>
                  <a:pt x="1144" y="4660"/>
                </a:lnTo>
                <a:lnTo>
                  <a:pt x="1176" y="4684"/>
                </a:lnTo>
                <a:lnTo>
                  <a:pt x="1208" y="4706"/>
                </a:lnTo>
                <a:lnTo>
                  <a:pt x="1242" y="4728"/>
                </a:lnTo>
                <a:lnTo>
                  <a:pt x="1276" y="4749"/>
                </a:lnTo>
                <a:lnTo>
                  <a:pt x="1309" y="4769"/>
                </a:lnTo>
                <a:lnTo>
                  <a:pt x="1344" y="4789"/>
                </a:lnTo>
                <a:lnTo>
                  <a:pt x="1380" y="4809"/>
                </a:lnTo>
                <a:lnTo>
                  <a:pt x="1416" y="4829"/>
                </a:lnTo>
                <a:lnTo>
                  <a:pt x="1453" y="4847"/>
                </a:lnTo>
                <a:lnTo>
                  <a:pt x="1490" y="4865"/>
                </a:lnTo>
                <a:lnTo>
                  <a:pt x="1529" y="4882"/>
                </a:lnTo>
                <a:lnTo>
                  <a:pt x="1568" y="4899"/>
                </a:lnTo>
                <a:lnTo>
                  <a:pt x="1608" y="4916"/>
                </a:lnTo>
                <a:lnTo>
                  <a:pt x="1647" y="4931"/>
                </a:lnTo>
                <a:lnTo>
                  <a:pt x="1688" y="4947"/>
                </a:lnTo>
                <a:lnTo>
                  <a:pt x="1728" y="4961"/>
                </a:lnTo>
                <a:lnTo>
                  <a:pt x="1770" y="4975"/>
                </a:lnTo>
                <a:lnTo>
                  <a:pt x="1855" y="5002"/>
                </a:lnTo>
                <a:lnTo>
                  <a:pt x="1941" y="5026"/>
                </a:lnTo>
                <a:lnTo>
                  <a:pt x="2029" y="5048"/>
                </a:lnTo>
                <a:lnTo>
                  <a:pt x="2120" y="5068"/>
                </a:lnTo>
                <a:lnTo>
                  <a:pt x="2211" y="5085"/>
                </a:lnTo>
                <a:lnTo>
                  <a:pt x="2304" y="5100"/>
                </a:lnTo>
                <a:close/>
                <a:moveTo>
                  <a:pt x="2991" y="1292"/>
                </a:moveTo>
                <a:lnTo>
                  <a:pt x="2991" y="3627"/>
                </a:lnTo>
                <a:lnTo>
                  <a:pt x="5477" y="3627"/>
                </a:lnTo>
                <a:lnTo>
                  <a:pt x="5477" y="1292"/>
                </a:lnTo>
                <a:lnTo>
                  <a:pt x="2991" y="1292"/>
                </a:lnTo>
                <a:close/>
                <a:moveTo>
                  <a:pt x="4212" y="3997"/>
                </a:moveTo>
                <a:lnTo>
                  <a:pt x="4212" y="3997"/>
                </a:lnTo>
                <a:lnTo>
                  <a:pt x="4181" y="3998"/>
                </a:lnTo>
                <a:lnTo>
                  <a:pt x="4150" y="4000"/>
                </a:lnTo>
                <a:lnTo>
                  <a:pt x="4120" y="4003"/>
                </a:lnTo>
                <a:lnTo>
                  <a:pt x="4090" y="4007"/>
                </a:lnTo>
                <a:lnTo>
                  <a:pt x="4060" y="4012"/>
                </a:lnTo>
                <a:lnTo>
                  <a:pt x="4030" y="4018"/>
                </a:lnTo>
                <a:lnTo>
                  <a:pt x="4001" y="4026"/>
                </a:lnTo>
                <a:lnTo>
                  <a:pt x="3974" y="4034"/>
                </a:lnTo>
                <a:lnTo>
                  <a:pt x="3946" y="4044"/>
                </a:lnTo>
                <a:lnTo>
                  <a:pt x="3918" y="4054"/>
                </a:lnTo>
                <a:lnTo>
                  <a:pt x="3891" y="4066"/>
                </a:lnTo>
                <a:lnTo>
                  <a:pt x="3864" y="4079"/>
                </a:lnTo>
                <a:lnTo>
                  <a:pt x="3839" y="4091"/>
                </a:lnTo>
                <a:lnTo>
                  <a:pt x="3813" y="4105"/>
                </a:lnTo>
                <a:lnTo>
                  <a:pt x="3789" y="4120"/>
                </a:lnTo>
                <a:lnTo>
                  <a:pt x="3765" y="4137"/>
                </a:lnTo>
                <a:lnTo>
                  <a:pt x="4227" y="4599"/>
                </a:lnTo>
                <a:lnTo>
                  <a:pt x="4676" y="4149"/>
                </a:lnTo>
                <a:lnTo>
                  <a:pt x="4652" y="4132"/>
                </a:lnTo>
                <a:lnTo>
                  <a:pt x="4626" y="4116"/>
                </a:lnTo>
                <a:lnTo>
                  <a:pt x="4599" y="4100"/>
                </a:lnTo>
                <a:lnTo>
                  <a:pt x="4573" y="4086"/>
                </a:lnTo>
                <a:lnTo>
                  <a:pt x="4546" y="4072"/>
                </a:lnTo>
                <a:lnTo>
                  <a:pt x="4518" y="4059"/>
                </a:lnTo>
                <a:lnTo>
                  <a:pt x="4489" y="4048"/>
                </a:lnTo>
                <a:lnTo>
                  <a:pt x="4460" y="4038"/>
                </a:lnTo>
                <a:lnTo>
                  <a:pt x="4431" y="4029"/>
                </a:lnTo>
                <a:lnTo>
                  <a:pt x="4401" y="4021"/>
                </a:lnTo>
                <a:lnTo>
                  <a:pt x="4371" y="4014"/>
                </a:lnTo>
                <a:lnTo>
                  <a:pt x="4339" y="4008"/>
                </a:lnTo>
                <a:lnTo>
                  <a:pt x="4308" y="4003"/>
                </a:lnTo>
                <a:lnTo>
                  <a:pt x="4277" y="4000"/>
                </a:lnTo>
                <a:lnTo>
                  <a:pt x="4244" y="3998"/>
                </a:lnTo>
                <a:lnTo>
                  <a:pt x="4212" y="3997"/>
                </a:lnTo>
                <a:close/>
                <a:moveTo>
                  <a:pt x="4858" y="4335"/>
                </a:moveTo>
                <a:lnTo>
                  <a:pt x="4411" y="4783"/>
                </a:lnTo>
                <a:lnTo>
                  <a:pt x="4859" y="5233"/>
                </a:lnTo>
                <a:lnTo>
                  <a:pt x="4876" y="5208"/>
                </a:lnTo>
                <a:lnTo>
                  <a:pt x="4891" y="5184"/>
                </a:lnTo>
                <a:lnTo>
                  <a:pt x="4906" y="5158"/>
                </a:lnTo>
                <a:lnTo>
                  <a:pt x="4919" y="5133"/>
                </a:lnTo>
                <a:lnTo>
                  <a:pt x="4931" y="5106"/>
                </a:lnTo>
                <a:lnTo>
                  <a:pt x="4943" y="5079"/>
                </a:lnTo>
                <a:lnTo>
                  <a:pt x="4953" y="5052"/>
                </a:lnTo>
                <a:lnTo>
                  <a:pt x="4963" y="5024"/>
                </a:lnTo>
                <a:lnTo>
                  <a:pt x="4971" y="4995"/>
                </a:lnTo>
                <a:lnTo>
                  <a:pt x="4978" y="4967"/>
                </a:lnTo>
                <a:lnTo>
                  <a:pt x="4985" y="4937"/>
                </a:lnTo>
                <a:lnTo>
                  <a:pt x="4989" y="4908"/>
                </a:lnTo>
                <a:lnTo>
                  <a:pt x="4994" y="4877"/>
                </a:lnTo>
                <a:lnTo>
                  <a:pt x="4996" y="4847"/>
                </a:lnTo>
                <a:lnTo>
                  <a:pt x="4999" y="4816"/>
                </a:lnTo>
                <a:lnTo>
                  <a:pt x="5000" y="4786"/>
                </a:lnTo>
                <a:lnTo>
                  <a:pt x="4999" y="4754"/>
                </a:lnTo>
                <a:lnTo>
                  <a:pt x="4996" y="4723"/>
                </a:lnTo>
                <a:lnTo>
                  <a:pt x="4994" y="4693"/>
                </a:lnTo>
                <a:lnTo>
                  <a:pt x="4989" y="4663"/>
                </a:lnTo>
                <a:lnTo>
                  <a:pt x="4985" y="4632"/>
                </a:lnTo>
                <a:lnTo>
                  <a:pt x="4978" y="4603"/>
                </a:lnTo>
                <a:lnTo>
                  <a:pt x="4971" y="4574"/>
                </a:lnTo>
                <a:lnTo>
                  <a:pt x="4963" y="4545"/>
                </a:lnTo>
                <a:lnTo>
                  <a:pt x="4952" y="4517"/>
                </a:lnTo>
                <a:lnTo>
                  <a:pt x="4942" y="4490"/>
                </a:lnTo>
                <a:lnTo>
                  <a:pt x="4930" y="4463"/>
                </a:lnTo>
                <a:lnTo>
                  <a:pt x="4917" y="4436"/>
                </a:lnTo>
                <a:lnTo>
                  <a:pt x="4905" y="4411"/>
                </a:lnTo>
                <a:lnTo>
                  <a:pt x="4890" y="4385"/>
                </a:lnTo>
                <a:lnTo>
                  <a:pt x="4874" y="4360"/>
                </a:lnTo>
                <a:lnTo>
                  <a:pt x="4858" y="4335"/>
                </a:lnTo>
                <a:close/>
                <a:moveTo>
                  <a:pt x="4678" y="5420"/>
                </a:moveTo>
                <a:lnTo>
                  <a:pt x="4227" y="4968"/>
                </a:lnTo>
                <a:lnTo>
                  <a:pt x="3762" y="5431"/>
                </a:lnTo>
                <a:lnTo>
                  <a:pt x="3787" y="5448"/>
                </a:lnTo>
                <a:lnTo>
                  <a:pt x="3811" y="5464"/>
                </a:lnTo>
                <a:lnTo>
                  <a:pt x="3837" y="5478"/>
                </a:lnTo>
                <a:lnTo>
                  <a:pt x="3863" y="5492"/>
                </a:lnTo>
                <a:lnTo>
                  <a:pt x="3890" y="5503"/>
                </a:lnTo>
                <a:lnTo>
                  <a:pt x="3917" y="5515"/>
                </a:lnTo>
                <a:lnTo>
                  <a:pt x="3945" y="5526"/>
                </a:lnTo>
                <a:lnTo>
                  <a:pt x="3972" y="5536"/>
                </a:lnTo>
                <a:lnTo>
                  <a:pt x="4000" y="5544"/>
                </a:lnTo>
                <a:lnTo>
                  <a:pt x="4029" y="5552"/>
                </a:lnTo>
                <a:lnTo>
                  <a:pt x="4060" y="5558"/>
                </a:lnTo>
                <a:lnTo>
                  <a:pt x="4089" y="5564"/>
                </a:lnTo>
                <a:lnTo>
                  <a:pt x="4119" y="5567"/>
                </a:lnTo>
                <a:lnTo>
                  <a:pt x="4150" y="5571"/>
                </a:lnTo>
                <a:lnTo>
                  <a:pt x="4180" y="5572"/>
                </a:lnTo>
                <a:lnTo>
                  <a:pt x="4212" y="5573"/>
                </a:lnTo>
                <a:lnTo>
                  <a:pt x="4244" y="5572"/>
                </a:lnTo>
                <a:lnTo>
                  <a:pt x="4277" y="5569"/>
                </a:lnTo>
                <a:lnTo>
                  <a:pt x="4308" y="5567"/>
                </a:lnTo>
                <a:lnTo>
                  <a:pt x="4340" y="5562"/>
                </a:lnTo>
                <a:lnTo>
                  <a:pt x="4371" y="5557"/>
                </a:lnTo>
                <a:lnTo>
                  <a:pt x="4402" y="5550"/>
                </a:lnTo>
                <a:lnTo>
                  <a:pt x="4432" y="5542"/>
                </a:lnTo>
                <a:lnTo>
                  <a:pt x="4461" y="5532"/>
                </a:lnTo>
                <a:lnTo>
                  <a:pt x="4490" y="5522"/>
                </a:lnTo>
                <a:lnTo>
                  <a:pt x="4519" y="5510"/>
                </a:lnTo>
                <a:lnTo>
                  <a:pt x="4547" y="5497"/>
                </a:lnTo>
                <a:lnTo>
                  <a:pt x="4575" y="5485"/>
                </a:lnTo>
                <a:lnTo>
                  <a:pt x="4602" y="5470"/>
                </a:lnTo>
                <a:lnTo>
                  <a:pt x="4627" y="5454"/>
                </a:lnTo>
                <a:lnTo>
                  <a:pt x="4653" y="5437"/>
                </a:lnTo>
                <a:lnTo>
                  <a:pt x="4678" y="5420"/>
                </a:lnTo>
                <a:close/>
                <a:moveTo>
                  <a:pt x="3575" y="5249"/>
                </a:moveTo>
                <a:lnTo>
                  <a:pt x="4042" y="4783"/>
                </a:lnTo>
                <a:lnTo>
                  <a:pt x="3578" y="4319"/>
                </a:lnTo>
                <a:lnTo>
                  <a:pt x="3560" y="4343"/>
                </a:lnTo>
                <a:lnTo>
                  <a:pt x="3543" y="4369"/>
                </a:lnTo>
                <a:lnTo>
                  <a:pt x="3528" y="4396"/>
                </a:lnTo>
                <a:lnTo>
                  <a:pt x="3513" y="4422"/>
                </a:lnTo>
                <a:lnTo>
                  <a:pt x="3499" y="4450"/>
                </a:lnTo>
                <a:lnTo>
                  <a:pt x="3487" y="4478"/>
                </a:lnTo>
                <a:lnTo>
                  <a:pt x="3476" y="4506"/>
                </a:lnTo>
                <a:lnTo>
                  <a:pt x="3465" y="4536"/>
                </a:lnTo>
                <a:lnTo>
                  <a:pt x="3456" y="4565"/>
                </a:lnTo>
                <a:lnTo>
                  <a:pt x="3448" y="4595"/>
                </a:lnTo>
                <a:lnTo>
                  <a:pt x="3441" y="4625"/>
                </a:lnTo>
                <a:lnTo>
                  <a:pt x="3435" y="4657"/>
                </a:lnTo>
                <a:lnTo>
                  <a:pt x="3430" y="4688"/>
                </a:lnTo>
                <a:lnTo>
                  <a:pt x="3427" y="4721"/>
                </a:lnTo>
                <a:lnTo>
                  <a:pt x="3426" y="4752"/>
                </a:lnTo>
                <a:lnTo>
                  <a:pt x="3424" y="4786"/>
                </a:lnTo>
                <a:lnTo>
                  <a:pt x="3426" y="4817"/>
                </a:lnTo>
                <a:lnTo>
                  <a:pt x="3427" y="4850"/>
                </a:lnTo>
                <a:lnTo>
                  <a:pt x="3430" y="4881"/>
                </a:lnTo>
                <a:lnTo>
                  <a:pt x="3435" y="4912"/>
                </a:lnTo>
                <a:lnTo>
                  <a:pt x="3441" y="4944"/>
                </a:lnTo>
                <a:lnTo>
                  <a:pt x="3448" y="4974"/>
                </a:lnTo>
                <a:lnTo>
                  <a:pt x="3456" y="5004"/>
                </a:lnTo>
                <a:lnTo>
                  <a:pt x="3464" y="5033"/>
                </a:lnTo>
                <a:lnTo>
                  <a:pt x="3474" y="5062"/>
                </a:lnTo>
                <a:lnTo>
                  <a:pt x="3486" y="5091"/>
                </a:lnTo>
                <a:lnTo>
                  <a:pt x="3499" y="5119"/>
                </a:lnTo>
                <a:lnTo>
                  <a:pt x="3512" y="5147"/>
                </a:lnTo>
                <a:lnTo>
                  <a:pt x="3527" y="5174"/>
                </a:lnTo>
                <a:lnTo>
                  <a:pt x="3542" y="5199"/>
                </a:lnTo>
                <a:lnTo>
                  <a:pt x="3558" y="5225"/>
                </a:lnTo>
                <a:lnTo>
                  <a:pt x="3575" y="5249"/>
                </a:lnTo>
                <a:close/>
              </a:path>
            </a:pathLst>
          </a:custGeom>
          <a:solidFill>
            <a:srgbClr val="2B2A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3324" name="TextBox 31"/>
          <p:cNvSpPr txBox="1">
            <a:spLocks noChangeArrowheads="1"/>
          </p:cNvSpPr>
          <p:nvPr/>
        </p:nvSpPr>
        <p:spPr bwMode="auto">
          <a:xfrm>
            <a:off x="3390900" y="2466975"/>
            <a:ext cx="10795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rgbClr val="6D6D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请在此处输入您的文本</a:t>
            </a:r>
            <a:endParaRPr lang="zh-CN" altLang="en-US" sz="1400">
              <a:solidFill>
                <a:srgbClr val="6D6D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25" name="TextBox 31"/>
          <p:cNvSpPr txBox="1">
            <a:spLocks noChangeArrowheads="1"/>
          </p:cNvSpPr>
          <p:nvPr/>
        </p:nvSpPr>
        <p:spPr bwMode="auto">
          <a:xfrm>
            <a:off x="6057900" y="2466975"/>
            <a:ext cx="10795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rgbClr val="6D6D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请在此处输入您的文本</a:t>
            </a:r>
            <a:endParaRPr lang="zh-CN" altLang="en-US" sz="1400">
              <a:solidFill>
                <a:srgbClr val="6D6D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26" name="TextBox 31"/>
          <p:cNvSpPr txBox="1">
            <a:spLocks noChangeArrowheads="1"/>
          </p:cNvSpPr>
          <p:nvPr/>
        </p:nvSpPr>
        <p:spPr bwMode="auto">
          <a:xfrm>
            <a:off x="8510588" y="2466975"/>
            <a:ext cx="10795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rgbClr val="6D6D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请在此处输入您的文本</a:t>
            </a:r>
            <a:endParaRPr lang="zh-CN" altLang="en-US" sz="1400">
              <a:solidFill>
                <a:srgbClr val="6D6D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27" name="TextBox 31"/>
          <p:cNvSpPr txBox="1">
            <a:spLocks noChangeArrowheads="1"/>
          </p:cNvSpPr>
          <p:nvPr/>
        </p:nvSpPr>
        <p:spPr bwMode="auto">
          <a:xfrm>
            <a:off x="3397250" y="3890963"/>
            <a:ext cx="1079500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rgbClr val="6D6D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请在此处输入您的文本</a:t>
            </a:r>
            <a:endParaRPr lang="zh-CN" altLang="en-US" sz="1400">
              <a:solidFill>
                <a:srgbClr val="6D6D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28" name="TextBox 31"/>
          <p:cNvSpPr txBox="1">
            <a:spLocks noChangeArrowheads="1"/>
          </p:cNvSpPr>
          <p:nvPr/>
        </p:nvSpPr>
        <p:spPr bwMode="auto">
          <a:xfrm>
            <a:off x="6096000" y="3871913"/>
            <a:ext cx="1079500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rgbClr val="6D6D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请在此处输入您的文本</a:t>
            </a:r>
            <a:endParaRPr lang="zh-CN" altLang="en-US" sz="1400">
              <a:solidFill>
                <a:srgbClr val="6D6D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29" name="TextBox 31"/>
          <p:cNvSpPr txBox="1">
            <a:spLocks noChangeArrowheads="1"/>
          </p:cNvSpPr>
          <p:nvPr/>
        </p:nvSpPr>
        <p:spPr bwMode="auto">
          <a:xfrm>
            <a:off x="8620125" y="3871913"/>
            <a:ext cx="1079500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rgbClr val="6D6D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请在此处输入您的文本</a:t>
            </a:r>
            <a:endParaRPr lang="zh-CN" altLang="en-US" sz="1400">
              <a:solidFill>
                <a:srgbClr val="6D6D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84700" y="50050"/>
            <a:ext cx="563474" cy="56347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89" y="29862"/>
            <a:ext cx="1801335" cy="614573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2" y="39523"/>
            <a:ext cx="605450" cy="584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矩形 4"/>
          <p:cNvSpPr>
            <a:spLocks noChangeArrowheads="1"/>
          </p:cNvSpPr>
          <p:nvPr/>
        </p:nvSpPr>
        <p:spPr bwMode="auto">
          <a:xfrm>
            <a:off x="0" y="0"/>
            <a:ext cx="12192000" cy="663575"/>
          </a:xfrm>
          <a:prstGeom prst="rect">
            <a:avLst/>
          </a:pr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339" name="矩形 5"/>
          <p:cNvSpPr>
            <a:spLocks noChangeArrowheads="1"/>
          </p:cNvSpPr>
          <p:nvPr/>
        </p:nvSpPr>
        <p:spPr bwMode="auto">
          <a:xfrm>
            <a:off x="0" y="6494463"/>
            <a:ext cx="12192000" cy="363537"/>
          </a:xfrm>
          <a:prstGeom prst="rect">
            <a:avLst/>
          </a:pr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6924675" y="2100263"/>
            <a:ext cx="0" cy="1985962"/>
          </a:xfrm>
          <a:prstGeom prst="line">
            <a:avLst/>
          </a:prstGeom>
          <a:ln>
            <a:solidFill>
              <a:srgbClr val="DCDCD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8580438" y="2100263"/>
            <a:ext cx="0" cy="1985962"/>
          </a:xfrm>
          <a:prstGeom prst="line">
            <a:avLst/>
          </a:prstGeom>
          <a:ln>
            <a:solidFill>
              <a:srgbClr val="DCDCD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任意多边形 22"/>
          <p:cNvSpPr/>
          <p:nvPr/>
        </p:nvSpPr>
        <p:spPr>
          <a:xfrm>
            <a:off x="2322513" y="2100263"/>
            <a:ext cx="923925" cy="1508125"/>
          </a:xfrm>
          <a:custGeom>
            <a:avLst/>
            <a:gdLst>
              <a:gd name="connsiteX0" fmla="*/ 823780 w 922634"/>
              <a:gd name="connsiteY0" fmla="*/ 1408671 h 1507525"/>
              <a:gd name="connsiteX1" fmla="*/ 922634 w 922634"/>
              <a:gd name="connsiteY1" fmla="*/ 1408671 h 1507525"/>
              <a:gd name="connsiteX2" fmla="*/ 922634 w 922634"/>
              <a:gd name="connsiteY2" fmla="*/ 1507525 h 1507525"/>
              <a:gd name="connsiteX3" fmla="*/ 823780 w 922634"/>
              <a:gd name="connsiteY3" fmla="*/ 1507525 h 1507525"/>
              <a:gd name="connsiteX4" fmla="*/ 659024 w 922634"/>
              <a:gd name="connsiteY4" fmla="*/ 1408671 h 1507525"/>
              <a:gd name="connsiteX5" fmla="*/ 757878 w 922634"/>
              <a:gd name="connsiteY5" fmla="*/ 1408671 h 1507525"/>
              <a:gd name="connsiteX6" fmla="*/ 757878 w 922634"/>
              <a:gd name="connsiteY6" fmla="*/ 1507525 h 1507525"/>
              <a:gd name="connsiteX7" fmla="*/ 659024 w 922634"/>
              <a:gd name="connsiteY7" fmla="*/ 1507525 h 1507525"/>
              <a:gd name="connsiteX8" fmla="*/ 494268 w 922634"/>
              <a:gd name="connsiteY8" fmla="*/ 1408671 h 1507525"/>
              <a:gd name="connsiteX9" fmla="*/ 593122 w 922634"/>
              <a:gd name="connsiteY9" fmla="*/ 1408671 h 1507525"/>
              <a:gd name="connsiteX10" fmla="*/ 593122 w 922634"/>
              <a:gd name="connsiteY10" fmla="*/ 1507525 h 1507525"/>
              <a:gd name="connsiteX11" fmla="*/ 494268 w 922634"/>
              <a:gd name="connsiteY11" fmla="*/ 1507525 h 1507525"/>
              <a:gd name="connsiteX12" fmla="*/ 329512 w 922634"/>
              <a:gd name="connsiteY12" fmla="*/ 1408671 h 1507525"/>
              <a:gd name="connsiteX13" fmla="*/ 428366 w 922634"/>
              <a:gd name="connsiteY13" fmla="*/ 1408671 h 1507525"/>
              <a:gd name="connsiteX14" fmla="*/ 428366 w 922634"/>
              <a:gd name="connsiteY14" fmla="*/ 1507525 h 1507525"/>
              <a:gd name="connsiteX15" fmla="*/ 329512 w 922634"/>
              <a:gd name="connsiteY15" fmla="*/ 1507525 h 1507525"/>
              <a:gd name="connsiteX16" fmla="*/ 164756 w 922634"/>
              <a:gd name="connsiteY16" fmla="*/ 1408671 h 1507525"/>
              <a:gd name="connsiteX17" fmla="*/ 263610 w 922634"/>
              <a:gd name="connsiteY17" fmla="*/ 1408671 h 1507525"/>
              <a:gd name="connsiteX18" fmla="*/ 263610 w 922634"/>
              <a:gd name="connsiteY18" fmla="*/ 1507525 h 1507525"/>
              <a:gd name="connsiteX19" fmla="*/ 164756 w 922634"/>
              <a:gd name="connsiteY19" fmla="*/ 1507525 h 1507525"/>
              <a:gd name="connsiteX20" fmla="*/ 0 w 922634"/>
              <a:gd name="connsiteY20" fmla="*/ 1408671 h 1507525"/>
              <a:gd name="connsiteX21" fmla="*/ 98854 w 922634"/>
              <a:gd name="connsiteY21" fmla="*/ 1408671 h 1507525"/>
              <a:gd name="connsiteX22" fmla="*/ 98854 w 922634"/>
              <a:gd name="connsiteY22" fmla="*/ 1507525 h 1507525"/>
              <a:gd name="connsiteX23" fmla="*/ 0 w 922634"/>
              <a:gd name="connsiteY23" fmla="*/ 1507525 h 1507525"/>
              <a:gd name="connsiteX24" fmla="*/ 823780 w 922634"/>
              <a:gd name="connsiteY24" fmla="*/ 1252152 h 1507525"/>
              <a:gd name="connsiteX25" fmla="*/ 922634 w 922634"/>
              <a:gd name="connsiteY25" fmla="*/ 1252152 h 1507525"/>
              <a:gd name="connsiteX26" fmla="*/ 922634 w 922634"/>
              <a:gd name="connsiteY26" fmla="*/ 1351006 h 1507525"/>
              <a:gd name="connsiteX27" fmla="*/ 823780 w 922634"/>
              <a:gd name="connsiteY27" fmla="*/ 1351006 h 1507525"/>
              <a:gd name="connsiteX28" fmla="*/ 659024 w 922634"/>
              <a:gd name="connsiteY28" fmla="*/ 1252152 h 1507525"/>
              <a:gd name="connsiteX29" fmla="*/ 757878 w 922634"/>
              <a:gd name="connsiteY29" fmla="*/ 1252152 h 1507525"/>
              <a:gd name="connsiteX30" fmla="*/ 757878 w 922634"/>
              <a:gd name="connsiteY30" fmla="*/ 1351006 h 1507525"/>
              <a:gd name="connsiteX31" fmla="*/ 659024 w 922634"/>
              <a:gd name="connsiteY31" fmla="*/ 1351006 h 1507525"/>
              <a:gd name="connsiteX32" fmla="*/ 494268 w 922634"/>
              <a:gd name="connsiteY32" fmla="*/ 1252152 h 1507525"/>
              <a:gd name="connsiteX33" fmla="*/ 593122 w 922634"/>
              <a:gd name="connsiteY33" fmla="*/ 1252152 h 1507525"/>
              <a:gd name="connsiteX34" fmla="*/ 593122 w 922634"/>
              <a:gd name="connsiteY34" fmla="*/ 1351006 h 1507525"/>
              <a:gd name="connsiteX35" fmla="*/ 494268 w 922634"/>
              <a:gd name="connsiteY35" fmla="*/ 1351006 h 1507525"/>
              <a:gd name="connsiteX36" fmla="*/ 329512 w 922634"/>
              <a:gd name="connsiteY36" fmla="*/ 1252152 h 1507525"/>
              <a:gd name="connsiteX37" fmla="*/ 428366 w 922634"/>
              <a:gd name="connsiteY37" fmla="*/ 1252152 h 1507525"/>
              <a:gd name="connsiteX38" fmla="*/ 428366 w 922634"/>
              <a:gd name="connsiteY38" fmla="*/ 1351006 h 1507525"/>
              <a:gd name="connsiteX39" fmla="*/ 329512 w 922634"/>
              <a:gd name="connsiteY39" fmla="*/ 1351006 h 1507525"/>
              <a:gd name="connsiteX40" fmla="*/ 164756 w 922634"/>
              <a:gd name="connsiteY40" fmla="*/ 1252152 h 1507525"/>
              <a:gd name="connsiteX41" fmla="*/ 263610 w 922634"/>
              <a:gd name="connsiteY41" fmla="*/ 1252152 h 1507525"/>
              <a:gd name="connsiteX42" fmla="*/ 263610 w 922634"/>
              <a:gd name="connsiteY42" fmla="*/ 1351006 h 1507525"/>
              <a:gd name="connsiteX43" fmla="*/ 164756 w 922634"/>
              <a:gd name="connsiteY43" fmla="*/ 1351006 h 1507525"/>
              <a:gd name="connsiteX44" fmla="*/ 0 w 922634"/>
              <a:gd name="connsiteY44" fmla="*/ 1252152 h 1507525"/>
              <a:gd name="connsiteX45" fmla="*/ 98854 w 922634"/>
              <a:gd name="connsiteY45" fmla="*/ 1252152 h 1507525"/>
              <a:gd name="connsiteX46" fmla="*/ 98854 w 922634"/>
              <a:gd name="connsiteY46" fmla="*/ 1351006 h 1507525"/>
              <a:gd name="connsiteX47" fmla="*/ 0 w 922634"/>
              <a:gd name="connsiteY47" fmla="*/ 1351006 h 1507525"/>
              <a:gd name="connsiteX48" fmla="*/ 823780 w 922634"/>
              <a:gd name="connsiteY48" fmla="*/ 1095633 h 1507525"/>
              <a:gd name="connsiteX49" fmla="*/ 922634 w 922634"/>
              <a:gd name="connsiteY49" fmla="*/ 1095633 h 1507525"/>
              <a:gd name="connsiteX50" fmla="*/ 922634 w 922634"/>
              <a:gd name="connsiteY50" fmla="*/ 1194487 h 1507525"/>
              <a:gd name="connsiteX51" fmla="*/ 823780 w 922634"/>
              <a:gd name="connsiteY51" fmla="*/ 1194487 h 1507525"/>
              <a:gd name="connsiteX52" fmla="*/ 659024 w 922634"/>
              <a:gd name="connsiteY52" fmla="*/ 1095633 h 1507525"/>
              <a:gd name="connsiteX53" fmla="*/ 757878 w 922634"/>
              <a:gd name="connsiteY53" fmla="*/ 1095633 h 1507525"/>
              <a:gd name="connsiteX54" fmla="*/ 757878 w 922634"/>
              <a:gd name="connsiteY54" fmla="*/ 1194487 h 1507525"/>
              <a:gd name="connsiteX55" fmla="*/ 659024 w 922634"/>
              <a:gd name="connsiteY55" fmla="*/ 1194487 h 1507525"/>
              <a:gd name="connsiteX56" fmla="*/ 494268 w 922634"/>
              <a:gd name="connsiteY56" fmla="*/ 1095633 h 1507525"/>
              <a:gd name="connsiteX57" fmla="*/ 593122 w 922634"/>
              <a:gd name="connsiteY57" fmla="*/ 1095633 h 1507525"/>
              <a:gd name="connsiteX58" fmla="*/ 593122 w 922634"/>
              <a:gd name="connsiteY58" fmla="*/ 1194487 h 1507525"/>
              <a:gd name="connsiteX59" fmla="*/ 494268 w 922634"/>
              <a:gd name="connsiteY59" fmla="*/ 1194487 h 1507525"/>
              <a:gd name="connsiteX60" fmla="*/ 329512 w 922634"/>
              <a:gd name="connsiteY60" fmla="*/ 1095633 h 1507525"/>
              <a:gd name="connsiteX61" fmla="*/ 428366 w 922634"/>
              <a:gd name="connsiteY61" fmla="*/ 1095633 h 1507525"/>
              <a:gd name="connsiteX62" fmla="*/ 428366 w 922634"/>
              <a:gd name="connsiteY62" fmla="*/ 1194487 h 1507525"/>
              <a:gd name="connsiteX63" fmla="*/ 329512 w 922634"/>
              <a:gd name="connsiteY63" fmla="*/ 1194487 h 1507525"/>
              <a:gd name="connsiteX64" fmla="*/ 164756 w 922634"/>
              <a:gd name="connsiteY64" fmla="*/ 1095633 h 1507525"/>
              <a:gd name="connsiteX65" fmla="*/ 263610 w 922634"/>
              <a:gd name="connsiteY65" fmla="*/ 1095633 h 1507525"/>
              <a:gd name="connsiteX66" fmla="*/ 263610 w 922634"/>
              <a:gd name="connsiteY66" fmla="*/ 1194487 h 1507525"/>
              <a:gd name="connsiteX67" fmla="*/ 164756 w 922634"/>
              <a:gd name="connsiteY67" fmla="*/ 1194487 h 1507525"/>
              <a:gd name="connsiteX68" fmla="*/ 0 w 922634"/>
              <a:gd name="connsiteY68" fmla="*/ 1095633 h 1507525"/>
              <a:gd name="connsiteX69" fmla="*/ 98854 w 922634"/>
              <a:gd name="connsiteY69" fmla="*/ 1095633 h 1507525"/>
              <a:gd name="connsiteX70" fmla="*/ 98854 w 922634"/>
              <a:gd name="connsiteY70" fmla="*/ 1194487 h 1507525"/>
              <a:gd name="connsiteX71" fmla="*/ 0 w 922634"/>
              <a:gd name="connsiteY71" fmla="*/ 1194487 h 1507525"/>
              <a:gd name="connsiteX72" fmla="*/ 823780 w 922634"/>
              <a:gd name="connsiteY72" fmla="*/ 939114 h 1507525"/>
              <a:gd name="connsiteX73" fmla="*/ 922634 w 922634"/>
              <a:gd name="connsiteY73" fmla="*/ 939114 h 1507525"/>
              <a:gd name="connsiteX74" fmla="*/ 922634 w 922634"/>
              <a:gd name="connsiteY74" fmla="*/ 1037968 h 1507525"/>
              <a:gd name="connsiteX75" fmla="*/ 823780 w 922634"/>
              <a:gd name="connsiteY75" fmla="*/ 1037968 h 1507525"/>
              <a:gd name="connsiteX76" fmla="*/ 659024 w 922634"/>
              <a:gd name="connsiteY76" fmla="*/ 939114 h 1507525"/>
              <a:gd name="connsiteX77" fmla="*/ 757878 w 922634"/>
              <a:gd name="connsiteY77" fmla="*/ 939114 h 1507525"/>
              <a:gd name="connsiteX78" fmla="*/ 757878 w 922634"/>
              <a:gd name="connsiteY78" fmla="*/ 1037968 h 1507525"/>
              <a:gd name="connsiteX79" fmla="*/ 659024 w 922634"/>
              <a:gd name="connsiteY79" fmla="*/ 1037968 h 1507525"/>
              <a:gd name="connsiteX80" fmla="*/ 494268 w 922634"/>
              <a:gd name="connsiteY80" fmla="*/ 939114 h 1507525"/>
              <a:gd name="connsiteX81" fmla="*/ 593122 w 922634"/>
              <a:gd name="connsiteY81" fmla="*/ 939114 h 1507525"/>
              <a:gd name="connsiteX82" fmla="*/ 593122 w 922634"/>
              <a:gd name="connsiteY82" fmla="*/ 1037968 h 1507525"/>
              <a:gd name="connsiteX83" fmla="*/ 494268 w 922634"/>
              <a:gd name="connsiteY83" fmla="*/ 1037968 h 1507525"/>
              <a:gd name="connsiteX84" fmla="*/ 329512 w 922634"/>
              <a:gd name="connsiteY84" fmla="*/ 939114 h 1507525"/>
              <a:gd name="connsiteX85" fmla="*/ 428366 w 922634"/>
              <a:gd name="connsiteY85" fmla="*/ 939114 h 1507525"/>
              <a:gd name="connsiteX86" fmla="*/ 428366 w 922634"/>
              <a:gd name="connsiteY86" fmla="*/ 1037968 h 1507525"/>
              <a:gd name="connsiteX87" fmla="*/ 329512 w 922634"/>
              <a:gd name="connsiteY87" fmla="*/ 1037968 h 1507525"/>
              <a:gd name="connsiteX88" fmla="*/ 164756 w 922634"/>
              <a:gd name="connsiteY88" fmla="*/ 939114 h 1507525"/>
              <a:gd name="connsiteX89" fmla="*/ 263610 w 922634"/>
              <a:gd name="connsiteY89" fmla="*/ 939114 h 1507525"/>
              <a:gd name="connsiteX90" fmla="*/ 263610 w 922634"/>
              <a:gd name="connsiteY90" fmla="*/ 1037968 h 1507525"/>
              <a:gd name="connsiteX91" fmla="*/ 164756 w 922634"/>
              <a:gd name="connsiteY91" fmla="*/ 1037968 h 1507525"/>
              <a:gd name="connsiteX92" fmla="*/ 0 w 922634"/>
              <a:gd name="connsiteY92" fmla="*/ 939114 h 1507525"/>
              <a:gd name="connsiteX93" fmla="*/ 98854 w 922634"/>
              <a:gd name="connsiteY93" fmla="*/ 939114 h 1507525"/>
              <a:gd name="connsiteX94" fmla="*/ 98854 w 922634"/>
              <a:gd name="connsiteY94" fmla="*/ 1037968 h 1507525"/>
              <a:gd name="connsiteX95" fmla="*/ 0 w 922634"/>
              <a:gd name="connsiteY95" fmla="*/ 1037968 h 1507525"/>
              <a:gd name="connsiteX96" fmla="*/ 823780 w 922634"/>
              <a:gd name="connsiteY96" fmla="*/ 782595 h 1507525"/>
              <a:gd name="connsiteX97" fmla="*/ 922634 w 922634"/>
              <a:gd name="connsiteY97" fmla="*/ 782595 h 1507525"/>
              <a:gd name="connsiteX98" fmla="*/ 922634 w 922634"/>
              <a:gd name="connsiteY98" fmla="*/ 881449 h 1507525"/>
              <a:gd name="connsiteX99" fmla="*/ 823780 w 922634"/>
              <a:gd name="connsiteY99" fmla="*/ 881449 h 1507525"/>
              <a:gd name="connsiteX100" fmla="*/ 659024 w 922634"/>
              <a:gd name="connsiteY100" fmla="*/ 782595 h 1507525"/>
              <a:gd name="connsiteX101" fmla="*/ 757878 w 922634"/>
              <a:gd name="connsiteY101" fmla="*/ 782595 h 1507525"/>
              <a:gd name="connsiteX102" fmla="*/ 757878 w 922634"/>
              <a:gd name="connsiteY102" fmla="*/ 881449 h 1507525"/>
              <a:gd name="connsiteX103" fmla="*/ 659024 w 922634"/>
              <a:gd name="connsiteY103" fmla="*/ 881449 h 1507525"/>
              <a:gd name="connsiteX104" fmla="*/ 494268 w 922634"/>
              <a:gd name="connsiteY104" fmla="*/ 782595 h 1507525"/>
              <a:gd name="connsiteX105" fmla="*/ 593122 w 922634"/>
              <a:gd name="connsiteY105" fmla="*/ 782595 h 1507525"/>
              <a:gd name="connsiteX106" fmla="*/ 593122 w 922634"/>
              <a:gd name="connsiteY106" fmla="*/ 881449 h 1507525"/>
              <a:gd name="connsiteX107" fmla="*/ 494268 w 922634"/>
              <a:gd name="connsiteY107" fmla="*/ 881449 h 1507525"/>
              <a:gd name="connsiteX108" fmla="*/ 329512 w 922634"/>
              <a:gd name="connsiteY108" fmla="*/ 782595 h 1507525"/>
              <a:gd name="connsiteX109" fmla="*/ 428366 w 922634"/>
              <a:gd name="connsiteY109" fmla="*/ 782595 h 1507525"/>
              <a:gd name="connsiteX110" fmla="*/ 428366 w 922634"/>
              <a:gd name="connsiteY110" fmla="*/ 881449 h 1507525"/>
              <a:gd name="connsiteX111" fmla="*/ 329512 w 922634"/>
              <a:gd name="connsiteY111" fmla="*/ 881449 h 1507525"/>
              <a:gd name="connsiteX112" fmla="*/ 164756 w 922634"/>
              <a:gd name="connsiteY112" fmla="*/ 782595 h 1507525"/>
              <a:gd name="connsiteX113" fmla="*/ 263610 w 922634"/>
              <a:gd name="connsiteY113" fmla="*/ 782595 h 1507525"/>
              <a:gd name="connsiteX114" fmla="*/ 263610 w 922634"/>
              <a:gd name="connsiteY114" fmla="*/ 881449 h 1507525"/>
              <a:gd name="connsiteX115" fmla="*/ 164756 w 922634"/>
              <a:gd name="connsiteY115" fmla="*/ 881449 h 1507525"/>
              <a:gd name="connsiteX116" fmla="*/ 0 w 922634"/>
              <a:gd name="connsiteY116" fmla="*/ 782595 h 1507525"/>
              <a:gd name="connsiteX117" fmla="*/ 98854 w 922634"/>
              <a:gd name="connsiteY117" fmla="*/ 782595 h 1507525"/>
              <a:gd name="connsiteX118" fmla="*/ 98854 w 922634"/>
              <a:gd name="connsiteY118" fmla="*/ 881449 h 1507525"/>
              <a:gd name="connsiteX119" fmla="*/ 0 w 922634"/>
              <a:gd name="connsiteY119" fmla="*/ 881449 h 1507525"/>
              <a:gd name="connsiteX120" fmla="*/ 823780 w 922634"/>
              <a:gd name="connsiteY120" fmla="*/ 626076 h 1507525"/>
              <a:gd name="connsiteX121" fmla="*/ 922634 w 922634"/>
              <a:gd name="connsiteY121" fmla="*/ 626076 h 1507525"/>
              <a:gd name="connsiteX122" fmla="*/ 922634 w 922634"/>
              <a:gd name="connsiteY122" fmla="*/ 724930 h 1507525"/>
              <a:gd name="connsiteX123" fmla="*/ 823780 w 922634"/>
              <a:gd name="connsiteY123" fmla="*/ 724930 h 1507525"/>
              <a:gd name="connsiteX124" fmla="*/ 659024 w 922634"/>
              <a:gd name="connsiteY124" fmla="*/ 626076 h 1507525"/>
              <a:gd name="connsiteX125" fmla="*/ 757878 w 922634"/>
              <a:gd name="connsiteY125" fmla="*/ 626076 h 1507525"/>
              <a:gd name="connsiteX126" fmla="*/ 757878 w 922634"/>
              <a:gd name="connsiteY126" fmla="*/ 724930 h 1507525"/>
              <a:gd name="connsiteX127" fmla="*/ 659024 w 922634"/>
              <a:gd name="connsiteY127" fmla="*/ 724930 h 1507525"/>
              <a:gd name="connsiteX128" fmla="*/ 494268 w 922634"/>
              <a:gd name="connsiteY128" fmla="*/ 626076 h 1507525"/>
              <a:gd name="connsiteX129" fmla="*/ 593122 w 922634"/>
              <a:gd name="connsiteY129" fmla="*/ 626076 h 1507525"/>
              <a:gd name="connsiteX130" fmla="*/ 593122 w 922634"/>
              <a:gd name="connsiteY130" fmla="*/ 724930 h 1507525"/>
              <a:gd name="connsiteX131" fmla="*/ 494268 w 922634"/>
              <a:gd name="connsiteY131" fmla="*/ 724930 h 1507525"/>
              <a:gd name="connsiteX132" fmla="*/ 329512 w 922634"/>
              <a:gd name="connsiteY132" fmla="*/ 626076 h 1507525"/>
              <a:gd name="connsiteX133" fmla="*/ 428366 w 922634"/>
              <a:gd name="connsiteY133" fmla="*/ 626076 h 1507525"/>
              <a:gd name="connsiteX134" fmla="*/ 428366 w 922634"/>
              <a:gd name="connsiteY134" fmla="*/ 724930 h 1507525"/>
              <a:gd name="connsiteX135" fmla="*/ 329512 w 922634"/>
              <a:gd name="connsiteY135" fmla="*/ 724930 h 1507525"/>
              <a:gd name="connsiteX136" fmla="*/ 164756 w 922634"/>
              <a:gd name="connsiteY136" fmla="*/ 626076 h 1507525"/>
              <a:gd name="connsiteX137" fmla="*/ 263610 w 922634"/>
              <a:gd name="connsiteY137" fmla="*/ 626076 h 1507525"/>
              <a:gd name="connsiteX138" fmla="*/ 263610 w 922634"/>
              <a:gd name="connsiteY138" fmla="*/ 724930 h 1507525"/>
              <a:gd name="connsiteX139" fmla="*/ 164756 w 922634"/>
              <a:gd name="connsiteY139" fmla="*/ 724930 h 1507525"/>
              <a:gd name="connsiteX140" fmla="*/ 0 w 922634"/>
              <a:gd name="connsiteY140" fmla="*/ 626076 h 1507525"/>
              <a:gd name="connsiteX141" fmla="*/ 98854 w 922634"/>
              <a:gd name="connsiteY141" fmla="*/ 626076 h 1507525"/>
              <a:gd name="connsiteX142" fmla="*/ 98854 w 922634"/>
              <a:gd name="connsiteY142" fmla="*/ 724930 h 1507525"/>
              <a:gd name="connsiteX143" fmla="*/ 0 w 922634"/>
              <a:gd name="connsiteY143" fmla="*/ 724930 h 1507525"/>
              <a:gd name="connsiteX144" fmla="*/ 823780 w 922634"/>
              <a:gd name="connsiteY144" fmla="*/ 469557 h 1507525"/>
              <a:gd name="connsiteX145" fmla="*/ 922634 w 922634"/>
              <a:gd name="connsiteY145" fmla="*/ 469557 h 1507525"/>
              <a:gd name="connsiteX146" fmla="*/ 922634 w 922634"/>
              <a:gd name="connsiteY146" fmla="*/ 568411 h 1507525"/>
              <a:gd name="connsiteX147" fmla="*/ 823780 w 922634"/>
              <a:gd name="connsiteY147" fmla="*/ 568411 h 1507525"/>
              <a:gd name="connsiteX148" fmla="*/ 659024 w 922634"/>
              <a:gd name="connsiteY148" fmla="*/ 469557 h 1507525"/>
              <a:gd name="connsiteX149" fmla="*/ 757878 w 922634"/>
              <a:gd name="connsiteY149" fmla="*/ 469557 h 1507525"/>
              <a:gd name="connsiteX150" fmla="*/ 757878 w 922634"/>
              <a:gd name="connsiteY150" fmla="*/ 568411 h 1507525"/>
              <a:gd name="connsiteX151" fmla="*/ 659024 w 922634"/>
              <a:gd name="connsiteY151" fmla="*/ 568411 h 1507525"/>
              <a:gd name="connsiteX152" fmla="*/ 494268 w 922634"/>
              <a:gd name="connsiteY152" fmla="*/ 469557 h 1507525"/>
              <a:gd name="connsiteX153" fmla="*/ 593122 w 922634"/>
              <a:gd name="connsiteY153" fmla="*/ 469557 h 1507525"/>
              <a:gd name="connsiteX154" fmla="*/ 593122 w 922634"/>
              <a:gd name="connsiteY154" fmla="*/ 568411 h 1507525"/>
              <a:gd name="connsiteX155" fmla="*/ 494268 w 922634"/>
              <a:gd name="connsiteY155" fmla="*/ 568411 h 1507525"/>
              <a:gd name="connsiteX156" fmla="*/ 329512 w 922634"/>
              <a:gd name="connsiteY156" fmla="*/ 469557 h 1507525"/>
              <a:gd name="connsiteX157" fmla="*/ 428366 w 922634"/>
              <a:gd name="connsiteY157" fmla="*/ 469557 h 1507525"/>
              <a:gd name="connsiteX158" fmla="*/ 428366 w 922634"/>
              <a:gd name="connsiteY158" fmla="*/ 568411 h 1507525"/>
              <a:gd name="connsiteX159" fmla="*/ 329512 w 922634"/>
              <a:gd name="connsiteY159" fmla="*/ 568411 h 1507525"/>
              <a:gd name="connsiteX160" fmla="*/ 164756 w 922634"/>
              <a:gd name="connsiteY160" fmla="*/ 469557 h 1507525"/>
              <a:gd name="connsiteX161" fmla="*/ 263610 w 922634"/>
              <a:gd name="connsiteY161" fmla="*/ 469557 h 1507525"/>
              <a:gd name="connsiteX162" fmla="*/ 263610 w 922634"/>
              <a:gd name="connsiteY162" fmla="*/ 568411 h 1507525"/>
              <a:gd name="connsiteX163" fmla="*/ 164756 w 922634"/>
              <a:gd name="connsiteY163" fmla="*/ 568411 h 1507525"/>
              <a:gd name="connsiteX164" fmla="*/ 0 w 922634"/>
              <a:gd name="connsiteY164" fmla="*/ 469557 h 1507525"/>
              <a:gd name="connsiteX165" fmla="*/ 98854 w 922634"/>
              <a:gd name="connsiteY165" fmla="*/ 469557 h 1507525"/>
              <a:gd name="connsiteX166" fmla="*/ 98854 w 922634"/>
              <a:gd name="connsiteY166" fmla="*/ 568411 h 1507525"/>
              <a:gd name="connsiteX167" fmla="*/ 0 w 922634"/>
              <a:gd name="connsiteY167" fmla="*/ 568411 h 1507525"/>
              <a:gd name="connsiteX168" fmla="*/ 823780 w 922634"/>
              <a:gd name="connsiteY168" fmla="*/ 313038 h 1507525"/>
              <a:gd name="connsiteX169" fmla="*/ 922634 w 922634"/>
              <a:gd name="connsiteY169" fmla="*/ 313038 h 1507525"/>
              <a:gd name="connsiteX170" fmla="*/ 922634 w 922634"/>
              <a:gd name="connsiteY170" fmla="*/ 411892 h 1507525"/>
              <a:gd name="connsiteX171" fmla="*/ 823780 w 922634"/>
              <a:gd name="connsiteY171" fmla="*/ 411892 h 1507525"/>
              <a:gd name="connsiteX172" fmla="*/ 659024 w 922634"/>
              <a:gd name="connsiteY172" fmla="*/ 313038 h 1507525"/>
              <a:gd name="connsiteX173" fmla="*/ 757878 w 922634"/>
              <a:gd name="connsiteY173" fmla="*/ 313038 h 1507525"/>
              <a:gd name="connsiteX174" fmla="*/ 757878 w 922634"/>
              <a:gd name="connsiteY174" fmla="*/ 411892 h 1507525"/>
              <a:gd name="connsiteX175" fmla="*/ 659024 w 922634"/>
              <a:gd name="connsiteY175" fmla="*/ 411892 h 1507525"/>
              <a:gd name="connsiteX176" fmla="*/ 494268 w 922634"/>
              <a:gd name="connsiteY176" fmla="*/ 313038 h 1507525"/>
              <a:gd name="connsiteX177" fmla="*/ 593122 w 922634"/>
              <a:gd name="connsiteY177" fmla="*/ 313038 h 1507525"/>
              <a:gd name="connsiteX178" fmla="*/ 593122 w 922634"/>
              <a:gd name="connsiteY178" fmla="*/ 411892 h 1507525"/>
              <a:gd name="connsiteX179" fmla="*/ 494268 w 922634"/>
              <a:gd name="connsiteY179" fmla="*/ 411892 h 1507525"/>
              <a:gd name="connsiteX180" fmla="*/ 329512 w 922634"/>
              <a:gd name="connsiteY180" fmla="*/ 313038 h 1507525"/>
              <a:gd name="connsiteX181" fmla="*/ 428366 w 922634"/>
              <a:gd name="connsiteY181" fmla="*/ 313038 h 1507525"/>
              <a:gd name="connsiteX182" fmla="*/ 428366 w 922634"/>
              <a:gd name="connsiteY182" fmla="*/ 411892 h 1507525"/>
              <a:gd name="connsiteX183" fmla="*/ 329512 w 922634"/>
              <a:gd name="connsiteY183" fmla="*/ 411892 h 1507525"/>
              <a:gd name="connsiteX184" fmla="*/ 164756 w 922634"/>
              <a:gd name="connsiteY184" fmla="*/ 313038 h 1507525"/>
              <a:gd name="connsiteX185" fmla="*/ 263610 w 922634"/>
              <a:gd name="connsiteY185" fmla="*/ 313038 h 1507525"/>
              <a:gd name="connsiteX186" fmla="*/ 263610 w 922634"/>
              <a:gd name="connsiteY186" fmla="*/ 411892 h 1507525"/>
              <a:gd name="connsiteX187" fmla="*/ 164756 w 922634"/>
              <a:gd name="connsiteY187" fmla="*/ 411892 h 1507525"/>
              <a:gd name="connsiteX188" fmla="*/ 0 w 922634"/>
              <a:gd name="connsiteY188" fmla="*/ 313038 h 1507525"/>
              <a:gd name="connsiteX189" fmla="*/ 98854 w 922634"/>
              <a:gd name="connsiteY189" fmla="*/ 313038 h 1507525"/>
              <a:gd name="connsiteX190" fmla="*/ 98854 w 922634"/>
              <a:gd name="connsiteY190" fmla="*/ 411892 h 1507525"/>
              <a:gd name="connsiteX191" fmla="*/ 0 w 922634"/>
              <a:gd name="connsiteY191" fmla="*/ 411892 h 1507525"/>
              <a:gd name="connsiteX192" fmla="*/ 823780 w 922634"/>
              <a:gd name="connsiteY192" fmla="*/ 156519 h 1507525"/>
              <a:gd name="connsiteX193" fmla="*/ 922634 w 922634"/>
              <a:gd name="connsiteY193" fmla="*/ 156519 h 1507525"/>
              <a:gd name="connsiteX194" fmla="*/ 922634 w 922634"/>
              <a:gd name="connsiteY194" fmla="*/ 255373 h 1507525"/>
              <a:gd name="connsiteX195" fmla="*/ 823780 w 922634"/>
              <a:gd name="connsiteY195" fmla="*/ 255373 h 1507525"/>
              <a:gd name="connsiteX196" fmla="*/ 659024 w 922634"/>
              <a:gd name="connsiteY196" fmla="*/ 156519 h 1507525"/>
              <a:gd name="connsiteX197" fmla="*/ 757878 w 922634"/>
              <a:gd name="connsiteY197" fmla="*/ 156519 h 1507525"/>
              <a:gd name="connsiteX198" fmla="*/ 757878 w 922634"/>
              <a:gd name="connsiteY198" fmla="*/ 255373 h 1507525"/>
              <a:gd name="connsiteX199" fmla="*/ 659024 w 922634"/>
              <a:gd name="connsiteY199" fmla="*/ 255373 h 1507525"/>
              <a:gd name="connsiteX200" fmla="*/ 494268 w 922634"/>
              <a:gd name="connsiteY200" fmla="*/ 156519 h 1507525"/>
              <a:gd name="connsiteX201" fmla="*/ 593122 w 922634"/>
              <a:gd name="connsiteY201" fmla="*/ 156519 h 1507525"/>
              <a:gd name="connsiteX202" fmla="*/ 593122 w 922634"/>
              <a:gd name="connsiteY202" fmla="*/ 255373 h 1507525"/>
              <a:gd name="connsiteX203" fmla="*/ 494268 w 922634"/>
              <a:gd name="connsiteY203" fmla="*/ 255373 h 1507525"/>
              <a:gd name="connsiteX204" fmla="*/ 329512 w 922634"/>
              <a:gd name="connsiteY204" fmla="*/ 156519 h 1507525"/>
              <a:gd name="connsiteX205" fmla="*/ 428366 w 922634"/>
              <a:gd name="connsiteY205" fmla="*/ 156519 h 1507525"/>
              <a:gd name="connsiteX206" fmla="*/ 428366 w 922634"/>
              <a:gd name="connsiteY206" fmla="*/ 255373 h 1507525"/>
              <a:gd name="connsiteX207" fmla="*/ 329512 w 922634"/>
              <a:gd name="connsiteY207" fmla="*/ 255373 h 1507525"/>
              <a:gd name="connsiteX208" fmla="*/ 164756 w 922634"/>
              <a:gd name="connsiteY208" fmla="*/ 156519 h 1507525"/>
              <a:gd name="connsiteX209" fmla="*/ 263610 w 922634"/>
              <a:gd name="connsiteY209" fmla="*/ 156519 h 1507525"/>
              <a:gd name="connsiteX210" fmla="*/ 263610 w 922634"/>
              <a:gd name="connsiteY210" fmla="*/ 255373 h 1507525"/>
              <a:gd name="connsiteX211" fmla="*/ 164756 w 922634"/>
              <a:gd name="connsiteY211" fmla="*/ 255373 h 1507525"/>
              <a:gd name="connsiteX212" fmla="*/ 0 w 922634"/>
              <a:gd name="connsiteY212" fmla="*/ 156519 h 1507525"/>
              <a:gd name="connsiteX213" fmla="*/ 98854 w 922634"/>
              <a:gd name="connsiteY213" fmla="*/ 156519 h 1507525"/>
              <a:gd name="connsiteX214" fmla="*/ 98854 w 922634"/>
              <a:gd name="connsiteY214" fmla="*/ 255373 h 1507525"/>
              <a:gd name="connsiteX215" fmla="*/ 0 w 922634"/>
              <a:gd name="connsiteY215" fmla="*/ 255373 h 1507525"/>
              <a:gd name="connsiteX216" fmla="*/ 823780 w 922634"/>
              <a:gd name="connsiteY216" fmla="*/ 0 h 1507525"/>
              <a:gd name="connsiteX217" fmla="*/ 922634 w 922634"/>
              <a:gd name="connsiteY217" fmla="*/ 0 h 1507525"/>
              <a:gd name="connsiteX218" fmla="*/ 922634 w 922634"/>
              <a:gd name="connsiteY218" fmla="*/ 98854 h 1507525"/>
              <a:gd name="connsiteX219" fmla="*/ 823780 w 922634"/>
              <a:gd name="connsiteY219" fmla="*/ 98854 h 1507525"/>
              <a:gd name="connsiteX220" fmla="*/ 659024 w 922634"/>
              <a:gd name="connsiteY220" fmla="*/ 0 h 1507525"/>
              <a:gd name="connsiteX221" fmla="*/ 757878 w 922634"/>
              <a:gd name="connsiteY221" fmla="*/ 0 h 1507525"/>
              <a:gd name="connsiteX222" fmla="*/ 757878 w 922634"/>
              <a:gd name="connsiteY222" fmla="*/ 98854 h 1507525"/>
              <a:gd name="connsiteX223" fmla="*/ 659024 w 922634"/>
              <a:gd name="connsiteY223" fmla="*/ 98854 h 1507525"/>
              <a:gd name="connsiteX224" fmla="*/ 494268 w 922634"/>
              <a:gd name="connsiteY224" fmla="*/ 0 h 1507525"/>
              <a:gd name="connsiteX225" fmla="*/ 593122 w 922634"/>
              <a:gd name="connsiteY225" fmla="*/ 0 h 1507525"/>
              <a:gd name="connsiteX226" fmla="*/ 593122 w 922634"/>
              <a:gd name="connsiteY226" fmla="*/ 98854 h 1507525"/>
              <a:gd name="connsiteX227" fmla="*/ 494268 w 922634"/>
              <a:gd name="connsiteY227" fmla="*/ 98854 h 1507525"/>
              <a:gd name="connsiteX228" fmla="*/ 329512 w 922634"/>
              <a:gd name="connsiteY228" fmla="*/ 0 h 1507525"/>
              <a:gd name="connsiteX229" fmla="*/ 428366 w 922634"/>
              <a:gd name="connsiteY229" fmla="*/ 0 h 1507525"/>
              <a:gd name="connsiteX230" fmla="*/ 428366 w 922634"/>
              <a:gd name="connsiteY230" fmla="*/ 98854 h 1507525"/>
              <a:gd name="connsiteX231" fmla="*/ 329512 w 922634"/>
              <a:gd name="connsiteY231" fmla="*/ 98854 h 1507525"/>
              <a:gd name="connsiteX232" fmla="*/ 164756 w 922634"/>
              <a:gd name="connsiteY232" fmla="*/ 0 h 1507525"/>
              <a:gd name="connsiteX233" fmla="*/ 263610 w 922634"/>
              <a:gd name="connsiteY233" fmla="*/ 0 h 1507525"/>
              <a:gd name="connsiteX234" fmla="*/ 263610 w 922634"/>
              <a:gd name="connsiteY234" fmla="*/ 98854 h 1507525"/>
              <a:gd name="connsiteX235" fmla="*/ 164756 w 922634"/>
              <a:gd name="connsiteY235" fmla="*/ 98854 h 1507525"/>
              <a:gd name="connsiteX236" fmla="*/ 0 w 922634"/>
              <a:gd name="connsiteY236" fmla="*/ 0 h 1507525"/>
              <a:gd name="connsiteX237" fmla="*/ 98854 w 922634"/>
              <a:gd name="connsiteY237" fmla="*/ 0 h 1507525"/>
              <a:gd name="connsiteX238" fmla="*/ 98854 w 922634"/>
              <a:gd name="connsiteY238" fmla="*/ 98854 h 1507525"/>
              <a:gd name="connsiteX239" fmla="*/ 0 w 922634"/>
              <a:gd name="connsiteY239" fmla="*/ 98854 h 150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</a:cxnLst>
            <a:rect l="l" t="t" r="r" b="b"/>
            <a:pathLst>
              <a:path w="922634" h="1507525">
                <a:moveTo>
                  <a:pt x="823780" y="1408671"/>
                </a:moveTo>
                <a:lnTo>
                  <a:pt x="922634" y="1408671"/>
                </a:lnTo>
                <a:lnTo>
                  <a:pt x="922634" y="1507525"/>
                </a:lnTo>
                <a:lnTo>
                  <a:pt x="823780" y="1507525"/>
                </a:lnTo>
                <a:close/>
                <a:moveTo>
                  <a:pt x="659024" y="1408671"/>
                </a:moveTo>
                <a:lnTo>
                  <a:pt x="757878" y="1408671"/>
                </a:lnTo>
                <a:lnTo>
                  <a:pt x="757878" y="1507525"/>
                </a:lnTo>
                <a:lnTo>
                  <a:pt x="659024" y="1507525"/>
                </a:lnTo>
                <a:close/>
                <a:moveTo>
                  <a:pt x="494268" y="1408671"/>
                </a:moveTo>
                <a:lnTo>
                  <a:pt x="593122" y="1408671"/>
                </a:lnTo>
                <a:lnTo>
                  <a:pt x="593122" y="1507525"/>
                </a:lnTo>
                <a:lnTo>
                  <a:pt x="494268" y="1507525"/>
                </a:lnTo>
                <a:close/>
                <a:moveTo>
                  <a:pt x="329512" y="1408671"/>
                </a:moveTo>
                <a:lnTo>
                  <a:pt x="428366" y="1408671"/>
                </a:lnTo>
                <a:lnTo>
                  <a:pt x="428366" y="1507525"/>
                </a:lnTo>
                <a:lnTo>
                  <a:pt x="329512" y="1507525"/>
                </a:lnTo>
                <a:close/>
                <a:moveTo>
                  <a:pt x="164756" y="1408671"/>
                </a:moveTo>
                <a:lnTo>
                  <a:pt x="263610" y="1408671"/>
                </a:lnTo>
                <a:lnTo>
                  <a:pt x="263610" y="1507525"/>
                </a:lnTo>
                <a:lnTo>
                  <a:pt x="164756" y="1507525"/>
                </a:lnTo>
                <a:close/>
                <a:moveTo>
                  <a:pt x="0" y="1408671"/>
                </a:moveTo>
                <a:lnTo>
                  <a:pt x="98854" y="1408671"/>
                </a:lnTo>
                <a:lnTo>
                  <a:pt x="98854" y="1507525"/>
                </a:lnTo>
                <a:lnTo>
                  <a:pt x="0" y="1507525"/>
                </a:lnTo>
                <a:close/>
                <a:moveTo>
                  <a:pt x="823780" y="1252152"/>
                </a:moveTo>
                <a:lnTo>
                  <a:pt x="922634" y="1252152"/>
                </a:lnTo>
                <a:lnTo>
                  <a:pt x="922634" y="1351006"/>
                </a:lnTo>
                <a:lnTo>
                  <a:pt x="823780" y="1351006"/>
                </a:lnTo>
                <a:close/>
                <a:moveTo>
                  <a:pt x="659024" y="1252152"/>
                </a:moveTo>
                <a:lnTo>
                  <a:pt x="757878" y="1252152"/>
                </a:lnTo>
                <a:lnTo>
                  <a:pt x="757878" y="1351006"/>
                </a:lnTo>
                <a:lnTo>
                  <a:pt x="659024" y="1351006"/>
                </a:lnTo>
                <a:close/>
                <a:moveTo>
                  <a:pt x="494268" y="1252152"/>
                </a:moveTo>
                <a:lnTo>
                  <a:pt x="593122" y="1252152"/>
                </a:lnTo>
                <a:lnTo>
                  <a:pt x="593122" y="1351006"/>
                </a:lnTo>
                <a:lnTo>
                  <a:pt x="494268" y="1351006"/>
                </a:lnTo>
                <a:close/>
                <a:moveTo>
                  <a:pt x="329512" y="1252152"/>
                </a:moveTo>
                <a:lnTo>
                  <a:pt x="428366" y="1252152"/>
                </a:lnTo>
                <a:lnTo>
                  <a:pt x="428366" y="1351006"/>
                </a:lnTo>
                <a:lnTo>
                  <a:pt x="329512" y="1351006"/>
                </a:lnTo>
                <a:close/>
                <a:moveTo>
                  <a:pt x="164756" y="1252152"/>
                </a:moveTo>
                <a:lnTo>
                  <a:pt x="263610" y="1252152"/>
                </a:lnTo>
                <a:lnTo>
                  <a:pt x="263610" y="1351006"/>
                </a:lnTo>
                <a:lnTo>
                  <a:pt x="164756" y="1351006"/>
                </a:lnTo>
                <a:close/>
                <a:moveTo>
                  <a:pt x="0" y="1252152"/>
                </a:moveTo>
                <a:lnTo>
                  <a:pt x="98854" y="1252152"/>
                </a:lnTo>
                <a:lnTo>
                  <a:pt x="98854" y="1351006"/>
                </a:lnTo>
                <a:lnTo>
                  <a:pt x="0" y="1351006"/>
                </a:lnTo>
                <a:close/>
                <a:moveTo>
                  <a:pt x="823780" y="1095633"/>
                </a:moveTo>
                <a:lnTo>
                  <a:pt x="922634" y="1095633"/>
                </a:lnTo>
                <a:lnTo>
                  <a:pt x="922634" y="1194487"/>
                </a:lnTo>
                <a:lnTo>
                  <a:pt x="823780" y="1194487"/>
                </a:lnTo>
                <a:close/>
                <a:moveTo>
                  <a:pt x="659024" y="1095633"/>
                </a:moveTo>
                <a:lnTo>
                  <a:pt x="757878" y="1095633"/>
                </a:lnTo>
                <a:lnTo>
                  <a:pt x="757878" y="1194487"/>
                </a:lnTo>
                <a:lnTo>
                  <a:pt x="659024" y="1194487"/>
                </a:lnTo>
                <a:close/>
                <a:moveTo>
                  <a:pt x="494268" y="1095633"/>
                </a:moveTo>
                <a:lnTo>
                  <a:pt x="593122" y="1095633"/>
                </a:lnTo>
                <a:lnTo>
                  <a:pt x="593122" y="1194487"/>
                </a:lnTo>
                <a:lnTo>
                  <a:pt x="494268" y="1194487"/>
                </a:lnTo>
                <a:close/>
                <a:moveTo>
                  <a:pt x="329512" y="1095633"/>
                </a:moveTo>
                <a:lnTo>
                  <a:pt x="428366" y="1095633"/>
                </a:lnTo>
                <a:lnTo>
                  <a:pt x="428366" y="1194487"/>
                </a:lnTo>
                <a:lnTo>
                  <a:pt x="329512" y="1194487"/>
                </a:lnTo>
                <a:close/>
                <a:moveTo>
                  <a:pt x="164756" y="1095633"/>
                </a:moveTo>
                <a:lnTo>
                  <a:pt x="263610" y="1095633"/>
                </a:lnTo>
                <a:lnTo>
                  <a:pt x="263610" y="1194487"/>
                </a:lnTo>
                <a:lnTo>
                  <a:pt x="164756" y="1194487"/>
                </a:lnTo>
                <a:close/>
                <a:moveTo>
                  <a:pt x="0" y="1095633"/>
                </a:moveTo>
                <a:lnTo>
                  <a:pt x="98854" y="1095633"/>
                </a:lnTo>
                <a:lnTo>
                  <a:pt x="98854" y="1194487"/>
                </a:lnTo>
                <a:lnTo>
                  <a:pt x="0" y="1194487"/>
                </a:lnTo>
                <a:close/>
                <a:moveTo>
                  <a:pt x="823780" y="939114"/>
                </a:moveTo>
                <a:lnTo>
                  <a:pt x="922634" y="939114"/>
                </a:lnTo>
                <a:lnTo>
                  <a:pt x="922634" y="1037968"/>
                </a:lnTo>
                <a:lnTo>
                  <a:pt x="823780" y="1037968"/>
                </a:lnTo>
                <a:close/>
                <a:moveTo>
                  <a:pt x="659024" y="939114"/>
                </a:moveTo>
                <a:lnTo>
                  <a:pt x="757878" y="939114"/>
                </a:lnTo>
                <a:lnTo>
                  <a:pt x="757878" y="1037968"/>
                </a:lnTo>
                <a:lnTo>
                  <a:pt x="659024" y="1037968"/>
                </a:lnTo>
                <a:close/>
                <a:moveTo>
                  <a:pt x="494268" y="939114"/>
                </a:moveTo>
                <a:lnTo>
                  <a:pt x="593122" y="939114"/>
                </a:lnTo>
                <a:lnTo>
                  <a:pt x="593122" y="1037968"/>
                </a:lnTo>
                <a:lnTo>
                  <a:pt x="494268" y="1037968"/>
                </a:lnTo>
                <a:close/>
                <a:moveTo>
                  <a:pt x="329512" y="939114"/>
                </a:moveTo>
                <a:lnTo>
                  <a:pt x="428366" y="939114"/>
                </a:lnTo>
                <a:lnTo>
                  <a:pt x="428366" y="1037968"/>
                </a:lnTo>
                <a:lnTo>
                  <a:pt x="329512" y="1037968"/>
                </a:lnTo>
                <a:close/>
                <a:moveTo>
                  <a:pt x="164756" y="939114"/>
                </a:moveTo>
                <a:lnTo>
                  <a:pt x="263610" y="939114"/>
                </a:lnTo>
                <a:lnTo>
                  <a:pt x="263610" y="1037968"/>
                </a:lnTo>
                <a:lnTo>
                  <a:pt x="164756" y="1037968"/>
                </a:lnTo>
                <a:close/>
                <a:moveTo>
                  <a:pt x="0" y="939114"/>
                </a:moveTo>
                <a:lnTo>
                  <a:pt x="98854" y="939114"/>
                </a:lnTo>
                <a:lnTo>
                  <a:pt x="98854" y="1037968"/>
                </a:lnTo>
                <a:lnTo>
                  <a:pt x="0" y="1037968"/>
                </a:lnTo>
                <a:close/>
                <a:moveTo>
                  <a:pt x="823780" y="782595"/>
                </a:moveTo>
                <a:lnTo>
                  <a:pt x="922634" y="782595"/>
                </a:lnTo>
                <a:lnTo>
                  <a:pt x="922634" y="881449"/>
                </a:lnTo>
                <a:lnTo>
                  <a:pt x="823780" y="881449"/>
                </a:lnTo>
                <a:close/>
                <a:moveTo>
                  <a:pt x="659024" y="782595"/>
                </a:moveTo>
                <a:lnTo>
                  <a:pt x="757878" y="782595"/>
                </a:lnTo>
                <a:lnTo>
                  <a:pt x="757878" y="881449"/>
                </a:lnTo>
                <a:lnTo>
                  <a:pt x="659024" y="881449"/>
                </a:lnTo>
                <a:close/>
                <a:moveTo>
                  <a:pt x="494268" y="782595"/>
                </a:moveTo>
                <a:lnTo>
                  <a:pt x="593122" y="782595"/>
                </a:lnTo>
                <a:lnTo>
                  <a:pt x="593122" y="881449"/>
                </a:lnTo>
                <a:lnTo>
                  <a:pt x="494268" y="881449"/>
                </a:lnTo>
                <a:close/>
                <a:moveTo>
                  <a:pt x="329512" y="782595"/>
                </a:moveTo>
                <a:lnTo>
                  <a:pt x="428366" y="782595"/>
                </a:lnTo>
                <a:lnTo>
                  <a:pt x="428366" y="881449"/>
                </a:lnTo>
                <a:lnTo>
                  <a:pt x="329512" y="881449"/>
                </a:lnTo>
                <a:close/>
                <a:moveTo>
                  <a:pt x="164756" y="782595"/>
                </a:moveTo>
                <a:lnTo>
                  <a:pt x="263610" y="782595"/>
                </a:lnTo>
                <a:lnTo>
                  <a:pt x="263610" y="881449"/>
                </a:lnTo>
                <a:lnTo>
                  <a:pt x="164756" y="881449"/>
                </a:lnTo>
                <a:close/>
                <a:moveTo>
                  <a:pt x="0" y="782595"/>
                </a:moveTo>
                <a:lnTo>
                  <a:pt x="98854" y="782595"/>
                </a:lnTo>
                <a:lnTo>
                  <a:pt x="98854" y="881449"/>
                </a:lnTo>
                <a:lnTo>
                  <a:pt x="0" y="881449"/>
                </a:lnTo>
                <a:close/>
                <a:moveTo>
                  <a:pt x="823780" y="626076"/>
                </a:moveTo>
                <a:lnTo>
                  <a:pt x="922634" y="626076"/>
                </a:lnTo>
                <a:lnTo>
                  <a:pt x="922634" y="724930"/>
                </a:lnTo>
                <a:lnTo>
                  <a:pt x="823780" y="724930"/>
                </a:lnTo>
                <a:close/>
                <a:moveTo>
                  <a:pt x="659024" y="626076"/>
                </a:moveTo>
                <a:lnTo>
                  <a:pt x="757878" y="626076"/>
                </a:lnTo>
                <a:lnTo>
                  <a:pt x="757878" y="724930"/>
                </a:lnTo>
                <a:lnTo>
                  <a:pt x="659024" y="724930"/>
                </a:lnTo>
                <a:close/>
                <a:moveTo>
                  <a:pt x="494268" y="626076"/>
                </a:moveTo>
                <a:lnTo>
                  <a:pt x="593122" y="626076"/>
                </a:lnTo>
                <a:lnTo>
                  <a:pt x="593122" y="724930"/>
                </a:lnTo>
                <a:lnTo>
                  <a:pt x="494268" y="724930"/>
                </a:lnTo>
                <a:close/>
                <a:moveTo>
                  <a:pt x="329512" y="626076"/>
                </a:moveTo>
                <a:lnTo>
                  <a:pt x="428366" y="626076"/>
                </a:lnTo>
                <a:lnTo>
                  <a:pt x="428366" y="724930"/>
                </a:lnTo>
                <a:lnTo>
                  <a:pt x="329512" y="724930"/>
                </a:lnTo>
                <a:close/>
                <a:moveTo>
                  <a:pt x="164756" y="626076"/>
                </a:moveTo>
                <a:lnTo>
                  <a:pt x="263610" y="626076"/>
                </a:lnTo>
                <a:lnTo>
                  <a:pt x="263610" y="724930"/>
                </a:lnTo>
                <a:lnTo>
                  <a:pt x="164756" y="724930"/>
                </a:lnTo>
                <a:close/>
                <a:moveTo>
                  <a:pt x="0" y="626076"/>
                </a:moveTo>
                <a:lnTo>
                  <a:pt x="98854" y="626076"/>
                </a:lnTo>
                <a:lnTo>
                  <a:pt x="98854" y="724930"/>
                </a:lnTo>
                <a:lnTo>
                  <a:pt x="0" y="724930"/>
                </a:lnTo>
                <a:close/>
                <a:moveTo>
                  <a:pt x="823780" y="469557"/>
                </a:moveTo>
                <a:lnTo>
                  <a:pt x="922634" y="469557"/>
                </a:lnTo>
                <a:lnTo>
                  <a:pt x="922634" y="568411"/>
                </a:lnTo>
                <a:lnTo>
                  <a:pt x="823780" y="568411"/>
                </a:lnTo>
                <a:close/>
                <a:moveTo>
                  <a:pt x="659024" y="469557"/>
                </a:moveTo>
                <a:lnTo>
                  <a:pt x="757878" y="469557"/>
                </a:lnTo>
                <a:lnTo>
                  <a:pt x="757878" y="568411"/>
                </a:lnTo>
                <a:lnTo>
                  <a:pt x="659024" y="568411"/>
                </a:lnTo>
                <a:close/>
                <a:moveTo>
                  <a:pt x="494268" y="469557"/>
                </a:moveTo>
                <a:lnTo>
                  <a:pt x="593122" y="469557"/>
                </a:lnTo>
                <a:lnTo>
                  <a:pt x="593122" y="568411"/>
                </a:lnTo>
                <a:lnTo>
                  <a:pt x="494268" y="568411"/>
                </a:lnTo>
                <a:close/>
                <a:moveTo>
                  <a:pt x="329512" y="469557"/>
                </a:moveTo>
                <a:lnTo>
                  <a:pt x="428366" y="469557"/>
                </a:lnTo>
                <a:lnTo>
                  <a:pt x="428366" y="568411"/>
                </a:lnTo>
                <a:lnTo>
                  <a:pt x="329512" y="568411"/>
                </a:lnTo>
                <a:close/>
                <a:moveTo>
                  <a:pt x="164756" y="469557"/>
                </a:moveTo>
                <a:lnTo>
                  <a:pt x="263610" y="469557"/>
                </a:lnTo>
                <a:lnTo>
                  <a:pt x="263610" y="568411"/>
                </a:lnTo>
                <a:lnTo>
                  <a:pt x="164756" y="568411"/>
                </a:lnTo>
                <a:close/>
                <a:moveTo>
                  <a:pt x="0" y="469557"/>
                </a:moveTo>
                <a:lnTo>
                  <a:pt x="98854" y="469557"/>
                </a:lnTo>
                <a:lnTo>
                  <a:pt x="98854" y="568411"/>
                </a:lnTo>
                <a:lnTo>
                  <a:pt x="0" y="568411"/>
                </a:lnTo>
                <a:close/>
                <a:moveTo>
                  <a:pt x="823780" y="313038"/>
                </a:moveTo>
                <a:lnTo>
                  <a:pt x="922634" y="313038"/>
                </a:lnTo>
                <a:lnTo>
                  <a:pt x="922634" y="411892"/>
                </a:lnTo>
                <a:lnTo>
                  <a:pt x="823780" y="411892"/>
                </a:lnTo>
                <a:close/>
                <a:moveTo>
                  <a:pt x="659024" y="313038"/>
                </a:moveTo>
                <a:lnTo>
                  <a:pt x="757878" y="313038"/>
                </a:lnTo>
                <a:lnTo>
                  <a:pt x="757878" y="411892"/>
                </a:lnTo>
                <a:lnTo>
                  <a:pt x="659024" y="411892"/>
                </a:lnTo>
                <a:close/>
                <a:moveTo>
                  <a:pt x="494268" y="313038"/>
                </a:moveTo>
                <a:lnTo>
                  <a:pt x="593122" y="313038"/>
                </a:lnTo>
                <a:lnTo>
                  <a:pt x="593122" y="411892"/>
                </a:lnTo>
                <a:lnTo>
                  <a:pt x="494268" y="411892"/>
                </a:lnTo>
                <a:close/>
                <a:moveTo>
                  <a:pt x="329512" y="313038"/>
                </a:moveTo>
                <a:lnTo>
                  <a:pt x="428366" y="313038"/>
                </a:lnTo>
                <a:lnTo>
                  <a:pt x="428366" y="411892"/>
                </a:lnTo>
                <a:lnTo>
                  <a:pt x="329512" y="411892"/>
                </a:lnTo>
                <a:close/>
                <a:moveTo>
                  <a:pt x="164756" y="313038"/>
                </a:moveTo>
                <a:lnTo>
                  <a:pt x="263610" y="313038"/>
                </a:lnTo>
                <a:lnTo>
                  <a:pt x="263610" y="411892"/>
                </a:lnTo>
                <a:lnTo>
                  <a:pt x="164756" y="411892"/>
                </a:lnTo>
                <a:close/>
                <a:moveTo>
                  <a:pt x="0" y="313038"/>
                </a:moveTo>
                <a:lnTo>
                  <a:pt x="98854" y="313038"/>
                </a:lnTo>
                <a:lnTo>
                  <a:pt x="98854" y="411892"/>
                </a:lnTo>
                <a:lnTo>
                  <a:pt x="0" y="411892"/>
                </a:lnTo>
                <a:close/>
                <a:moveTo>
                  <a:pt x="823780" y="156519"/>
                </a:moveTo>
                <a:lnTo>
                  <a:pt x="922634" y="156519"/>
                </a:lnTo>
                <a:lnTo>
                  <a:pt x="922634" y="255373"/>
                </a:lnTo>
                <a:lnTo>
                  <a:pt x="823780" y="255373"/>
                </a:lnTo>
                <a:close/>
                <a:moveTo>
                  <a:pt x="659024" y="156519"/>
                </a:moveTo>
                <a:lnTo>
                  <a:pt x="757878" y="156519"/>
                </a:lnTo>
                <a:lnTo>
                  <a:pt x="757878" y="255373"/>
                </a:lnTo>
                <a:lnTo>
                  <a:pt x="659024" y="255373"/>
                </a:lnTo>
                <a:close/>
                <a:moveTo>
                  <a:pt x="494268" y="156519"/>
                </a:moveTo>
                <a:lnTo>
                  <a:pt x="593122" y="156519"/>
                </a:lnTo>
                <a:lnTo>
                  <a:pt x="593122" y="255373"/>
                </a:lnTo>
                <a:lnTo>
                  <a:pt x="494268" y="255373"/>
                </a:lnTo>
                <a:close/>
                <a:moveTo>
                  <a:pt x="329512" y="156519"/>
                </a:moveTo>
                <a:lnTo>
                  <a:pt x="428366" y="156519"/>
                </a:lnTo>
                <a:lnTo>
                  <a:pt x="428366" y="255373"/>
                </a:lnTo>
                <a:lnTo>
                  <a:pt x="329512" y="255373"/>
                </a:lnTo>
                <a:close/>
                <a:moveTo>
                  <a:pt x="164756" y="156519"/>
                </a:moveTo>
                <a:lnTo>
                  <a:pt x="263610" y="156519"/>
                </a:lnTo>
                <a:lnTo>
                  <a:pt x="263610" y="255373"/>
                </a:lnTo>
                <a:lnTo>
                  <a:pt x="164756" y="255373"/>
                </a:lnTo>
                <a:close/>
                <a:moveTo>
                  <a:pt x="0" y="156519"/>
                </a:moveTo>
                <a:lnTo>
                  <a:pt x="98854" y="156519"/>
                </a:lnTo>
                <a:lnTo>
                  <a:pt x="98854" y="255373"/>
                </a:lnTo>
                <a:lnTo>
                  <a:pt x="0" y="255373"/>
                </a:lnTo>
                <a:close/>
                <a:moveTo>
                  <a:pt x="823780" y="0"/>
                </a:moveTo>
                <a:lnTo>
                  <a:pt x="922634" y="0"/>
                </a:lnTo>
                <a:lnTo>
                  <a:pt x="922634" y="98854"/>
                </a:lnTo>
                <a:lnTo>
                  <a:pt x="823780" y="98854"/>
                </a:lnTo>
                <a:close/>
                <a:moveTo>
                  <a:pt x="659024" y="0"/>
                </a:moveTo>
                <a:lnTo>
                  <a:pt x="757878" y="0"/>
                </a:lnTo>
                <a:lnTo>
                  <a:pt x="757878" y="98854"/>
                </a:lnTo>
                <a:lnTo>
                  <a:pt x="659024" y="98854"/>
                </a:lnTo>
                <a:close/>
                <a:moveTo>
                  <a:pt x="494268" y="0"/>
                </a:moveTo>
                <a:lnTo>
                  <a:pt x="593122" y="0"/>
                </a:lnTo>
                <a:lnTo>
                  <a:pt x="593122" y="98854"/>
                </a:lnTo>
                <a:lnTo>
                  <a:pt x="494268" y="98854"/>
                </a:lnTo>
                <a:close/>
                <a:moveTo>
                  <a:pt x="329512" y="0"/>
                </a:moveTo>
                <a:lnTo>
                  <a:pt x="428366" y="0"/>
                </a:lnTo>
                <a:lnTo>
                  <a:pt x="428366" y="98854"/>
                </a:lnTo>
                <a:lnTo>
                  <a:pt x="329512" y="98854"/>
                </a:lnTo>
                <a:close/>
                <a:moveTo>
                  <a:pt x="164756" y="0"/>
                </a:moveTo>
                <a:lnTo>
                  <a:pt x="263610" y="0"/>
                </a:lnTo>
                <a:lnTo>
                  <a:pt x="263610" y="98854"/>
                </a:lnTo>
                <a:lnTo>
                  <a:pt x="164756" y="98854"/>
                </a:lnTo>
                <a:close/>
                <a:moveTo>
                  <a:pt x="0" y="0"/>
                </a:moveTo>
                <a:lnTo>
                  <a:pt x="98854" y="0"/>
                </a:lnTo>
                <a:lnTo>
                  <a:pt x="98854" y="98854"/>
                </a:lnTo>
                <a:lnTo>
                  <a:pt x="0" y="98854"/>
                </a:lnTo>
                <a:close/>
              </a:path>
            </a:pathLst>
          </a:custGeom>
          <a:solidFill>
            <a:srgbClr val="2B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2322513" y="2874963"/>
            <a:ext cx="923925" cy="733425"/>
          </a:xfrm>
          <a:prstGeom prst="rect">
            <a:avLst/>
          </a:prstGeom>
          <a:solidFill>
            <a:srgbClr val="C53D3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srgbClr val="FFFFFF"/>
                </a:solidFill>
                <a:latin typeface="Arial Black" panose="020B0A04020102020204" pitchFamily="34" charset="0"/>
              </a:rPr>
              <a:t>50</a:t>
            </a:r>
            <a:r>
              <a:rPr lang="en-US" altLang="zh-CN" sz="1600" dirty="0">
                <a:solidFill>
                  <a:srgbClr val="FFFFFF"/>
                </a:solidFill>
                <a:latin typeface="Arial Black" panose="020B0A04020102020204" pitchFamily="34" charset="0"/>
              </a:rPr>
              <a:t>%</a:t>
            </a:r>
            <a:endParaRPr lang="zh-CN" altLang="en-US" sz="24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4344" name="TextBox 36"/>
          <p:cNvSpPr txBox="1">
            <a:spLocks noChangeArrowheads="1"/>
          </p:cNvSpPr>
          <p:nvPr/>
        </p:nvSpPr>
        <p:spPr bwMode="auto">
          <a:xfrm>
            <a:off x="2352675" y="3851275"/>
            <a:ext cx="863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3978275" y="2100263"/>
            <a:ext cx="923925" cy="1508125"/>
          </a:xfrm>
          <a:custGeom>
            <a:avLst/>
            <a:gdLst>
              <a:gd name="connsiteX0" fmla="*/ 823780 w 922634"/>
              <a:gd name="connsiteY0" fmla="*/ 1408671 h 1507525"/>
              <a:gd name="connsiteX1" fmla="*/ 922634 w 922634"/>
              <a:gd name="connsiteY1" fmla="*/ 1408671 h 1507525"/>
              <a:gd name="connsiteX2" fmla="*/ 922634 w 922634"/>
              <a:gd name="connsiteY2" fmla="*/ 1507525 h 1507525"/>
              <a:gd name="connsiteX3" fmla="*/ 823780 w 922634"/>
              <a:gd name="connsiteY3" fmla="*/ 1507525 h 1507525"/>
              <a:gd name="connsiteX4" fmla="*/ 659024 w 922634"/>
              <a:gd name="connsiteY4" fmla="*/ 1408671 h 1507525"/>
              <a:gd name="connsiteX5" fmla="*/ 757878 w 922634"/>
              <a:gd name="connsiteY5" fmla="*/ 1408671 h 1507525"/>
              <a:gd name="connsiteX6" fmla="*/ 757878 w 922634"/>
              <a:gd name="connsiteY6" fmla="*/ 1507525 h 1507525"/>
              <a:gd name="connsiteX7" fmla="*/ 659024 w 922634"/>
              <a:gd name="connsiteY7" fmla="*/ 1507525 h 1507525"/>
              <a:gd name="connsiteX8" fmla="*/ 494268 w 922634"/>
              <a:gd name="connsiteY8" fmla="*/ 1408671 h 1507525"/>
              <a:gd name="connsiteX9" fmla="*/ 593122 w 922634"/>
              <a:gd name="connsiteY9" fmla="*/ 1408671 h 1507525"/>
              <a:gd name="connsiteX10" fmla="*/ 593122 w 922634"/>
              <a:gd name="connsiteY10" fmla="*/ 1507525 h 1507525"/>
              <a:gd name="connsiteX11" fmla="*/ 494268 w 922634"/>
              <a:gd name="connsiteY11" fmla="*/ 1507525 h 1507525"/>
              <a:gd name="connsiteX12" fmla="*/ 329512 w 922634"/>
              <a:gd name="connsiteY12" fmla="*/ 1408671 h 1507525"/>
              <a:gd name="connsiteX13" fmla="*/ 428366 w 922634"/>
              <a:gd name="connsiteY13" fmla="*/ 1408671 h 1507525"/>
              <a:gd name="connsiteX14" fmla="*/ 428366 w 922634"/>
              <a:gd name="connsiteY14" fmla="*/ 1507525 h 1507525"/>
              <a:gd name="connsiteX15" fmla="*/ 329512 w 922634"/>
              <a:gd name="connsiteY15" fmla="*/ 1507525 h 1507525"/>
              <a:gd name="connsiteX16" fmla="*/ 164756 w 922634"/>
              <a:gd name="connsiteY16" fmla="*/ 1408671 h 1507525"/>
              <a:gd name="connsiteX17" fmla="*/ 263610 w 922634"/>
              <a:gd name="connsiteY17" fmla="*/ 1408671 h 1507525"/>
              <a:gd name="connsiteX18" fmla="*/ 263610 w 922634"/>
              <a:gd name="connsiteY18" fmla="*/ 1507525 h 1507525"/>
              <a:gd name="connsiteX19" fmla="*/ 164756 w 922634"/>
              <a:gd name="connsiteY19" fmla="*/ 1507525 h 1507525"/>
              <a:gd name="connsiteX20" fmla="*/ 0 w 922634"/>
              <a:gd name="connsiteY20" fmla="*/ 1408671 h 1507525"/>
              <a:gd name="connsiteX21" fmla="*/ 98854 w 922634"/>
              <a:gd name="connsiteY21" fmla="*/ 1408671 h 1507525"/>
              <a:gd name="connsiteX22" fmla="*/ 98854 w 922634"/>
              <a:gd name="connsiteY22" fmla="*/ 1507525 h 1507525"/>
              <a:gd name="connsiteX23" fmla="*/ 0 w 922634"/>
              <a:gd name="connsiteY23" fmla="*/ 1507525 h 1507525"/>
              <a:gd name="connsiteX24" fmla="*/ 823780 w 922634"/>
              <a:gd name="connsiteY24" fmla="*/ 1252152 h 1507525"/>
              <a:gd name="connsiteX25" fmla="*/ 922634 w 922634"/>
              <a:gd name="connsiteY25" fmla="*/ 1252152 h 1507525"/>
              <a:gd name="connsiteX26" fmla="*/ 922634 w 922634"/>
              <a:gd name="connsiteY26" fmla="*/ 1351006 h 1507525"/>
              <a:gd name="connsiteX27" fmla="*/ 823780 w 922634"/>
              <a:gd name="connsiteY27" fmla="*/ 1351006 h 1507525"/>
              <a:gd name="connsiteX28" fmla="*/ 659024 w 922634"/>
              <a:gd name="connsiteY28" fmla="*/ 1252152 h 1507525"/>
              <a:gd name="connsiteX29" fmla="*/ 757878 w 922634"/>
              <a:gd name="connsiteY29" fmla="*/ 1252152 h 1507525"/>
              <a:gd name="connsiteX30" fmla="*/ 757878 w 922634"/>
              <a:gd name="connsiteY30" fmla="*/ 1351006 h 1507525"/>
              <a:gd name="connsiteX31" fmla="*/ 659024 w 922634"/>
              <a:gd name="connsiteY31" fmla="*/ 1351006 h 1507525"/>
              <a:gd name="connsiteX32" fmla="*/ 494268 w 922634"/>
              <a:gd name="connsiteY32" fmla="*/ 1252152 h 1507525"/>
              <a:gd name="connsiteX33" fmla="*/ 593122 w 922634"/>
              <a:gd name="connsiteY33" fmla="*/ 1252152 h 1507525"/>
              <a:gd name="connsiteX34" fmla="*/ 593122 w 922634"/>
              <a:gd name="connsiteY34" fmla="*/ 1351006 h 1507525"/>
              <a:gd name="connsiteX35" fmla="*/ 494268 w 922634"/>
              <a:gd name="connsiteY35" fmla="*/ 1351006 h 1507525"/>
              <a:gd name="connsiteX36" fmla="*/ 329512 w 922634"/>
              <a:gd name="connsiteY36" fmla="*/ 1252152 h 1507525"/>
              <a:gd name="connsiteX37" fmla="*/ 428366 w 922634"/>
              <a:gd name="connsiteY37" fmla="*/ 1252152 h 1507525"/>
              <a:gd name="connsiteX38" fmla="*/ 428366 w 922634"/>
              <a:gd name="connsiteY38" fmla="*/ 1351006 h 1507525"/>
              <a:gd name="connsiteX39" fmla="*/ 329512 w 922634"/>
              <a:gd name="connsiteY39" fmla="*/ 1351006 h 1507525"/>
              <a:gd name="connsiteX40" fmla="*/ 164756 w 922634"/>
              <a:gd name="connsiteY40" fmla="*/ 1252152 h 1507525"/>
              <a:gd name="connsiteX41" fmla="*/ 263610 w 922634"/>
              <a:gd name="connsiteY41" fmla="*/ 1252152 h 1507525"/>
              <a:gd name="connsiteX42" fmla="*/ 263610 w 922634"/>
              <a:gd name="connsiteY42" fmla="*/ 1351006 h 1507525"/>
              <a:gd name="connsiteX43" fmla="*/ 164756 w 922634"/>
              <a:gd name="connsiteY43" fmla="*/ 1351006 h 1507525"/>
              <a:gd name="connsiteX44" fmla="*/ 0 w 922634"/>
              <a:gd name="connsiteY44" fmla="*/ 1252152 h 1507525"/>
              <a:gd name="connsiteX45" fmla="*/ 98854 w 922634"/>
              <a:gd name="connsiteY45" fmla="*/ 1252152 h 1507525"/>
              <a:gd name="connsiteX46" fmla="*/ 98854 w 922634"/>
              <a:gd name="connsiteY46" fmla="*/ 1351006 h 1507525"/>
              <a:gd name="connsiteX47" fmla="*/ 0 w 922634"/>
              <a:gd name="connsiteY47" fmla="*/ 1351006 h 1507525"/>
              <a:gd name="connsiteX48" fmla="*/ 823780 w 922634"/>
              <a:gd name="connsiteY48" fmla="*/ 1095633 h 1507525"/>
              <a:gd name="connsiteX49" fmla="*/ 922634 w 922634"/>
              <a:gd name="connsiteY49" fmla="*/ 1095633 h 1507525"/>
              <a:gd name="connsiteX50" fmla="*/ 922634 w 922634"/>
              <a:gd name="connsiteY50" fmla="*/ 1194487 h 1507525"/>
              <a:gd name="connsiteX51" fmla="*/ 823780 w 922634"/>
              <a:gd name="connsiteY51" fmla="*/ 1194487 h 1507525"/>
              <a:gd name="connsiteX52" fmla="*/ 659024 w 922634"/>
              <a:gd name="connsiteY52" fmla="*/ 1095633 h 1507525"/>
              <a:gd name="connsiteX53" fmla="*/ 757878 w 922634"/>
              <a:gd name="connsiteY53" fmla="*/ 1095633 h 1507525"/>
              <a:gd name="connsiteX54" fmla="*/ 757878 w 922634"/>
              <a:gd name="connsiteY54" fmla="*/ 1194487 h 1507525"/>
              <a:gd name="connsiteX55" fmla="*/ 659024 w 922634"/>
              <a:gd name="connsiteY55" fmla="*/ 1194487 h 1507525"/>
              <a:gd name="connsiteX56" fmla="*/ 494268 w 922634"/>
              <a:gd name="connsiteY56" fmla="*/ 1095633 h 1507525"/>
              <a:gd name="connsiteX57" fmla="*/ 593122 w 922634"/>
              <a:gd name="connsiteY57" fmla="*/ 1095633 h 1507525"/>
              <a:gd name="connsiteX58" fmla="*/ 593122 w 922634"/>
              <a:gd name="connsiteY58" fmla="*/ 1194487 h 1507525"/>
              <a:gd name="connsiteX59" fmla="*/ 494268 w 922634"/>
              <a:gd name="connsiteY59" fmla="*/ 1194487 h 1507525"/>
              <a:gd name="connsiteX60" fmla="*/ 329512 w 922634"/>
              <a:gd name="connsiteY60" fmla="*/ 1095633 h 1507525"/>
              <a:gd name="connsiteX61" fmla="*/ 428366 w 922634"/>
              <a:gd name="connsiteY61" fmla="*/ 1095633 h 1507525"/>
              <a:gd name="connsiteX62" fmla="*/ 428366 w 922634"/>
              <a:gd name="connsiteY62" fmla="*/ 1194487 h 1507525"/>
              <a:gd name="connsiteX63" fmla="*/ 329512 w 922634"/>
              <a:gd name="connsiteY63" fmla="*/ 1194487 h 1507525"/>
              <a:gd name="connsiteX64" fmla="*/ 164756 w 922634"/>
              <a:gd name="connsiteY64" fmla="*/ 1095633 h 1507525"/>
              <a:gd name="connsiteX65" fmla="*/ 263610 w 922634"/>
              <a:gd name="connsiteY65" fmla="*/ 1095633 h 1507525"/>
              <a:gd name="connsiteX66" fmla="*/ 263610 w 922634"/>
              <a:gd name="connsiteY66" fmla="*/ 1194487 h 1507525"/>
              <a:gd name="connsiteX67" fmla="*/ 164756 w 922634"/>
              <a:gd name="connsiteY67" fmla="*/ 1194487 h 1507525"/>
              <a:gd name="connsiteX68" fmla="*/ 0 w 922634"/>
              <a:gd name="connsiteY68" fmla="*/ 1095633 h 1507525"/>
              <a:gd name="connsiteX69" fmla="*/ 98854 w 922634"/>
              <a:gd name="connsiteY69" fmla="*/ 1095633 h 1507525"/>
              <a:gd name="connsiteX70" fmla="*/ 98854 w 922634"/>
              <a:gd name="connsiteY70" fmla="*/ 1194487 h 1507525"/>
              <a:gd name="connsiteX71" fmla="*/ 0 w 922634"/>
              <a:gd name="connsiteY71" fmla="*/ 1194487 h 1507525"/>
              <a:gd name="connsiteX72" fmla="*/ 823780 w 922634"/>
              <a:gd name="connsiteY72" fmla="*/ 939114 h 1507525"/>
              <a:gd name="connsiteX73" fmla="*/ 922634 w 922634"/>
              <a:gd name="connsiteY73" fmla="*/ 939114 h 1507525"/>
              <a:gd name="connsiteX74" fmla="*/ 922634 w 922634"/>
              <a:gd name="connsiteY74" fmla="*/ 1037968 h 1507525"/>
              <a:gd name="connsiteX75" fmla="*/ 823780 w 922634"/>
              <a:gd name="connsiteY75" fmla="*/ 1037968 h 1507525"/>
              <a:gd name="connsiteX76" fmla="*/ 659024 w 922634"/>
              <a:gd name="connsiteY76" fmla="*/ 939114 h 1507525"/>
              <a:gd name="connsiteX77" fmla="*/ 757878 w 922634"/>
              <a:gd name="connsiteY77" fmla="*/ 939114 h 1507525"/>
              <a:gd name="connsiteX78" fmla="*/ 757878 w 922634"/>
              <a:gd name="connsiteY78" fmla="*/ 1037968 h 1507525"/>
              <a:gd name="connsiteX79" fmla="*/ 659024 w 922634"/>
              <a:gd name="connsiteY79" fmla="*/ 1037968 h 1507525"/>
              <a:gd name="connsiteX80" fmla="*/ 494268 w 922634"/>
              <a:gd name="connsiteY80" fmla="*/ 939114 h 1507525"/>
              <a:gd name="connsiteX81" fmla="*/ 593122 w 922634"/>
              <a:gd name="connsiteY81" fmla="*/ 939114 h 1507525"/>
              <a:gd name="connsiteX82" fmla="*/ 593122 w 922634"/>
              <a:gd name="connsiteY82" fmla="*/ 1037968 h 1507525"/>
              <a:gd name="connsiteX83" fmla="*/ 494268 w 922634"/>
              <a:gd name="connsiteY83" fmla="*/ 1037968 h 1507525"/>
              <a:gd name="connsiteX84" fmla="*/ 329512 w 922634"/>
              <a:gd name="connsiteY84" fmla="*/ 939114 h 1507525"/>
              <a:gd name="connsiteX85" fmla="*/ 428366 w 922634"/>
              <a:gd name="connsiteY85" fmla="*/ 939114 h 1507525"/>
              <a:gd name="connsiteX86" fmla="*/ 428366 w 922634"/>
              <a:gd name="connsiteY86" fmla="*/ 1037968 h 1507525"/>
              <a:gd name="connsiteX87" fmla="*/ 329512 w 922634"/>
              <a:gd name="connsiteY87" fmla="*/ 1037968 h 1507525"/>
              <a:gd name="connsiteX88" fmla="*/ 164756 w 922634"/>
              <a:gd name="connsiteY88" fmla="*/ 939114 h 1507525"/>
              <a:gd name="connsiteX89" fmla="*/ 263610 w 922634"/>
              <a:gd name="connsiteY89" fmla="*/ 939114 h 1507525"/>
              <a:gd name="connsiteX90" fmla="*/ 263610 w 922634"/>
              <a:gd name="connsiteY90" fmla="*/ 1037968 h 1507525"/>
              <a:gd name="connsiteX91" fmla="*/ 164756 w 922634"/>
              <a:gd name="connsiteY91" fmla="*/ 1037968 h 1507525"/>
              <a:gd name="connsiteX92" fmla="*/ 0 w 922634"/>
              <a:gd name="connsiteY92" fmla="*/ 939114 h 1507525"/>
              <a:gd name="connsiteX93" fmla="*/ 98854 w 922634"/>
              <a:gd name="connsiteY93" fmla="*/ 939114 h 1507525"/>
              <a:gd name="connsiteX94" fmla="*/ 98854 w 922634"/>
              <a:gd name="connsiteY94" fmla="*/ 1037968 h 1507525"/>
              <a:gd name="connsiteX95" fmla="*/ 0 w 922634"/>
              <a:gd name="connsiteY95" fmla="*/ 1037968 h 1507525"/>
              <a:gd name="connsiteX96" fmla="*/ 823780 w 922634"/>
              <a:gd name="connsiteY96" fmla="*/ 782595 h 1507525"/>
              <a:gd name="connsiteX97" fmla="*/ 922634 w 922634"/>
              <a:gd name="connsiteY97" fmla="*/ 782595 h 1507525"/>
              <a:gd name="connsiteX98" fmla="*/ 922634 w 922634"/>
              <a:gd name="connsiteY98" fmla="*/ 881449 h 1507525"/>
              <a:gd name="connsiteX99" fmla="*/ 823780 w 922634"/>
              <a:gd name="connsiteY99" fmla="*/ 881449 h 1507525"/>
              <a:gd name="connsiteX100" fmla="*/ 659024 w 922634"/>
              <a:gd name="connsiteY100" fmla="*/ 782595 h 1507525"/>
              <a:gd name="connsiteX101" fmla="*/ 757878 w 922634"/>
              <a:gd name="connsiteY101" fmla="*/ 782595 h 1507525"/>
              <a:gd name="connsiteX102" fmla="*/ 757878 w 922634"/>
              <a:gd name="connsiteY102" fmla="*/ 881449 h 1507525"/>
              <a:gd name="connsiteX103" fmla="*/ 659024 w 922634"/>
              <a:gd name="connsiteY103" fmla="*/ 881449 h 1507525"/>
              <a:gd name="connsiteX104" fmla="*/ 494268 w 922634"/>
              <a:gd name="connsiteY104" fmla="*/ 782595 h 1507525"/>
              <a:gd name="connsiteX105" fmla="*/ 593122 w 922634"/>
              <a:gd name="connsiteY105" fmla="*/ 782595 h 1507525"/>
              <a:gd name="connsiteX106" fmla="*/ 593122 w 922634"/>
              <a:gd name="connsiteY106" fmla="*/ 881449 h 1507525"/>
              <a:gd name="connsiteX107" fmla="*/ 494268 w 922634"/>
              <a:gd name="connsiteY107" fmla="*/ 881449 h 1507525"/>
              <a:gd name="connsiteX108" fmla="*/ 329512 w 922634"/>
              <a:gd name="connsiteY108" fmla="*/ 782595 h 1507525"/>
              <a:gd name="connsiteX109" fmla="*/ 428366 w 922634"/>
              <a:gd name="connsiteY109" fmla="*/ 782595 h 1507525"/>
              <a:gd name="connsiteX110" fmla="*/ 428366 w 922634"/>
              <a:gd name="connsiteY110" fmla="*/ 881449 h 1507525"/>
              <a:gd name="connsiteX111" fmla="*/ 329512 w 922634"/>
              <a:gd name="connsiteY111" fmla="*/ 881449 h 1507525"/>
              <a:gd name="connsiteX112" fmla="*/ 164756 w 922634"/>
              <a:gd name="connsiteY112" fmla="*/ 782595 h 1507525"/>
              <a:gd name="connsiteX113" fmla="*/ 263610 w 922634"/>
              <a:gd name="connsiteY113" fmla="*/ 782595 h 1507525"/>
              <a:gd name="connsiteX114" fmla="*/ 263610 w 922634"/>
              <a:gd name="connsiteY114" fmla="*/ 881449 h 1507525"/>
              <a:gd name="connsiteX115" fmla="*/ 164756 w 922634"/>
              <a:gd name="connsiteY115" fmla="*/ 881449 h 1507525"/>
              <a:gd name="connsiteX116" fmla="*/ 0 w 922634"/>
              <a:gd name="connsiteY116" fmla="*/ 782595 h 1507525"/>
              <a:gd name="connsiteX117" fmla="*/ 98854 w 922634"/>
              <a:gd name="connsiteY117" fmla="*/ 782595 h 1507525"/>
              <a:gd name="connsiteX118" fmla="*/ 98854 w 922634"/>
              <a:gd name="connsiteY118" fmla="*/ 881449 h 1507525"/>
              <a:gd name="connsiteX119" fmla="*/ 0 w 922634"/>
              <a:gd name="connsiteY119" fmla="*/ 881449 h 1507525"/>
              <a:gd name="connsiteX120" fmla="*/ 823780 w 922634"/>
              <a:gd name="connsiteY120" fmla="*/ 626076 h 1507525"/>
              <a:gd name="connsiteX121" fmla="*/ 922634 w 922634"/>
              <a:gd name="connsiteY121" fmla="*/ 626076 h 1507525"/>
              <a:gd name="connsiteX122" fmla="*/ 922634 w 922634"/>
              <a:gd name="connsiteY122" fmla="*/ 724930 h 1507525"/>
              <a:gd name="connsiteX123" fmla="*/ 823780 w 922634"/>
              <a:gd name="connsiteY123" fmla="*/ 724930 h 1507525"/>
              <a:gd name="connsiteX124" fmla="*/ 659024 w 922634"/>
              <a:gd name="connsiteY124" fmla="*/ 626076 h 1507525"/>
              <a:gd name="connsiteX125" fmla="*/ 757878 w 922634"/>
              <a:gd name="connsiteY125" fmla="*/ 626076 h 1507525"/>
              <a:gd name="connsiteX126" fmla="*/ 757878 w 922634"/>
              <a:gd name="connsiteY126" fmla="*/ 724930 h 1507525"/>
              <a:gd name="connsiteX127" fmla="*/ 659024 w 922634"/>
              <a:gd name="connsiteY127" fmla="*/ 724930 h 1507525"/>
              <a:gd name="connsiteX128" fmla="*/ 494268 w 922634"/>
              <a:gd name="connsiteY128" fmla="*/ 626076 h 1507525"/>
              <a:gd name="connsiteX129" fmla="*/ 593122 w 922634"/>
              <a:gd name="connsiteY129" fmla="*/ 626076 h 1507525"/>
              <a:gd name="connsiteX130" fmla="*/ 593122 w 922634"/>
              <a:gd name="connsiteY130" fmla="*/ 724930 h 1507525"/>
              <a:gd name="connsiteX131" fmla="*/ 494268 w 922634"/>
              <a:gd name="connsiteY131" fmla="*/ 724930 h 1507525"/>
              <a:gd name="connsiteX132" fmla="*/ 329512 w 922634"/>
              <a:gd name="connsiteY132" fmla="*/ 626076 h 1507525"/>
              <a:gd name="connsiteX133" fmla="*/ 428366 w 922634"/>
              <a:gd name="connsiteY133" fmla="*/ 626076 h 1507525"/>
              <a:gd name="connsiteX134" fmla="*/ 428366 w 922634"/>
              <a:gd name="connsiteY134" fmla="*/ 724930 h 1507525"/>
              <a:gd name="connsiteX135" fmla="*/ 329512 w 922634"/>
              <a:gd name="connsiteY135" fmla="*/ 724930 h 1507525"/>
              <a:gd name="connsiteX136" fmla="*/ 164756 w 922634"/>
              <a:gd name="connsiteY136" fmla="*/ 626076 h 1507525"/>
              <a:gd name="connsiteX137" fmla="*/ 263610 w 922634"/>
              <a:gd name="connsiteY137" fmla="*/ 626076 h 1507525"/>
              <a:gd name="connsiteX138" fmla="*/ 263610 w 922634"/>
              <a:gd name="connsiteY138" fmla="*/ 724930 h 1507525"/>
              <a:gd name="connsiteX139" fmla="*/ 164756 w 922634"/>
              <a:gd name="connsiteY139" fmla="*/ 724930 h 1507525"/>
              <a:gd name="connsiteX140" fmla="*/ 0 w 922634"/>
              <a:gd name="connsiteY140" fmla="*/ 626076 h 1507525"/>
              <a:gd name="connsiteX141" fmla="*/ 98854 w 922634"/>
              <a:gd name="connsiteY141" fmla="*/ 626076 h 1507525"/>
              <a:gd name="connsiteX142" fmla="*/ 98854 w 922634"/>
              <a:gd name="connsiteY142" fmla="*/ 724930 h 1507525"/>
              <a:gd name="connsiteX143" fmla="*/ 0 w 922634"/>
              <a:gd name="connsiteY143" fmla="*/ 724930 h 1507525"/>
              <a:gd name="connsiteX144" fmla="*/ 823780 w 922634"/>
              <a:gd name="connsiteY144" fmla="*/ 469557 h 1507525"/>
              <a:gd name="connsiteX145" fmla="*/ 922634 w 922634"/>
              <a:gd name="connsiteY145" fmla="*/ 469557 h 1507525"/>
              <a:gd name="connsiteX146" fmla="*/ 922634 w 922634"/>
              <a:gd name="connsiteY146" fmla="*/ 568411 h 1507525"/>
              <a:gd name="connsiteX147" fmla="*/ 823780 w 922634"/>
              <a:gd name="connsiteY147" fmla="*/ 568411 h 1507525"/>
              <a:gd name="connsiteX148" fmla="*/ 659024 w 922634"/>
              <a:gd name="connsiteY148" fmla="*/ 469557 h 1507525"/>
              <a:gd name="connsiteX149" fmla="*/ 757878 w 922634"/>
              <a:gd name="connsiteY149" fmla="*/ 469557 h 1507525"/>
              <a:gd name="connsiteX150" fmla="*/ 757878 w 922634"/>
              <a:gd name="connsiteY150" fmla="*/ 568411 h 1507525"/>
              <a:gd name="connsiteX151" fmla="*/ 659024 w 922634"/>
              <a:gd name="connsiteY151" fmla="*/ 568411 h 1507525"/>
              <a:gd name="connsiteX152" fmla="*/ 494268 w 922634"/>
              <a:gd name="connsiteY152" fmla="*/ 469557 h 1507525"/>
              <a:gd name="connsiteX153" fmla="*/ 593122 w 922634"/>
              <a:gd name="connsiteY153" fmla="*/ 469557 h 1507525"/>
              <a:gd name="connsiteX154" fmla="*/ 593122 w 922634"/>
              <a:gd name="connsiteY154" fmla="*/ 568411 h 1507525"/>
              <a:gd name="connsiteX155" fmla="*/ 494268 w 922634"/>
              <a:gd name="connsiteY155" fmla="*/ 568411 h 1507525"/>
              <a:gd name="connsiteX156" fmla="*/ 329512 w 922634"/>
              <a:gd name="connsiteY156" fmla="*/ 469557 h 1507525"/>
              <a:gd name="connsiteX157" fmla="*/ 428366 w 922634"/>
              <a:gd name="connsiteY157" fmla="*/ 469557 h 1507525"/>
              <a:gd name="connsiteX158" fmla="*/ 428366 w 922634"/>
              <a:gd name="connsiteY158" fmla="*/ 568411 h 1507525"/>
              <a:gd name="connsiteX159" fmla="*/ 329512 w 922634"/>
              <a:gd name="connsiteY159" fmla="*/ 568411 h 1507525"/>
              <a:gd name="connsiteX160" fmla="*/ 164756 w 922634"/>
              <a:gd name="connsiteY160" fmla="*/ 469557 h 1507525"/>
              <a:gd name="connsiteX161" fmla="*/ 263610 w 922634"/>
              <a:gd name="connsiteY161" fmla="*/ 469557 h 1507525"/>
              <a:gd name="connsiteX162" fmla="*/ 263610 w 922634"/>
              <a:gd name="connsiteY162" fmla="*/ 568411 h 1507525"/>
              <a:gd name="connsiteX163" fmla="*/ 164756 w 922634"/>
              <a:gd name="connsiteY163" fmla="*/ 568411 h 1507525"/>
              <a:gd name="connsiteX164" fmla="*/ 0 w 922634"/>
              <a:gd name="connsiteY164" fmla="*/ 469557 h 1507525"/>
              <a:gd name="connsiteX165" fmla="*/ 98854 w 922634"/>
              <a:gd name="connsiteY165" fmla="*/ 469557 h 1507525"/>
              <a:gd name="connsiteX166" fmla="*/ 98854 w 922634"/>
              <a:gd name="connsiteY166" fmla="*/ 568411 h 1507525"/>
              <a:gd name="connsiteX167" fmla="*/ 0 w 922634"/>
              <a:gd name="connsiteY167" fmla="*/ 568411 h 1507525"/>
              <a:gd name="connsiteX168" fmla="*/ 823780 w 922634"/>
              <a:gd name="connsiteY168" fmla="*/ 313038 h 1507525"/>
              <a:gd name="connsiteX169" fmla="*/ 922634 w 922634"/>
              <a:gd name="connsiteY169" fmla="*/ 313038 h 1507525"/>
              <a:gd name="connsiteX170" fmla="*/ 922634 w 922634"/>
              <a:gd name="connsiteY170" fmla="*/ 411892 h 1507525"/>
              <a:gd name="connsiteX171" fmla="*/ 823780 w 922634"/>
              <a:gd name="connsiteY171" fmla="*/ 411892 h 1507525"/>
              <a:gd name="connsiteX172" fmla="*/ 659024 w 922634"/>
              <a:gd name="connsiteY172" fmla="*/ 313038 h 1507525"/>
              <a:gd name="connsiteX173" fmla="*/ 757878 w 922634"/>
              <a:gd name="connsiteY173" fmla="*/ 313038 h 1507525"/>
              <a:gd name="connsiteX174" fmla="*/ 757878 w 922634"/>
              <a:gd name="connsiteY174" fmla="*/ 411892 h 1507525"/>
              <a:gd name="connsiteX175" fmla="*/ 659024 w 922634"/>
              <a:gd name="connsiteY175" fmla="*/ 411892 h 1507525"/>
              <a:gd name="connsiteX176" fmla="*/ 494268 w 922634"/>
              <a:gd name="connsiteY176" fmla="*/ 313038 h 1507525"/>
              <a:gd name="connsiteX177" fmla="*/ 593122 w 922634"/>
              <a:gd name="connsiteY177" fmla="*/ 313038 h 1507525"/>
              <a:gd name="connsiteX178" fmla="*/ 593122 w 922634"/>
              <a:gd name="connsiteY178" fmla="*/ 411892 h 1507525"/>
              <a:gd name="connsiteX179" fmla="*/ 494268 w 922634"/>
              <a:gd name="connsiteY179" fmla="*/ 411892 h 1507525"/>
              <a:gd name="connsiteX180" fmla="*/ 329512 w 922634"/>
              <a:gd name="connsiteY180" fmla="*/ 313038 h 1507525"/>
              <a:gd name="connsiteX181" fmla="*/ 428366 w 922634"/>
              <a:gd name="connsiteY181" fmla="*/ 313038 h 1507525"/>
              <a:gd name="connsiteX182" fmla="*/ 428366 w 922634"/>
              <a:gd name="connsiteY182" fmla="*/ 411892 h 1507525"/>
              <a:gd name="connsiteX183" fmla="*/ 329512 w 922634"/>
              <a:gd name="connsiteY183" fmla="*/ 411892 h 1507525"/>
              <a:gd name="connsiteX184" fmla="*/ 164756 w 922634"/>
              <a:gd name="connsiteY184" fmla="*/ 313038 h 1507525"/>
              <a:gd name="connsiteX185" fmla="*/ 263610 w 922634"/>
              <a:gd name="connsiteY185" fmla="*/ 313038 h 1507525"/>
              <a:gd name="connsiteX186" fmla="*/ 263610 w 922634"/>
              <a:gd name="connsiteY186" fmla="*/ 411892 h 1507525"/>
              <a:gd name="connsiteX187" fmla="*/ 164756 w 922634"/>
              <a:gd name="connsiteY187" fmla="*/ 411892 h 1507525"/>
              <a:gd name="connsiteX188" fmla="*/ 0 w 922634"/>
              <a:gd name="connsiteY188" fmla="*/ 313038 h 1507525"/>
              <a:gd name="connsiteX189" fmla="*/ 98854 w 922634"/>
              <a:gd name="connsiteY189" fmla="*/ 313038 h 1507525"/>
              <a:gd name="connsiteX190" fmla="*/ 98854 w 922634"/>
              <a:gd name="connsiteY190" fmla="*/ 411892 h 1507525"/>
              <a:gd name="connsiteX191" fmla="*/ 0 w 922634"/>
              <a:gd name="connsiteY191" fmla="*/ 411892 h 1507525"/>
              <a:gd name="connsiteX192" fmla="*/ 823780 w 922634"/>
              <a:gd name="connsiteY192" fmla="*/ 156519 h 1507525"/>
              <a:gd name="connsiteX193" fmla="*/ 922634 w 922634"/>
              <a:gd name="connsiteY193" fmla="*/ 156519 h 1507525"/>
              <a:gd name="connsiteX194" fmla="*/ 922634 w 922634"/>
              <a:gd name="connsiteY194" fmla="*/ 255373 h 1507525"/>
              <a:gd name="connsiteX195" fmla="*/ 823780 w 922634"/>
              <a:gd name="connsiteY195" fmla="*/ 255373 h 1507525"/>
              <a:gd name="connsiteX196" fmla="*/ 659024 w 922634"/>
              <a:gd name="connsiteY196" fmla="*/ 156519 h 1507525"/>
              <a:gd name="connsiteX197" fmla="*/ 757878 w 922634"/>
              <a:gd name="connsiteY197" fmla="*/ 156519 h 1507525"/>
              <a:gd name="connsiteX198" fmla="*/ 757878 w 922634"/>
              <a:gd name="connsiteY198" fmla="*/ 255373 h 1507525"/>
              <a:gd name="connsiteX199" fmla="*/ 659024 w 922634"/>
              <a:gd name="connsiteY199" fmla="*/ 255373 h 1507525"/>
              <a:gd name="connsiteX200" fmla="*/ 494268 w 922634"/>
              <a:gd name="connsiteY200" fmla="*/ 156519 h 1507525"/>
              <a:gd name="connsiteX201" fmla="*/ 593122 w 922634"/>
              <a:gd name="connsiteY201" fmla="*/ 156519 h 1507525"/>
              <a:gd name="connsiteX202" fmla="*/ 593122 w 922634"/>
              <a:gd name="connsiteY202" fmla="*/ 255373 h 1507525"/>
              <a:gd name="connsiteX203" fmla="*/ 494268 w 922634"/>
              <a:gd name="connsiteY203" fmla="*/ 255373 h 1507525"/>
              <a:gd name="connsiteX204" fmla="*/ 329512 w 922634"/>
              <a:gd name="connsiteY204" fmla="*/ 156519 h 1507525"/>
              <a:gd name="connsiteX205" fmla="*/ 428366 w 922634"/>
              <a:gd name="connsiteY205" fmla="*/ 156519 h 1507525"/>
              <a:gd name="connsiteX206" fmla="*/ 428366 w 922634"/>
              <a:gd name="connsiteY206" fmla="*/ 255373 h 1507525"/>
              <a:gd name="connsiteX207" fmla="*/ 329512 w 922634"/>
              <a:gd name="connsiteY207" fmla="*/ 255373 h 1507525"/>
              <a:gd name="connsiteX208" fmla="*/ 164756 w 922634"/>
              <a:gd name="connsiteY208" fmla="*/ 156519 h 1507525"/>
              <a:gd name="connsiteX209" fmla="*/ 263610 w 922634"/>
              <a:gd name="connsiteY209" fmla="*/ 156519 h 1507525"/>
              <a:gd name="connsiteX210" fmla="*/ 263610 w 922634"/>
              <a:gd name="connsiteY210" fmla="*/ 255373 h 1507525"/>
              <a:gd name="connsiteX211" fmla="*/ 164756 w 922634"/>
              <a:gd name="connsiteY211" fmla="*/ 255373 h 1507525"/>
              <a:gd name="connsiteX212" fmla="*/ 0 w 922634"/>
              <a:gd name="connsiteY212" fmla="*/ 156519 h 1507525"/>
              <a:gd name="connsiteX213" fmla="*/ 98854 w 922634"/>
              <a:gd name="connsiteY213" fmla="*/ 156519 h 1507525"/>
              <a:gd name="connsiteX214" fmla="*/ 98854 w 922634"/>
              <a:gd name="connsiteY214" fmla="*/ 255373 h 1507525"/>
              <a:gd name="connsiteX215" fmla="*/ 0 w 922634"/>
              <a:gd name="connsiteY215" fmla="*/ 255373 h 1507525"/>
              <a:gd name="connsiteX216" fmla="*/ 823780 w 922634"/>
              <a:gd name="connsiteY216" fmla="*/ 0 h 1507525"/>
              <a:gd name="connsiteX217" fmla="*/ 922634 w 922634"/>
              <a:gd name="connsiteY217" fmla="*/ 0 h 1507525"/>
              <a:gd name="connsiteX218" fmla="*/ 922634 w 922634"/>
              <a:gd name="connsiteY218" fmla="*/ 98854 h 1507525"/>
              <a:gd name="connsiteX219" fmla="*/ 823780 w 922634"/>
              <a:gd name="connsiteY219" fmla="*/ 98854 h 1507525"/>
              <a:gd name="connsiteX220" fmla="*/ 659024 w 922634"/>
              <a:gd name="connsiteY220" fmla="*/ 0 h 1507525"/>
              <a:gd name="connsiteX221" fmla="*/ 757878 w 922634"/>
              <a:gd name="connsiteY221" fmla="*/ 0 h 1507525"/>
              <a:gd name="connsiteX222" fmla="*/ 757878 w 922634"/>
              <a:gd name="connsiteY222" fmla="*/ 98854 h 1507525"/>
              <a:gd name="connsiteX223" fmla="*/ 659024 w 922634"/>
              <a:gd name="connsiteY223" fmla="*/ 98854 h 1507525"/>
              <a:gd name="connsiteX224" fmla="*/ 494268 w 922634"/>
              <a:gd name="connsiteY224" fmla="*/ 0 h 1507525"/>
              <a:gd name="connsiteX225" fmla="*/ 593122 w 922634"/>
              <a:gd name="connsiteY225" fmla="*/ 0 h 1507525"/>
              <a:gd name="connsiteX226" fmla="*/ 593122 w 922634"/>
              <a:gd name="connsiteY226" fmla="*/ 98854 h 1507525"/>
              <a:gd name="connsiteX227" fmla="*/ 494268 w 922634"/>
              <a:gd name="connsiteY227" fmla="*/ 98854 h 1507525"/>
              <a:gd name="connsiteX228" fmla="*/ 329512 w 922634"/>
              <a:gd name="connsiteY228" fmla="*/ 0 h 1507525"/>
              <a:gd name="connsiteX229" fmla="*/ 428366 w 922634"/>
              <a:gd name="connsiteY229" fmla="*/ 0 h 1507525"/>
              <a:gd name="connsiteX230" fmla="*/ 428366 w 922634"/>
              <a:gd name="connsiteY230" fmla="*/ 98854 h 1507525"/>
              <a:gd name="connsiteX231" fmla="*/ 329512 w 922634"/>
              <a:gd name="connsiteY231" fmla="*/ 98854 h 1507525"/>
              <a:gd name="connsiteX232" fmla="*/ 164756 w 922634"/>
              <a:gd name="connsiteY232" fmla="*/ 0 h 1507525"/>
              <a:gd name="connsiteX233" fmla="*/ 263610 w 922634"/>
              <a:gd name="connsiteY233" fmla="*/ 0 h 1507525"/>
              <a:gd name="connsiteX234" fmla="*/ 263610 w 922634"/>
              <a:gd name="connsiteY234" fmla="*/ 98854 h 1507525"/>
              <a:gd name="connsiteX235" fmla="*/ 164756 w 922634"/>
              <a:gd name="connsiteY235" fmla="*/ 98854 h 1507525"/>
              <a:gd name="connsiteX236" fmla="*/ 0 w 922634"/>
              <a:gd name="connsiteY236" fmla="*/ 0 h 1507525"/>
              <a:gd name="connsiteX237" fmla="*/ 98854 w 922634"/>
              <a:gd name="connsiteY237" fmla="*/ 0 h 1507525"/>
              <a:gd name="connsiteX238" fmla="*/ 98854 w 922634"/>
              <a:gd name="connsiteY238" fmla="*/ 98854 h 1507525"/>
              <a:gd name="connsiteX239" fmla="*/ 0 w 922634"/>
              <a:gd name="connsiteY239" fmla="*/ 98854 h 150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</a:cxnLst>
            <a:rect l="l" t="t" r="r" b="b"/>
            <a:pathLst>
              <a:path w="922634" h="1507525">
                <a:moveTo>
                  <a:pt x="823780" y="1408671"/>
                </a:moveTo>
                <a:lnTo>
                  <a:pt x="922634" y="1408671"/>
                </a:lnTo>
                <a:lnTo>
                  <a:pt x="922634" y="1507525"/>
                </a:lnTo>
                <a:lnTo>
                  <a:pt x="823780" y="1507525"/>
                </a:lnTo>
                <a:close/>
                <a:moveTo>
                  <a:pt x="659024" y="1408671"/>
                </a:moveTo>
                <a:lnTo>
                  <a:pt x="757878" y="1408671"/>
                </a:lnTo>
                <a:lnTo>
                  <a:pt x="757878" y="1507525"/>
                </a:lnTo>
                <a:lnTo>
                  <a:pt x="659024" y="1507525"/>
                </a:lnTo>
                <a:close/>
                <a:moveTo>
                  <a:pt x="494268" y="1408671"/>
                </a:moveTo>
                <a:lnTo>
                  <a:pt x="593122" y="1408671"/>
                </a:lnTo>
                <a:lnTo>
                  <a:pt x="593122" y="1507525"/>
                </a:lnTo>
                <a:lnTo>
                  <a:pt x="494268" y="1507525"/>
                </a:lnTo>
                <a:close/>
                <a:moveTo>
                  <a:pt x="329512" y="1408671"/>
                </a:moveTo>
                <a:lnTo>
                  <a:pt x="428366" y="1408671"/>
                </a:lnTo>
                <a:lnTo>
                  <a:pt x="428366" y="1507525"/>
                </a:lnTo>
                <a:lnTo>
                  <a:pt x="329512" y="1507525"/>
                </a:lnTo>
                <a:close/>
                <a:moveTo>
                  <a:pt x="164756" y="1408671"/>
                </a:moveTo>
                <a:lnTo>
                  <a:pt x="263610" y="1408671"/>
                </a:lnTo>
                <a:lnTo>
                  <a:pt x="263610" y="1507525"/>
                </a:lnTo>
                <a:lnTo>
                  <a:pt x="164756" y="1507525"/>
                </a:lnTo>
                <a:close/>
                <a:moveTo>
                  <a:pt x="0" y="1408671"/>
                </a:moveTo>
                <a:lnTo>
                  <a:pt x="98854" y="1408671"/>
                </a:lnTo>
                <a:lnTo>
                  <a:pt x="98854" y="1507525"/>
                </a:lnTo>
                <a:lnTo>
                  <a:pt x="0" y="1507525"/>
                </a:lnTo>
                <a:close/>
                <a:moveTo>
                  <a:pt x="823780" y="1252152"/>
                </a:moveTo>
                <a:lnTo>
                  <a:pt x="922634" y="1252152"/>
                </a:lnTo>
                <a:lnTo>
                  <a:pt x="922634" y="1351006"/>
                </a:lnTo>
                <a:lnTo>
                  <a:pt x="823780" y="1351006"/>
                </a:lnTo>
                <a:close/>
                <a:moveTo>
                  <a:pt x="659024" y="1252152"/>
                </a:moveTo>
                <a:lnTo>
                  <a:pt x="757878" y="1252152"/>
                </a:lnTo>
                <a:lnTo>
                  <a:pt x="757878" y="1351006"/>
                </a:lnTo>
                <a:lnTo>
                  <a:pt x="659024" y="1351006"/>
                </a:lnTo>
                <a:close/>
                <a:moveTo>
                  <a:pt x="494268" y="1252152"/>
                </a:moveTo>
                <a:lnTo>
                  <a:pt x="593122" y="1252152"/>
                </a:lnTo>
                <a:lnTo>
                  <a:pt x="593122" y="1351006"/>
                </a:lnTo>
                <a:lnTo>
                  <a:pt x="494268" y="1351006"/>
                </a:lnTo>
                <a:close/>
                <a:moveTo>
                  <a:pt x="329512" y="1252152"/>
                </a:moveTo>
                <a:lnTo>
                  <a:pt x="428366" y="1252152"/>
                </a:lnTo>
                <a:lnTo>
                  <a:pt x="428366" y="1351006"/>
                </a:lnTo>
                <a:lnTo>
                  <a:pt x="329512" y="1351006"/>
                </a:lnTo>
                <a:close/>
                <a:moveTo>
                  <a:pt x="164756" y="1252152"/>
                </a:moveTo>
                <a:lnTo>
                  <a:pt x="263610" y="1252152"/>
                </a:lnTo>
                <a:lnTo>
                  <a:pt x="263610" y="1351006"/>
                </a:lnTo>
                <a:lnTo>
                  <a:pt x="164756" y="1351006"/>
                </a:lnTo>
                <a:close/>
                <a:moveTo>
                  <a:pt x="0" y="1252152"/>
                </a:moveTo>
                <a:lnTo>
                  <a:pt x="98854" y="1252152"/>
                </a:lnTo>
                <a:lnTo>
                  <a:pt x="98854" y="1351006"/>
                </a:lnTo>
                <a:lnTo>
                  <a:pt x="0" y="1351006"/>
                </a:lnTo>
                <a:close/>
                <a:moveTo>
                  <a:pt x="823780" y="1095633"/>
                </a:moveTo>
                <a:lnTo>
                  <a:pt x="922634" y="1095633"/>
                </a:lnTo>
                <a:lnTo>
                  <a:pt x="922634" y="1194487"/>
                </a:lnTo>
                <a:lnTo>
                  <a:pt x="823780" y="1194487"/>
                </a:lnTo>
                <a:close/>
                <a:moveTo>
                  <a:pt x="659024" y="1095633"/>
                </a:moveTo>
                <a:lnTo>
                  <a:pt x="757878" y="1095633"/>
                </a:lnTo>
                <a:lnTo>
                  <a:pt x="757878" y="1194487"/>
                </a:lnTo>
                <a:lnTo>
                  <a:pt x="659024" y="1194487"/>
                </a:lnTo>
                <a:close/>
                <a:moveTo>
                  <a:pt x="494268" y="1095633"/>
                </a:moveTo>
                <a:lnTo>
                  <a:pt x="593122" y="1095633"/>
                </a:lnTo>
                <a:lnTo>
                  <a:pt x="593122" y="1194487"/>
                </a:lnTo>
                <a:lnTo>
                  <a:pt x="494268" y="1194487"/>
                </a:lnTo>
                <a:close/>
                <a:moveTo>
                  <a:pt x="329512" y="1095633"/>
                </a:moveTo>
                <a:lnTo>
                  <a:pt x="428366" y="1095633"/>
                </a:lnTo>
                <a:lnTo>
                  <a:pt x="428366" y="1194487"/>
                </a:lnTo>
                <a:lnTo>
                  <a:pt x="329512" y="1194487"/>
                </a:lnTo>
                <a:close/>
                <a:moveTo>
                  <a:pt x="164756" y="1095633"/>
                </a:moveTo>
                <a:lnTo>
                  <a:pt x="263610" y="1095633"/>
                </a:lnTo>
                <a:lnTo>
                  <a:pt x="263610" y="1194487"/>
                </a:lnTo>
                <a:lnTo>
                  <a:pt x="164756" y="1194487"/>
                </a:lnTo>
                <a:close/>
                <a:moveTo>
                  <a:pt x="0" y="1095633"/>
                </a:moveTo>
                <a:lnTo>
                  <a:pt x="98854" y="1095633"/>
                </a:lnTo>
                <a:lnTo>
                  <a:pt x="98854" y="1194487"/>
                </a:lnTo>
                <a:lnTo>
                  <a:pt x="0" y="1194487"/>
                </a:lnTo>
                <a:close/>
                <a:moveTo>
                  <a:pt x="823780" y="939114"/>
                </a:moveTo>
                <a:lnTo>
                  <a:pt x="922634" y="939114"/>
                </a:lnTo>
                <a:lnTo>
                  <a:pt x="922634" y="1037968"/>
                </a:lnTo>
                <a:lnTo>
                  <a:pt x="823780" y="1037968"/>
                </a:lnTo>
                <a:close/>
                <a:moveTo>
                  <a:pt x="659024" y="939114"/>
                </a:moveTo>
                <a:lnTo>
                  <a:pt x="757878" y="939114"/>
                </a:lnTo>
                <a:lnTo>
                  <a:pt x="757878" y="1037968"/>
                </a:lnTo>
                <a:lnTo>
                  <a:pt x="659024" y="1037968"/>
                </a:lnTo>
                <a:close/>
                <a:moveTo>
                  <a:pt x="494268" y="939114"/>
                </a:moveTo>
                <a:lnTo>
                  <a:pt x="593122" y="939114"/>
                </a:lnTo>
                <a:lnTo>
                  <a:pt x="593122" y="1037968"/>
                </a:lnTo>
                <a:lnTo>
                  <a:pt x="494268" y="1037968"/>
                </a:lnTo>
                <a:close/>
                <a:moveTo>
                  <a:pt x="329512" y="939114"/>
                </a:moveTo>
                <a:lnTo>
                  <a:pt x="428366" y="939114"/>
                </a:lnTo>
                <a:lnTo>
                  <a:pt x="428366" y="1037968"/>
                </a:lnTo>
                <a:lnTo>
                  <a:pt x="329512" y="1037968"/>
                </a:lnTo>
                <a:close/>
                <a:moveTo>
                  <a:pt x="164756" y="939114"/>
                </a:moveTo>
                <a:lnTo>
                  <a:pt x="263610" y="939114"/>
                </a:lnTo>
                <a:lnTo>
                  <a:pt x="263610" y="1037968"/>
                </a:lnTo>
                <a:lnTo>
                  <a:pt x="164756" y="1037968"/>
                </a:lnTo>
                <a:close/>
                <a:moveTo>
                  <a:pt x="0" y="939114"/>
                </a:moveTo>
                <a:lnTo>
                  <a:pt x="98854" y="939114"/>
                </a:lnTo>
                <a:lnTo>
                  <a:pt x="98854" y="1037968"/>
                </a:lnTo>
                <a:lnTo>
                  <a:pt x="0" y="1037968"/>
                </a:lnTo>
                <a:close/>
                <a:moveTo>
                  <a:pt x="823780" y="782595"/>
                </a:moveTo>
                <a:lnTo>
                  <a:pt x="922634" y="782595"/>
                </a:lnTo>
                <a:lnTo>
                  <a:pt x="922634" y="881449"/>
                </a:lnTo>
                <a:lnTo>
                  <a:pt x="823780" y="881449"/>
                </a:lnTo>
                <a:close/>
                <a:moveTo>
                  <a:pt x="659024" y="782595"/>
                </a:moveTo>
                <a:lnTo>
                  <a:pt x="757878" y="782595"/>
                </a:lnTo>
                <a:lnTo>
                  <a:pt x="757878" y="881449"/>
                </a:lnTo>
                <a:lnTo>
                  <a:pt x="659024" y="881449"/>
                </a:lnTo>
                <a:close/>
                <a:moveTo>
                  <a:pt x="494268" y="782595"/>
                </a:moveTo>
                <a:lnTo>
                  <a:pt x="593122" y="782595"/>
                </a:lnTo>
                <a:lnTo>
                  <a:pt x="593122" y="881449"/>
                </a:lnTo>
                <a:lnTo>
                  <a:pt x="494268" y="881449"/>
                </a:lnTo>
                <a:close/>
                <a:moveTo>
                  <a:pt x="329512" y="782595"/>
                </a:moveTo>
                <a:lnTo>
                  <a:pt x="428366" y="782595"/>
                </a:lnTo>
                <a:lnTo>
                  <a:pt x="428366" y="881449"/>
                </a:lnTo>
                <a:lnTo>
                  <a:pt x="329512" y="881449"/>
                </a:lnTo>
                <a:close/>
                <a:moveTo>
                  <a:pt x="164756" y="782595"/>
                </a:moveTo>
                <a:lnTo>
                  <a:pt x="263610" y="782595"/>
                </a:lnTo>
                <a:lnTo>
                  <a:pt x="263610" y="881449"/>
                </a:lnTo>
                <a:lnTo>
                  <a:pt x="164756" y="881449"/>
                </a:lnTo>
                <a:close/>
                <a:moveTo>
                  <a:pt x="0" y="782595"/>
                </a:moveTo>
                <a:lnTo>
                  <a:pt x="98854" y="782595"/>
                </a:lnTo>
                <a:lnTo>
                  <a:pt x="98854" y="881449"/>
                </a:lnTo>
                <a:lnTo>
                  <a:pt x="0" y="881449"/>
                </a:lnTo>
                <a:close/>
                <a:moveTo>
                  <a:pt x="823780" y="626076"/>
                </a:moveTo>
                <a:lnTo>
                  <a:pt x="922634" y="626076"/>
                </a:lnTo>
                <a:lnTo>
                  <a:pt x="922634" y="724930"/>
                </a:lnTo>
                <a:lnTo>
                  <a:pt x="823780" y="724930"/>
                </a:lnTo>
                <a:close/>
                <a:moveTo>
                  <a:pt x="659024" y="626076"/>
                </a:moveTo>
                <a:lnTo>
                  <a:pt x="757878" y="626076"/>
                </a:lnTo>
                <a:lnTo>
                  <a:pt x="757878" y="724930"/>
                </a:lnTo>
                <a:lnTo>
                  <a:pt x="659024" y="724930"/>
                </a:lnTo>
                <a:close/>
                <a:moveTo>
                  <a:pt x="494268" y="626076"/>
                </a:moveTo>
                <a:lnTo>
                  <a:pt x="593122" y="626076"/>
                </a:lnTo>
                <a:lnTo>
                  <a:pt x="593122" y="724930"/>
                </a:lnTo>
                <a:lnTo>
                  <a:pt x="494268" y="724930"/>
                </a:lnTo>
                <a:close/>
                <a:moveTo>
                  <a:pt x="329512" y="626076"/>
                </a:moveTo>
                <a:lnTo>
                  <a:pt x="428366" y="626076"/>
                </a:lnTo>
                <a:lnTo>
                  <a:pt x="428366" y="724930"/>
                </a:lnTo>
                <a:lnTo>
                  <a:pt x="329512" y="724930"/>
                </a:lnTo>
                <a:close/>
                <a:moveTo>
                  <a:pt x="164756" y="626076"/>
                </a:moveTo>
                <a:lnTo>
                  <a:pt x="263610" y="626076"/>
                </a:lnTo>
                <a:lnTo>
                  <a:pt x="263610" y="724930"/>
                </a:lnTo>
                <a:lnTo>
                  <a:pt x="164756" y="724930"/>
                </a:lnTo>
                <a:close/>
                <a:moveTo>
                  <a:pt x="0" y="626076"/>
                </a:moveTo>
                <a:lnTo>
                  <a:pt x="98854" y="626076"/>
                </a:lnTo>
                <a:lnTo>
                  <a:pt x="98854" y="724930"/>
                </a:lnTo>
                <a:lnTo>
                  <a:pt x="0" y="724930"/>
                </a:lnTo>
                <a:close/>
                <a:moveTo>
                  <a:pt x="823780" y="469557"/>
                </a:moveTo>
                <a:lnTo>
                  <a:pt x="922634" y="469557"/>
                </a:lnTo>
                <a:lnTo>
                  <a:pt x="922634" y="568411"/>
                </a:lnTo>
                <a:lnTo>
                  <a:pt x="823780" y="568411"/>
                </a:lnTo>
                <a:close/>
                <a:moveTo>
                  <a:pt x="659024" y="469557"/>
                </a:moveTo>
                <a:lnTo>
                  <a:pt x="757878" y="469557"/>
                </a:lnTo>
                <a:lnTo>
                  <a:pt x="757878" y="568411"/>
                </a:lnTo>
                <a:lnTo>
                  <a:pt x="659024" y="568411"/>
                </a:lnTo>
                <a:close/>
                <a:moveTo>
                  <a:pt x="494268" y="469557"/>
                </a:moveTo>
                <a:lnTo>
                  <a:pt x="593122" y="469557"/>
                </a:lnTo>
                <a:lnTo>
                  <a:pt x="593122" y="568411"/>
                </a:lnTo>
                <a:lnTo>
                  <a:pt x="494268" y="568411"/>
                </a:lnTo>
                <a:close/>
                <a:moveTo>
                  <a:pt x="329512" y="469557"/>
                </a:moveTo>
                <a:lnTo>
                  <a:pt x="428366" y="469557"/>
                </a:lnTo>
                <a:lnTo>
                  <a:pt x="428366" y="568411"/>
                </a:lnTo>
                <a:lnTo>
                  <a:pt x="329512" y="568411"/>
                </a:lnTo>
                <a:close/>
                <a:moveTo>
                  <a:pt x="164756" y="469557"/>
                </a:moveTo>
                <a:lnTo>
                  <a:pt x="263610" y="469557"/>
                </a:lnTo>
                <a:lnTo>
                  <a:pt x="263610" y="568411"/>
                </a:lnTo>
                <a:lnTo>
                  <a:pt x="164756" y="568411"/>
                </a:lnTo>
                <a:close/>
                <a:moveTo>
                  <a:pt x="0" y="469557"/>
                </a:moveTo>
                <a:lnTo>
                  <a:pt x="98854" y="469557"/>
                </a:lnTo>
                <a:lnTo>
                  <a:pt x="98854" y="568411"/>
                </a:lnTo>
                <a:lnTo>
                  <a:pt x="0" y="568411"/>
                </a:lnTo>
                <a:close/>
                <a:moveTo>
                  <a:pt x="823780" y="313038"/>
                </a:moveTo>
                <a:lnTo>
                  <a:pt x="922634" y="313038"/>
                </a:lnTo>
                <a:lnTo>
                  <a:pt x="922634" y="411892"/>
                </a:lnTo>
                <a:lnTo>
                  <a:pt x="823780" y="411892"/>
                </a:lnTo>
                <a:close/>
                <a:moveTo>
                  <a:pt x="659024" y="313038"/>
                </a:moveTo>
                <a:lnTo>
                  <a:pt x="757878" y="313038"/>
                </a:lnTo>
                <a:lnTo>
                  <a:pt x="757878" y="411892"/>
                </a:lnTo>
                <a:lnTo>
                  <a:pt x="659024" y="411892"/>
                </a:lnTo>
                <a:close/>
                <a:moveTo>
                  <a:pt x="494268" y="313038"/>
                </a:moveTo>
                <a:lnTo>
                  <a:pt x="593122" y="313038"/>
                </a:lnTo>
                <a:lnTo>
                  <a:pt x="593122" y="411892"/>
                </a:lnTo>
                <a:lnTo>
                  <a:pt x="494268" y="411892"/>
                </a:lnTo>
                <a:close/>
                <a:moveTo>
                  <a:pt x="329512" y="313038"/>
                </a:moveTo>
                <a:lnTo>
                  <a:pt x="428366" y="313038"/>
                </a:lnTo>
                <a:lnTo>
                  <a:pt x="428366" y="411892"/>
                </a:lnTo>
                <a:lnTo>
                  <a:pt x="329512" y="411892"/>
                </a:lnTo>
                <a:close/>
                <a:moveTo>
                  <a:pt x="164756" y="313038"/>
                </a:moveTo>
                <a:lnTo>
                  <a:pt x="263610" y="313038"/>
                </a:lnTo>
                <a:lnTo>
                  <a:pt x="263610" y="411892"/>
                </a:lnTo>
                <a:lnTo>
                  <a:pt x="164756" y="411892"/>
                </a:lnTo>
                <a:close/>
                <a:moveTo>
                  <a:pt x="0" y="313038"/>
                </a:moveTo>
                <a:lnTo>
                  <a:pt x="98854" y="313038"/>
                </a:lnTo>
                <a:lnTo>
                  <a:pt x="98854" y="411892"/>
                </a:lnTo>
                <a:lnTo>
                  <a:pt x="0" y="411892"/>
                </a:lnTo>
                <a:close/>
                <a:moveTo>
                  <a:pt x="823780" y="156519"/>
                </a:moveTo>
                <a:lnTo>
                  <a:pt x="922634" y="156519"/>
                </a:lnTo>
                <a:lnTo>
                  <a:pt x="922634" y="255373"/>
                </a:lnTo>
                <a:lnTo>
                  <a:pt x="823780" y="255373"/>
                </a:lnTo>
                <a:close/>
                <a:moveTo>
                  <a:pt x="659024" y="156519"/>
                </a:moveTo>
                <a:lnTo>
                  <a:pt x="757878" y="156519"/>
                </a:lnTo>
                <a:lnTo>
                  <a:pt x="757878" y="255373"/>
                </a:lnTo>
                <a:lnTo>
                  <a:pt x="659024" y="255373"/>
                </a:lnTo>
                <a:close/>
                <a:moveTo>
                  <a:pt x="494268" y="156519"/>
                </a:moveTo>
                <a:lnTo>
                  <a:pt x="593122" y="156519"/>
                </a:lnTo>
                <a:lnTo>
                  <a:pt x="593122" y="255373"/>
                </a:lnTo>
                <a:lnTo>
                  <a:pt x="494268" y="255373"/>
                </a:lnTo>
                <a:close/>
                <a:moveTo>
                  <a:pt x="329512" y="156519"/>
                </a:moveTo>
                <a:lnTo>
                  <a:pt x="428366" y="156519"/>
                </a:lnTo>
                <a:lnTo>
                  <a:pt x="428366" y="255373"/>
                </a:lnTo>
                <a:lnTo>
                  <a:pt x="329512" y="255373"/>
                </a:lnTo>
                <a:close/>
                <a:moveTo>
                  <a:pt x="164756" y="156519"/>
                </a:moveTo>
                <a:lnTo>
                  <a:pt x="263610" y="156519"/>
                </a:lnTo>
                <a:lnTo>
                  <a:pt x="263610" y="255373"/>
                </a:lnTo>
                <a:lnTo>
                  <a:pt x="164756" y="255373"/>
                </a:lnTo>
                <a:close/>
                <a:moveTo>
                  <a:pt x="0" y="156519"/>
                </a:moveTo>
                <a:lnTo>
                  <a:pt x="98854" y="156519"/>
                </a:lnTo>
                <a:lnTo>
                  <a:pt x="98854" y="255373"/>
                </a:lnTo>
                <a:lnTo>
                  <a:pt x="0" y="255373"/>
                </a:lnTo>
                <a:close/>
                <a:moveTo>
                  <a:pt x="823780" y="0"/>
                </a:moveTo>
                <a:lnTo>
                  <a:pt x="922634" y="0"/>
                </a:lnTo>
                <a:lnTo>
                  <a:pt x="922634" y="98854"/>
                </a:lnTo>
                <a:lnTo>
                  <a:pt x="823780" y="98854"/>
                </a:lnTo>
                <a:close/>
                <a:moveTo>
                  <a:pt x="659024" y="0"/>
                </a:moveTo>
                <a:lnTo>
                  <a:pt x="757878" y="0"/>
                </a:lnTo>
                <a:lnTo>
                  <a:pt x="757878" y="98854"/>
                </a:lnTo>
                <a:lnTo>
                  <a:pt x="659024" y="98854"/>
                </a:lnTo>
                <a:close/>
                <a:moveTo>
                  <a:pt x="494268" y="0"/>
                </a:moveTo>
                <a:lnTo>
                  <a:pt x="593122" y="0"/>
                </a:lnTo>
                <a:lnTo>
                  <a:pt x="593122" y="98854"/>
                </a:lnTo>
                <a:lnTo>
                  <a:pt x="494268" y="98854"/>
                </a:lnTo>
                <a:close/>
                <a:moveTo>
                  <a:pt x="329512" y="0"/>
                </a:moveTo>
                <a:lnTo>
                  <a:pt x="428366" y="0"/>
                </a:lnTo>
                <a:lnTo>
                  <a:pt x="428366" y="98854"/>
                </a:lnTo>
                <a:lnTo>
                  <a:pt x="329512" y="98854"/>
                </a:lnTo>
                <a:close/>
                <a:moveTo>
                  <a:pt x="164756" y="0"/>
                </a:moveTo>
                <a:lnTo>
                  <a:pt x="263610" y="0"/>
                </a:lnTo>
                <a:lnTo>
                  <a:pt x="263610" y="98854"/>
                </a:lnTo>
                <a:lnTo>
                  <a:pt x="164756" y="98854"/>
                </a:lnTo>
                <a:close/>
                <a:moveTo>
                  <a:pt x="0" y="0"/>
                </a:moveTo>
                <a:lnTo>
                  <a:pt x="98854" y="0"/>
                </a:lnTo>
                <a:lnTo>
                  <a:pt x="98854" y="98854"/>
                </a:lnTo>
                <a:lnTo>
                  <a:pt x="0" y="98854"/>
                </a:lnTo>
                <a:close/>
              </a:path>
            </a:pathLst>
          </a:custGeom>
          <a:solidFill>
            <a:srgbClr val="2B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978275" y="2413000"/>
            <a:ext cx="923925" cy="1195388"/>
          </a:xfrm>
          <a:prstGeom prst="rect">
            <a:avLst/>
          </a:prstGeom>
          <a:solidFill>
            <a:srgbClr val="C53D3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srgbClr val="FFFFFF"/>
                </a:solidFill>
                <a:latin typeface="Arial Black" panose="020B0A04020102020204" pitchFamily="34" charset="0"/>
              </a:rPr>
              <a:t>80</a:t>
            </a:r>
            <a:r>
              <a:rPr lang="en-US" altLang="zh-CN" sz="1600" dirty="0">
                <a:solidFill>
                  <a:srgbClr val="FFFFFF"/>
                </a:solidFill>
                <a:latin typeface="Arial Black" panose="020B0A04020102020204" pitchFamily="34" charset="0"/>
              </a:rPr>
              <a:t>%</a:t>
            </a:r>
            <a:endParaRPr lang="zh-CN" altLang="en-US" sz="24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4347" name="TextBox 36"/>
          <p:cNvSpPr txBox="1">
            <a:spLocks noChangeArrowheads="1"/>
          </p:cNvSpPr>
          <p:nvPr/>
        </p:nvSpPr>
        <p:spPr bwMode="auto">
          <a:xfrm>
            <a:off x="4008438" y="3851275"/>
            <a:ext cx="863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8945563" y="2100263"/>
            <a:ext cx="923925" cy="1508125"/>
          </a:xfrm>
          <a:custGeom>
            <a:avLst/>
            <a:gdLst>
              <a:gd name="connsiteX0" fmla="*/ 823780 w 922634"/>
              <a:gd name="connsiteY0" fmla="*/ 1408671 h 1507525"/>
              <a:gd name="connsiteX1" fmla="*/ 922634 w 922634"/>
              <a:gd name="connsiteY1" fmla="*/ 1408671 h 1507525"/>
              <a:gd name="connsiteX2" fmla="*/ 922634 w 922634"/>
              <a:gd name="connsiteY2" fmla="*/ 1507525 h 1507525"/>
              <a:gd name="connsiteX3" fmla="*/ 823780 w 922634"/>
              <a:gd name="connsiteY3" fmla="*/ 1507525 h 1507525"/>
              <a:gd name="connsiteX4" fmla="*/ 659024 w 922634"/>
              <a:gd name="connsiteY4" fmla="*/ 1408671 h 1507525"/>
              <a:gd name="connsiteX5" fmla="*/ 757878 w 922634"/>
              <a:gd name="connsiteY5" fmla="*/ 1408671 h 1507525"/>
              <a:gd name="connsiteX6" fmla="*/ 757878 w 922634"/>
              <a:gd name="connsiteY6" fmla="*/ 1507525 h 1507525"/>
              <a:gd name="connsiteX7" fmla="*/ 659024 w 922634"/>
              <a:gd name="connsiteY7" fmla="*/ 1507525 h 1507525"/>
              <a:gd name="connsiteX8" fmla="*/ 494268 w 922634"/>
              <a:gd name="connsiteY8" fmla="*/ 1408671 h 1507525"/>
              <a:gd name="connsiteX9" fmla="*/ 593122 w 922634"/>
              <a:gd name="connsiteY9" fmla="*/ 1408671 h 1507525"/>
              <a:gd name="connsiteX10" fmla="*/ 593122 w 922634"/>
              <a:gd name="connsiteY10" fmla="*/ 1507525 h 1507525"/>
              <a:gd name="connsiteX11" fmla="*/ 494268 w 922634"/>
              <a:gd name="connsiteY11" fmla="*/ 1507525 h 1507525"/>
              <a:gd name="connsiteX12" fmla="*/ 329512 w 922634"/>
              <a:gd name="connsiteY12" fmla="*/ 1408671 h 1507525"/>
              <a:gd name="connsiteX13" fmla="*/ 428366 w 922634"/>
              <a:gd name="connsiteY13" fmla="*/ 1408671 h 1507525"/>
              <a:gd name="connsiteX14" fmla="*/ 428366 w 922634"/>
              <a:gd name="connsiteY14" fmla="*/ 1507525 h 1507525"/>
              <a:gd name="connsiteX15" fmla="*/ 329512 w 922634"/>
              <a:gd name="connsiteY15" fmla="*/ 1507525 h 1507525"/>
              <a:gd name="connsiteX16" fmla="*/ 164756 w 922634"/>
              <a:gd name="connsiteY16" fmla="*/ 1408671 h 1507525"/>
              <a:gd name="connsiteX17" fmla="*/ 263610 w 922634"/>
              <a:gd name="connsiteY17" fmla="*/ 1408671 h 1507525"/>
              <a:gd name="connsiteX18" fmla="*/ 263610 w 922634"/>
              <a:gd name="connsiteY18" fmla="*/ 1507525 h 1507525"/>
              <a:gd name="connsiteX19" fmla="*/ 164756 w 922634"/>
              <a:gd name="connsiteY19" fmla="*/ 1507525 h 1507525"/>
              <a:gd name="connsiteX20" fmla="*/ 0 w 922634"/>
              <a:gd name="connsiteY20" fmla="*/ 1408671 h 1507525"/>
              <a:gd name="connsiteX21" fmla="*/ 98854 w 922634"/>
              <a:gd name="connsiteY21" fmla="*/ 1408671 h 1507525"/>
              <a:gd name="connsiteX22" fmla="*/ 98854 w 922634"/>
              <a:gd name="connsiteY22" fmla="*/ 1507525 h 1507525"/>
              <a:gd name="connsiteX23" fmla="*/ 0 w 922634"/>
              <a:gd name="connsiteY23" fmla="*/ 1507525 h 1507525"/>
              <a:gd name="connsiteX24" fmla="*/ 823780 w 922634"/>
              <a:gd name="connsiteY24" fmla="*/ 1252152 h 1507525"/>
              <a:gd name="connsiteX25" fmla="*/ 922634 w 922634"/>
              <a:gd name="connsiteY25" fmla="*/ 1252152 h 1507525"/>
              <a:gd name="connsiteX26" fmla="*/ 922634 w 922634"/>
              <a:gd name="connsiteY26" fmla="*/ 1351006 h 1507525"/>
              <a:gd name="connsiteX27" fmla="*/ 823780 w 922634"/>
              <a:gd name="connsiteY27" fmla="*/ 1351006 h 1507525"/>
              <a:gd name="connsiteX28" fmla="*/ 659024 w 922634"/>
              <a:gd name="connsiteY28" fmla="*/ 1252152 h 1507525"/>
              <a:gd name="connsiteX29" fmla="*/ 757878 w 922634"/>
              <a:gd name="connsiteY29" fmla="*/ 1252152 h 1507525"/>
              <a:gd name="connsiteX30" fmla="*/ 757878 w 922634"/>
              <a:gd name="connsiteY30" fmla="*/ 1351006 h 1507525"/>
              <a:gd name="connsiteX31" fmla="*/ 659024 w 922634"/>
              <a:gd name="connsiteY31" fmla="*/ 1351006 h 1507525"/>
              <a:gd name="connsiteX32" fmla="*/ 494268 w 922634"/>
              <a:gd name="connsiteY32" fmla="*/ 1252152 h 1507525"/>
              <a:gd name="connsiteX33" fmla="*/ 593122 w 922634"/>
              <a:gd name="connsiteY33" fmla="*/ 1252152 h 1507525"/>
              <a:gd name="connsiteX34" fmla="*/ 593122 w 922634"/>
              <a:gd name="connsiteY34" fmla="*/ 1351006 h 1507525"/>
              <a:gd name="connsiteX35" fmla="*/ 494268 w 922634"/>
              <a:gd name="connsiteY35" fmla="*/ 1351006 h 1507525"/>
              <a:gd name="connsiteX36" fmla="*/ 329512 w 922634"/>
              <a:gd name="connsiteY36" fmla="*/ 1252152 h 1507525"/>
              <a:gd name="connsiteX37" fmla="*/ 428366 w 922634"/>
              <a:gd name="connsiteY37" fmla="*/ 1252152 h 1507525"/>
              <a:gd name="connsiteX38" fmla="*/ 428366 w 922634"/>
              <a:gd name="connsiteY38" fmla="*/ 1351006 h 1507525"/>
              <a:gd name="connsiteX39" fmla="*/ 329512 w 922634"/>
              <a:gd name="connsiteY39" fmla="*/ 1351006 h 1507525"/>
              <a:gd name="connsiteX40" fmla="*/ 164756 w 922634"/>
              <a:gd name="connsiteY40" fmla="*/ 1252152 h 1507525"/>
              <a:gd name="connsiteX41" fmla="*/ 263610 w 922634"/>
              <a:gd name="connsiteY41" fmla="*/ 1252152 h 1507525"/>
              <a:gd name="connsiteX42" fmla="*/ 263610 w 922634"/>
              <a:gd name="connsiteY42" fmla="*/ 1351006 h 1507525"/>
              <a:gd name="connsiteX43" fmla="*/ 164756 w 922634"/>
              <a:gd name="connsiteY43" fmla="*/ 1351006 h 1507525"/>
              <a:gd name="connsiteX44" fmla="*/ 0 w 922634"/>
              <a:gd name="connsiteY44" fmla="*/ 1252152 h 1507525"/>
              <a:gd name="connsiteX45" fmla="*/ 98854 w 922634"/>
              <a:gd name="connsiteY45" fmla="*/ 1252152 h 1507525"/>
              <a:gd name="connsiteX46" fmla="*/ 98854 w 922634"/>
              <a:gd name="connsiteY46" fmla="*/ 1351006 h 1507525"/>
              <a:gd name="connsiteX47" fmla="*/ 0 w 922634"/>
              <a:gd name="connsiteY47" fmla="*/ 1351006 h 1507525"/>
              <a:gd name="connsiteX48" fmla="*/ 823780 w 922634"/>
              <a:gd name="connsiteY48" fmla="*/ 1095633 h 1507525"/>
              <a:gd name="connsiteX49" fmla="*/ 922634 w 922634"/>
              <a:gd name="connsiteY49" fmla="*/ 1095633 h 1507525"/>
              <a:gd name="connsiteX50" fmla="*/ 922634 w 922634"/>
              <a:gd name="connsiteY50" fmla="*/ 1194487 h 1507525"/>
              <a:gd name="connsiteX51" fmla="*/ 823780 w 922634"/>
              <a:gd name="connsiteY51" fmla="*/ 1194487 h 1507525"/>
              <a:gd name="connsiteX52" fmla="*/ 659024 w 922634"/>
              <a:gd name="connsiteY52" fmla="*/ 1095633 h 1507525"/>
              <a:gd name="connsiteX53" fmla="*/ 757878 w 922634"/>
              <a:gd name="connsiteY53" fmla="*/ 1095633 h 1507525"/>
              <a:gd name="connsiteX54" fmla="*/ 757878 w 922634"/>
              <a:gd name="connsiteY54" fmla="*/ 1194487 h 1507525"/>
              <a:gd name="connsiteX55" fmla="*/ 659024 w 922634"/>
              <a:gd name="connsiteY55" fmla="*/ 1194487 h 1507525"/>
              <a:gd name="connsiteX56" fmla="*/ 494268 w 922634"/>
              <a:gd name="connsiteY56" fmla="*/ 1095633 h 1507525"/>
              <a:gd name="connsiteX57" fmla="*/ 593122 w 922634"/>
              <a:gd name="connsiteY57" fmla="*/ 1095633 h 1507525"/>
              <a:gd name="connsiteX58" fmla="*/ 593122 w 922634"/>
              <a:gd name="connsiteY58" fmla="*/ 1194487 h 1507525"/>
              <a:gd name="connsiteX59" fmla="*/ 494268 w 922634"/>
              <a:gd name="connsiteY59" fmla="*/ 1194487 h 1507525"/>
              <a:gd name="connsiteX60" fmla="*/ 329512 w 922634"/>
              <a:gd name="connsiteY60" fmla="*/ 1095633 h 1507525"/>
              <a:gd name="connsiteX61" fmla="*/ 428366 w 922634"/>
              <a:gd name="connsiteY61" fmla="*/ 1095633 h 1507525"/>
              <a:gd name="connsiteX62" fmla="*/ 428366 w 922634"/>
              <a:gd name="connsiteY62" fmla="*/ 1194487 h 1507525"/>
              <a:gd name="connsiteX63" fmla="*/ 329512 w 922634"/>
              <a:gd name="connsiteY63" fmla="*/ 1194487 h 1507525"/>
              <a:gd name="connsiteX64" fmla="*/ 164756 w 922634"/>
              <a:gd name="connsiteY64" fmla="*/ 1095633 h 1507525"/>
              <a:gd name="connsiteX65" fmla="*/ 263610 w 922634"/>
              <a:gd name="connsiteY65" fmla="*/ 1095633 h 1507525"/>
              <a:gd name="connsiteX66" fmla="*/ 263610 w 922634"/>
              <a:gd name="connsiteY66" fmla="*/ 1194487 h 1507525"/>
              <a:gd name="connsiteX67" fmla="*/ 164756 w 922634"/>
              <a:gd name="connsiteY67" fmla="*/ 1194487 h 1507525"/>
              <a:gd name="connsiteX68" fmla="*/ 0 w 922634"/>
              <a:gd name="connsiteY68" fmla="*/ 1095633 h 1507525"/>
              <a:gd name="connsiteX69" fmla="*/ 98854 w 922634"/>
              <a:gd name="connsiteY69" fmla="*/ 1095633 h 1507525"/>
              <a:gd name="connsiteX70" fmla="*/ 98854 w 922634"/>
              <a:gd name="connsiteY70" fmla="*/ 1194487 h 1507525"/>
              <a:gd name="connsiteX71" fmla="*/ 0 w 922634"/>
              <a:gd name="connsiteY71" fmla="*/ 1194487 h 1507525"/>
              <a:gd name="connsiteX72" fmla="*/ 823780 w 922634"/>
              <a:gd name="connsiteY72" fmla="*/ 939114 h 1507525"/>
              <a:gd name="connsiteX73" fmla="*/ 922634 w 922634"/>
              <a:gd name="connsiteY73" fmla="*/ 939114 h 1507525"/>
              <a:gd name="connsiteX74" fmla="*/ 922634 w 922634"/>
              <a:gd name="connsiteY74" fmla="*/ 1037968 h 1507525"/>
              <a:gd name="connsiteX75" fmla="*/ 823780 w 922634"/>
              <a:gd name="connsiteY75" fmla="*/ 1037968 h 1507525"/>
              <a:gd name="connsiteX76" fmla="*/ 659024 w 922634"/>
              <a:gd name="connsiteY76" fmla="*/ 939114 h 1507525"/>
              <a:gd name="connsiteX77" fmla="*/ 757878 w 922634"/>
              <a:gd name="connsiteY77" fmla="*/ 939114 h 1507525"/>
              <a:gd name="connsiteX78" fmla="*/ 757878 w 922634"/>
              <a:gd name="connsiteY78" fmla="*/ 1037968 h 1507525"/>
              <a:gd name="connsiteX79" fmla="*/ 659024 w 922634"/>
              <a:gd name="connsiteY79" fmla="*/ 1037968 h 1507525"/>
              <a:gd name="connsiteX80" fmla="*/ 494268 w 922634"/>
              <a:gd name="connsiteY80" fmla="*/ 939114 h 1507525"/>
              <a:gd name="connsiteX81" fmla="*/ 593122 w 922634"/>
              <a:gd name="connsiteY81" fmla="*/ 939114 h 1507525"/>
              <a:gd name="connsiteX82" fmla="*/ 593122 w 922634"/>
              <a:gd name="connsiteY82" fmla="*/ 1037968 h 1507525"/>
              <a:gd name="connsiteX83" fmla="*/ 494268 w 922634"/>
              <a:gd name="connsiteY83" fmla="*/ 1037968 h 1507525"/>
              <a:gd name="connsiteX84" fmla="*/ 329512 w 922634"/>
              <a:gd name="connsiteY84" fmla="*/ 939114 h 1507525"/>
              <a:gd name="connsiteX85" fmla="*/ 428366 w 922634"/>
              <a:gd name="connsiteY85" fmla="*/ 939114 h 1507525"/>
              <a:gd name="connsiteX86" fmla="*/ 428366 w 922634"/>
              <a:gd name="connsiteY86" fmla="*/ 1037968 h 1507525"/>
              <a:gd name="connsiteX87" fmla="*/ 329512 w 922634"/>
              <a:gd name="connsiteY87" fmla="*/ 1037968 h 1507525"/>
              <a:gd name="connsiteX88" fmla="*/ 164756 w 922634"/>
              <a:gd name="connsiteY88" fmla="*/ 939114 h 1507525"/>
              <a:gd name="connsiteX89" fmla="*/ 263610 w 922634"/>
              <a:gd name="connsiteY89" fmla="*/ 939114 h 1507525"/>
              <a:gd name="connsiteX90" fmla="*/ 263610 w 922634"/>
              <a:gd name="connsiteY90" fmla="*/ 1037968 h 1507525"/>
              <a:gd name="connsiteX91" fmla="*/ 164756 w 922634"/>
              <a:gd name="connsiteY91" fmla="*/ 1037968 h 1507525"/>
              <a:gd name="connsiteX92" fmla="*/ 0 w 922634"/>
              <a:gd name="connsiteY92" fmla="*/ 939114 h 1507525"/>
              <a:gd name="connsiteX93" fmla="*/ 98854 w 922634"/>
              <a:gd name="connsiteY93" fmla="*/ 939114 h 1507525"/>
              <a:gd name="connsiteX94" fmla="*/ 98854 w 922634"/>
              <a:gd name="connsiteY94" fmla="*/ 1037968 h 1507525"/>
              <a:gd name="connsiteX95" fmla="*/ 0 w 922634"/>
              <a:gd name="connsiteY95" fmla="*/ 1037968 h 1507525"/>
              <a:gd name="connsiteX96" fmla="*/ 823780 w 922634"/>
              <a:gd name="connsiteY96" fmla="*/ 782595 h 1507525"/>
              <a:gd name="connsiteX97" fmla="*/ 922634 w 922634"/>
              <a:gd name="connsiteY97" fmla="*/ 782595 h 1507525"/>
              <a:gd name="connsiteX98" fmla="*/ 922634 w 922634"/>
              <a:gd name="connsiteY98" fmla="*/ 881449 h 1507525"/>
              <a:gd name="connsiteX99" fmla="*/ 823780 w 922634"/>
              <a:gd name="connsiteY99" fmla="*/ 881449 h 1507525"/>
              <a:gd name="connsiteX100" fmla="*/ 659024 w 922634"/>
              <a:gd name="connsiteY100" fmla="*/ 782595 h 1507525"/>
              <a:gd name="connsiteX101" fmla="*/ 757878 w 922634"/>
              <a:gd name="connsiteY101" fmla="*/ 782595 h 1507525"/>
              <a:gd name="connsiteX102" fmla="*/ 757878 w 922634"/>
              <a:gd name="connsiteY102" fmla="*/ 881449 h 1507525"/>
              <a:gd name="connsiteX103" fmla="*/ 659024 w 922634"/>
              <a:gd name="connsiteY103" fmla="*/ 881449 h 1507525"/>
              <a:gd name="connsiteX104" fmla="*/ 494268 w 922634"/>
              <a:gd name="connsiteY104" fmla="*/ 782595 h 1507525"/>
              <a:gd name="connsiteX105" fmla="*/ 593122 w 922634"/>
              <a:gd name="connsiteY105" fmla="*/ 782595 h 1507525"/>
              <a:gd name="connsiteX106" fmla="*/ 593122 w 922634"/>
              <a:gd name="connsiteY106" fmla="*/ 881449 h 1507525"/>
              <a:gd name="connsiteX107" fmla="*/ 494268 w 922634"/>
              <a:gd name="connsiteY107" fmla="*/ 881449 h 1507525"/>
              <a:gd name="connsiteX108" fmla="*/ 329512 w 922634"/>
              <a:gd name="connsiteY108" fmla="*/ 782595 h 1507525"/>
              <a:gd name="connsiteX109" fmla="*/ 428366 w 922634"/>
              <a:gd name="connsiteY109" fmla="*/ 782595 h 1507525"/>
              <a:gd name="connsiteX110" fmla="*/ 428366 w 922634"/>
              <a:gd name="connsiteY110" fmla="*/ 881449 h 1507525"/>
              <a:gd name="connsiteX111" fmla="*/ 329512 w 922634"/>
              <a:gd name="connsiteY111" fmla="*/ 881449 h 1507525"/>
              <a:gd name="connsiteX112" fmla="*/ 164756 w 922634"/>
              <a:gd name="connsiteY112" fmla="*/ 782595 h 1507525"/>
              <a:gd name="connsiteX113" fmla="*/ 263610 w 922634"/>
              <a:gd name="connsiteY113" fmla="*/ 782595 h 1507525"/>
              <a:gd name="connsiteX114" fmla="*/ 263610 w 922634"/>
              <a:gd name="connsiteY114" fmla="*/ 881449 h 1507525"/>
              <a:gd name="connsiteX115" fmla="*/ 164756 w 922634"/>
              <a:gd name="connsiteY115" fmla="*/ 881449 h 1507525"/>
              <a:gd name="connsiteX116" fmla="*/ 0 w 922634"/>
              <a:gd name="connsiteY116" fmla="*/ 782595 h 1507525"/>
              <a:gd name="connsiteX117" fmla="*/ 98854 w 922634"/>
              <a:gd name="connsiteY117" fmla="*/ 782595 h 1507525"/>
              <a:gd name="connsiteX118" fmla="*/ 98854 w 922634"/>
              <a:gd name="connsiteY118" fmla="*/ 881449 h 1507525"/>
              <a:gd name="connsiteX119" fmla="*/ 0 w 922634"/>
              <a:gd name="connsiteY119" fmla="*/ 881449 h 1507525"/>
              <a:gd name="connsiteX120" fmla="*/ 823780 w 922634"/>
              <a:gd name="connsiteY120" fmla="*/ 626076 h 1507525"/>
              <a:gd name="connsiteX121" fmla="*/ 922634 w 922634"/>
              <a:gd name="connsiteY121" fmla="*/ 626076 h 1507525"/>
              <a:gd name="connsiteX122" fmla="*/ 922634 w 922634"/>
              <a:gd name="connsiteY122" fmla="*/ 724930 h 1507525"/>
              <a:gd name="connsiteX123" fmla="*/ 823780 w 922634"/>
              <a:gd name="connsiteY123" fmla="*/ 724930 h 1507525"/>
              <a:gd name="connsiteX124" fmla="*/ 659024 w 922634"/>
              <a:gd name="connsiteY124" fmla="*/ 626076 h 1507525"/>
              <a:gd name="connsiteX125" fmla="*/ 757878 w 922634"/>
              <a:gd name="connsiteY125" fmla="*/ 626076 h 1507525"/>
              <a:gd name="connsiteX126" fmla="*/ 757878 w 922634"/>
              <a:gd name="connsiteY126" fmla="*/ 724930 h 1507525"/>
              <a:gd name="connsiteX127" fmla="*/ 659024 w 922634"/>
              <a:gd name="connsiteY127" fmla="*/ 724930 h 1507525"/>
              <a:gd name="connsiteX128" fmla="*/ 494268 w 922634"/>
              <a:gd name="connsiteY128" fmla="*/ 626076 h 1507525"/>
              <a:gd name="connsiteX129" fmla="*/ 593122 w 922634"/>
              <a:gd name="connsiteY129" fmla="*/ 626076 h 1507525"/>
              <a:gd name="connsiteX130" fmla="*/ 593122 w 922634"/>
              <a:gd name="connsiteY130" fmla="*/ 724930 h 1507525"/>
              <a:gd name="connsiteX131" fmla="*/ 494268 w 922634"/>
              <a:gd name="connsiteY131" fmla="*/ 724930 h 1507525"/>
              <a:gd name="connsiteX132" fmla="*/ 329512 w 922634"/>
              <a:gd name="connsiteY132" fmla="*/ 626076 h 1507525"/>
              <a:gd name="connsiteX133" fmla="*/ 428366 w 922634"/>
              <a:gd name="connsiteY133" fmla="*/ 626076 h 1507525"/>
              <a:gd name="connsiteX134" fmla="*/ 428366 w 922634"/>
              <a:gd name="connsiteY134" fmla="*/ 724930 h 1507525"/>
              <a:gd name="connsiteX135" fmla="*/ 329512 w 922634"/>
              <a:gd name="connsiteY135" fmla="*/ 724930 h 1507525"/>
              <a:gd name="connsiteX136" fmla="*/ 164756 w 922634"/>
              <a:gd name="connsiteY136" fmla="*/ 626076 h 1507525"/>
              <a:gd name="connsiteX137" fmla="*/ 263610 w 922634"/>
              <a:gd name="connsiteY137" fmla="*/ 626076 h 1507525"/>
              <a:gd name="connsiteX138" fmla="*/ 263610 w 922634"/>
              <a:gd name="connsiteY138" fmla="*/ 724930 h 1507525"/>
              <a:gd name="connsiteX139" fmla="*/ 164756 w 922634"/>
              <a:gd name="connsiteY139" fmla="*/ 724930 h 1507525"/>
              <a:gd name="connsiteX140" fmla="*/ 0 w 922634"/>
              <a:gd name="connsiteY140" fmla="*/ 626076 h 1507525"/>
              <a:gd name="connsiteX141" fmla="*/ 98854 w 922634"/>
              <a:gd name="connsiteY141" fmla="*/ 626076 h 1507525"/>
              <a:gd name="connsiteX142" fmla="*/ 98854 w 922634"/>
              <a:gd name="connsiteY142" fmla="*/ 724930 h 1507525"/>
              <a:gd name="connsiteX143" fmla="*/ 0 w 922634"/>
              <a:gd name="connsiteY143" fmla="*/ 724930 h 1507525"/>
              <a:gd name="connsiteX144" fmla="*/ 823780 w 922634"/>
              <a:gd name="connsiteY144" fmla="*/ 469557 h 1507525"/>
              <a:gd name="connsiteX145" fmla="*/ 922634 w 922634"/>
              <a:gd name="connsiteY145" fmla="*/ 469557 h 1507525"/>
              <a:gd name="connsiteX146" fmla="*/ 922634 w 922634"/>
              <a:gd name="connsiteY146" fmla="*/ 568411 h 1507525"/>
              <a:gd name="connsiteX147" fmla="*/ 823780 w 922634"/>
              <a:gd name="connsiteY147" fmla="*/ 568411 h 1507525"/>
              <a:gd name="connsiteX148" fmla="*/ 659024 w 922634"/>
              <a:gd name="connsiteY148" fmla="*/ 469557 h 1507525"/>
              <a:gd name="connsiteX149" fmla="*/ 757878 w 922634"/>
              <a:gd name="connsiteY149" fmla="*/ 469557 h 1507525"/>
              <a:gd name="connsiteX150" fmla="*/ 757878 w 922634"/>
              <a:gd name="connsiteY150" fmla="*/ 568411 h 1507525"/>
              <a:gd name="connsiteX151" fmla="*/ 659024 w 922634"/>
              <a:gd name="connsiteY151" fmla="*/ 568411 h 1507525"/>
              <a:gd name="connsiteX152" fmla="*/ 494268 w 922634"/>
              <a:gd name="connsiteY152" fmla="*/ 469557 h 1507525"/>
              <a:gd name="connsiteX153" fmla="*/ 593122 w 922634"/>
              <a:gd name="connsiteY153" fmla="*/ 469557 h 1507525"/>
              <a:gd name="connsiteX154" fmla="*/ 593122 w 922634"/>
              <a:gd name="connsiteY154" fmla="*/ 568411 h 1507525"/>
              <a:gd name="connsiteX155" fmla="*/ 494268 w 922634"/>
              <a:gd name="connsiteY155" fmla="*/ 568411 h 1507525"/>
              <a:gd name="connsiteX156" fmla="*/ 329512 w 922634"/>
              <a:gd name="connsiteY156" fmla="*/ 469557 h 1507525"/>
              <a:gd name="connsiteX157" fmla="*/ 428366 w 922634"/>
              <a:gd name="connsiteY157" fmla="*/ 469557 h 1507525"/>
              <a:gd name="connsiteX158" fmla="*/ 428366 w 922634"/>
              <a:gd name="connsiteY158" fmla="*/ 568411 h 1507525"/>
              <a:gd name="connsiteX159" fmla="*/ 329512 w 922634"/>
              <a:gd name="connsiteY159" fmla="*/ 568411 h 1507525"/>
              <a:gd name="connsiteX160" fmla="*/ 164756 w 922634"/>
              <a:gd name="connsiteY160" fmla="*/ 469557 h 1507525"/>
              <a:gd name="connsiteX161" fmla="*/ 263610 w 922634"/>
              <a:gd name="connsiteY161" fmla="*/ 469557 h 1507525"/>
              <a:gd name="connsiteX162" fmla="*/ 263610 w 922634"/>
              <a:gd name="connsiteY162" fmla="*/ 568411 h 1507525"/>
              <a:gd name="connsiteX163" fmla="*/ 164756 w 922634"/>
              <a:gd name="connsiteY163" fmla="*/ 568411 h 1507525"/>
              <a:gd name="connsiteX164" fmla="*/ 0 w 922634"/>
              <a:gd name="connsiteY164" fmla="*/ 469557 h 1507525"/>
              <a:gd name="connsiteX165" fmla="*/ 98854 w 922634"/>
              <a:gd name="connsiteY165" fmla="*/ 469557 h 1507525"/>
              <a:gd name="connsiteX166" fmla="*/ 98854 w 922634"/>
              <a:gd name="connsiteY166" fmla="*/ 568411 h 1507525"/>
              <a:gd name="connsiteX167" fmla="*/ 0 w 922634"/>
              <a:gd name="connsiteY167" fmla="*/ 568411 h 1507525"/>
              <a:gd name="connsiteX168" fmla="*/ 823780 w 922634"/>
              <a:gd name="connsiteY168" fmla="*/ 313038 h 1507525"/>
              <a:gd name="connsiteX169" fmla="*/ 922634 w 922634"/>
              <a:gd name="connsiteY169" fmla="*/ 313038 h 1507525"/>
              <a:gd name="connsiteX170" fmla="*/ 922634 w 922634"/>
              <a:gd name="connsiteY170" fmla="*/ 411892 h 1507525"/>
              <a:gd name="connsiteX171" fmla="*/ 823780 w 922634"/>
              <a:gd name="connsiteY171" fmla="*/ 411892 h 1507525"/>
              <a:gd name="connsiteX172" fmla="*/ 659024 w 922634"/>
              <a:gd name="connsiteY172" fmla="*/ 313038 h 1507525"/>
              <a:gd name="connsiteX173" fmla="*/ 757878 w 922634"/>
              <a:gd name="connsiteY173" fmla="*/ 313038 h 1507525"/>
              <a:gd name="connsiteX174" fmla="*/ 757878 w 922634"/>
              <a:gd name="connsiteY174" fmla="*/ 411892 h 1507525"/>
              <a:gd name="connsiteX175" fmla="*/ 659024 w 922634"/>
              <a:gd name="connsiteY175" fmla="*/ 411892 h 1507525"/>
              <a:gd name="connsiteX176" fmla="*/ 494268 w 922634"/>
              <a:gd name="connsiteY176" fmla="*/ 313038 h 1507525"/>
              <a:gd name="connsiteX177" fmla="*/ 593122 w 922634"/>
              <a:gd name="connsiteY177" fmla="*/ 313038 h 1507525"/>
              <a:gd name="connsiteX178" fmla="*/ 593122 w 922634"/>
              <a:gd name="connsiteY178" fmla="*/ 411892 h 1507525"/>
              <a:gd name="connsiteX179" fmla="*/ 494268 w 922634"/>
              <a:gd name="connsiteY179" fmla="*/ 411892 h 1507525"/>
              <a:gd name="connsiteX180" fmla="*/ 329512 w 922634"/>
              <a:gd name="connsiteY180" fmla="*/ 313038 h 1507525"/>
              <a:gd name="connsiteX181" fmla="*/ 428366 w 922634"/>
              <a:gd name="connsiteY181" fmla="*/ 313038 h 1507525"/>
              <a:gd name="connsiteX182" fmla="*/ 428366 w 922634"/>
              <a:gd name="connsiteY182" fmla="*/ 411892 h 1507525"/>
              <a:gd name="connsiteX183" fmla="*/ 329512 w 922634"/>
              <a:gd name="connsiteY183" fmla="*/ 411892 h 1507525"/>
              <a:gd name="connsiteX184" fmla="*/ 164756 w 922634"/>
              <a:gd name="connsiteY184" fmla="*/ 313038 h 1507525"/>
              <a:gd name="connsiteX185" fmla="*/ 263610 w 922634"/>
              <a:gd name="connsiteY185" fmla="*/ 313038 h 1507525"/>
              <a:gd name="connsiteX186" fmla="*/ 263610 w 922634"/>
              <a:gd name="connsiteY186" fmla="*/ 411892 h 1507525"/>
              <a:gd name="connsiteX187" fmla="*/ 164756 w 922634"/>
              <a:gd name="connsiteY187" fmla="*/ 411892 h 1507525"/>
              <a:gd name="connsiteX188" fmla="*/ 0 w 922634"/>
              <a:gd name="connsiteY188" fmla="*/ 313038 h 1507525"/>
              <a:gd name="connsiteX189" fmla="*/ 98854 w 922634"/>
              <a:gd name="connsiteY189" fmla="*/ 313038 h 1507525"/>
              <a:gd name="connsiteX190" fmla="*/ 98854 w 922634"/>
              <a:gd name="connsiteY190" fmla="*/ 411892 h 1507525"/>
              <a:gd name="connsiteX191" fmla="*/ 0 w 922634"/>
              <a:gd name="connsiteY191" fmla="*/ 411892 h 1507525"/>
              <a:gd name="connsiteX192" fmla="*/ 823780 w 922634"/>
              <a:gd name="connsiteY192" fmla="*/ 156519 h 1507525"/>
              <a:gd name="connsiteX193" fmla="*/ 922634 w 922634"/>
              <a:gd name="connsiteY193" fmla="*/ 156519 h 1507525"/>
              <a:gd name="connsiteX194" fmla="*/ 922634 w 922634"/>
              <a:gd name="connsiteY194" fmla="*/ 255373 h 1507525"/>
              <a:gd name="connsiteX195" fmla="*/ 823780 w 922634"/>
              <a:gd name="connsiteY195" fmla="*/ 255373 h 1507525"/>
              <a:gd name="connsiteX196" fmla="*/ 659024 w 922634"/>
              <a:gd name="connsiteY196" fmla="*/ 156519 h 1507525"/>
              <a:gd name="connsiteX197" fmla="*/ 757878 w 922634"/>
              <a:gd name="connsiteY197" fmla="*/ 156519 h 1507525"/>
              <a:gd name="connsiteX198" fmla="*/ 757878 w 922634"/>
              <a:gd name="connsiteY198" fmla="*/ 255373 h 1507525"/>
              <a:gd name="connsiteX199" fmla="*/ 659024 w 922634"/>
              <a:gd name="connsiteY199" fmla="*/ 255373 h 1507525"/>
              <a:gd name="connsiteX200" fmla="*/ 494268 w 922634"/>
              <a:gd name="connsiteY200" fmla="*/ 156519 h 1507525"/>
              <a:gd name="connsiteX201" fmla="*/ 593122 w 922634"/>
              <a:gd name="connsiteY201" fmla="*/ 156519 h 1507525"/>
              <a:gd name="connsiteX202" fmla="*/ 593122 w 922634"/>
              <a:gd name="connsiteY202" fmla="*/ 255373 h 1507525"/>
              <a:gd name="connsiteX203" fmla="*/ 494268 w 922634"/>
              <a:gd name="connsiteY203" fmla="*/ 255373 h 1507525"/>
              <a:gd name="connsiteX204" fmla="*/ 329512 w 922634"/>
              <a:gd name="connsiteY204" fmla="*/ 156519 h 1507525"/>
              <a:gd name="connsiteX205" fmla="*/ 428366 w 922634"/>
              <a:gd name="connsiteY205" fmla="*/ 156519 h 1507525"/>
              <a:gd name="connsiteX206" fmla="*/ 428366 w 922634"/>
              <a:gd name="connsiteY206" fmla="*/ 255373 h 1507525"/>
              <a:gd name="connsiteX207" fmla="*/ 329512 w 922634"/>
              <a:gd name="connsiteY207" fmla="*/ 255373 h 1507525"/>
              <a:gd name="connsiteX208" fmla="*/ 164756 w 922634"/>
              <a:gd name="connsiteY208" fmla="*/ 156519 h 1507525"/>
              <a:gd name="connsiteX209" fmla="*/ 263610 w 922634"/>
              <a:gd name="connsiteY209" fmla="*/ 156519 h 1507525"/>
              <a:gd name="connsiteX210" fmla="*/ 263610 w 922634"/>
              <a:gd name="connsiteY210" fmla="*/ 255373 h 1507525"/>
              <a:gd name="connsiteX211" fmla="*/ 164756 w 922634"/>
              <a:gd name="connsiteY211" fmla="*/ 255373 h 1507525"/>
              <a:gd name="connsiteX212" fmla="*/ 0 w 922634"/>
              <a:gd name="connsiteY212" fmla="*/ 156519 h 1507525"/>
              <a:gd name="connsiteX213" fmla="*/ 98854 w 922634"/>
              <a:gd name="connsiteY213" fmla="*/ 156519 h 1507525"/>
              <a:gd name="connsiteX214" fmla="*/ 98854 w 922634"/>
              <a:gd name="connsiteY214" fmla="*/ 255373 h 1507525"/>
              <a:gd name="connsiteX215" fmla="*/ 0 w 922634"/>
              <a:gd name="connsiteY215" fmla="*/ 255373 h 1507525"/>
              <a:gd name="connsiteX216" fmla="*/ 823780 w 922634"/>
              <a:gd name="connsiteY216" fmla="*/ 0 h 1507525"/>
              <a:gd name="connsiteX217" fmla="*/ 922634 w 922634"/>
              <a:gd name="connsiteY217" fmla="*/ 0 h 1507525"/>
              <a:gd name="connsiteX218" fmla="*/ 922634 w 922634"/>
              <a:gd name="connsiteY218" fmla="*/ 98854 h 1507525"/>
              <a:gd name="connsiteX219" fmla="*/ 823780 w 922634"/>
              <a:gd name="connsiteY219" fmla="*/ 98854 h 1507525"/>
              <a:gd name="connsiteX220" fmla="*/ 659024 w 922634"/>
              <a:gd name="connsiteY220" fmla="*/ 0 h 1507525"/>
              <a:gd name="connsiteX221" fmla="*/ 757878 w 922634"/>
              <a:gd name="connsiteY221" fmla="*/ 0 h 1507525"/>
              <a:gd name="connsiteX222" fmla="*/ 757878 w 922634"/>
              <a:gd name="connsiteY222" fmla="*/ 98854 h 1507525"/>
              <a:gd name="connsiteX223" fmla="*/ 659024 w 922634"/>
              <a:gd name="connsiteY223" fmla="*/ 98854 h 1507525"/>
              <a:gd name="connsiteX224" fmla="*/ 494268 w 922634"/>
              <a:gd name="connsiteY224" fmla="*/ 0 h 1507525"/>
              <a:gd name="connsiteX225" fmla="*/ 593122 w 922634"/>
              <a:gd name="connsiteY225" fmla="*/ 0 h 1507525"/>
              <a:gd name="connsiteX226" fmla="*/ 593122 w 922634"/>
              <a:gd name="connsiteY226" fmla="*/ 98854 h 1507525"/>
              <a:gd name="connsiteX227" fmla="*/ 494268 w 922634"/>
              <a:gd name="connsiteY227" fmla="*/ 98854 h 1507525"/>
              <a:gd name="connsiteX228" fmla="*/ 329512 w 922634"/>
              <a:gd name="connsiteY228" fmla="*/ 0 h 1507525"/>
              <a:gd name="connsiteX229" fmla="*/ 428366 w 922634"/>
              <a:gd name="connsiteY229" fmla="*/ 0 h 1507525"/>
              <a:gd name="connsiteX230" fmla="*/ 428366 w 922634"/>
              <a:gd name="connsiteY230" fmla="*/ 98854 h 1507525"/>
              <a:gd name="connsiteX231" fmla="*/ 329512 w 922634"/>
              <a:gd name="connsiteY231" fmla="*/ 98854 h 1507525"/>
              <a:gd name="connsiteX232" fmla="*/ 164756 w 922634"/>
              <a:gd name="connsiteY232" fmla="*/ 0 h 1507525"/>
              <a:gd name="connsiteX233" fmla="*/ 263610 w 922634"/>
              <a:gd name="connsiteY233" fmla="*/ 0 h 1507525"/>
              <a:gd name="connsiteX234" fmla="*/ 263610 w 922634"/>
              <a:gd name="connsiteY234" fmla="*/ 98854 h 1507525"/>
              <a:gd name="connsiteX235" fmla="*/ 164756 w 922634"/>
              <a:gd name="connsiteY235" fmla="*/ 98854 h 1507525"/>
              <a:gd name="connsiteX236" fmla="*/ 0 w 922634"/>
              <a:gd name="connsiteY236" fmla="*/ 0 h 1507525"/>
              <a:gd name="connsiteX237" fmla="*/ 98854 w 922634"/>
              <a:gd name="connsiteY237" fmla="*/ 0 h 1507525"/>
              <a:gd name="connsiteX238" fmla="*/ 98854 w 922634"/>
              <a:gd name="connsiteY238" fmla="*/ 98854 h 1507525"/>
              <a:gd name="connsiteX239" fmla="*/ 0 w 922634"/>
              <a:gd name="connsiteY239" fmla="*/ 98854 h 150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</a:cxnLst>
            <a:rect l="l" t="t" r="r" b="b"/>
            <a:pathLst>
              <a:path w="922634" h="1507525">
                <a:moveTo>
                  <a:pt x="823780" y="1408671"/>
                </a:moveTo>
                <a:lnTo>
                  <a:pt x="922634" y="1408671"/>
                </a:lnTo>
                <a:lnTo>
                  <a:pt x="922634" y="1507525"/>
                </a:lnTo>
                <a:lnTo>
                  <a:pt x="823780" y="1507525"/>
                </a:lnTo>
                <a:close/>
                <a:moveTo>
                  <a:pt x="659024" y="1408671"/>
                </a:moveTo>
                <a:lnTo>
                  <a:pt x="757878" y="1408671"/>
                </a:lnTo>
                <a:lnTo>
                  <a:pt x="757878" y="1507525"/>
                </a:lnTo>
                <a:lnTo>
                  <a:pt x="659024" y="1507525"/>
                </a:lnTo>
                <a:close/>
                <a:moveTo>
                  <a:pt x="494268" y="1408671"/>
                </a:moveTo>
                <a:lnTo>
                  <a:pt x="593122" y="1408671"/>
                </a:lnTo>
                <a:lnTo>
                  <a:pt x="593122" y="1507525"/>
                </a:lnTo>
                <a:lnTo>
                  <a:pt x="494268" y="1507525"/>
                </a:lnTo>
                <a:close/>
                <a:moveTo>
                  <a:pt x="329512" y="1408671"/>
                </a:moveTo>
                <a:lnTo>
                  <a:pt x="428366" y="1408671"/>
                </a:lnTo>
                <a:lnTo>
                  <a:pt x="428366" y="1507525"/>
                </a:lnTo>
                <a:lnTo>
                  <a:pt x="329512" y="1507525"/>
                </a:lnTo>
                <a:close/>
                <a:moveTo>
                  <a:pt x="164756" y="1408671"/>
                </a:moveTo>
                <a:lnTo>
                  <a:pt x="263610" y="1408671"/>
                </a:lnTo>
                <a:lnTo>
                  <a:pt x="263610" y="1507525"/>
                </a:lnTo>
                <a:lnTo>
                  <a:pt x="164756" y="1507525"/>
                </a:lnTo>
                <a:close/>
                <a:moveTo>
                  <a:pt x="0" y="1408671"/>
                </a:moveTo>
                <a:lnTo>
                  <a:pt x="98854" y="1408671"/>
                </a:lnTo>
                <a:lnTo>
                  <a:pt x="98854" y="1507525"/>
                </a:lnTo>
                <a:lnTo>
                  <a:pt x="0" y="1507525"/>
                </a:lnTo>
                <a:close/>
                <a:moveTo>
                  <a:pt x="823780" y="1252152"/>
                </a:moveTo>
                <a:lnTo>
                  <a:pt x="922634" y="1252152"/>
                </a:lnTo>
                <a:lnTo>
                  <a:pt x="922634" y="1351006"/>
                </a:lnTo>
                <a:lnTo>
                  <a:pt x="823780" y="1351006"/>
                </a:lnTo>
                <a:close/>
                <a:moveTo>
                  <a:pt x="659024" y="1252152"/>
                </a:moveTo>
                <a:lnTo>
                  <a:pt x="757878" y="1252152"/>
                </a:lnTo>
                <a:lnTo>
                  <a:pt x="757878" y="1351006"/>
                </a:lnTo>
                <a:lnTo>
                  <a:pt x="659024" y="1351006"/>
                </a:lnTo>
                <a:close/>
                <a:moveTo>
                  <a:pt x="494268" y="1252152"/>
                </a:moveTo>
                <a:lnTo>
                  <a:pt x="593122" y="1252152"/>
                </a:lnTo>
                <a:lnTo>
                  <a:pt x="593122" y="1351006"/>
                </a:lnTo>
                <a:lnTo>
                  <a:pt x="494268" y="1351006"/>
                </a:lnTo>
                <a:close/>
                <a:moveTo>
                  <a:pt x="329512" y="1252152"/>
                </a:moveTo>
                <a:lnTo>
                  <a:pt x="428366" y="1252152"/>
                </a:lnTo>
                <a:lnTo>
                  <a:pt x="428366" y="1351006"/>
                </a:lnTo>
                <a:lnTo>
                  <a:pt x="329512" y="1351006"/>
                </a:lnTo>
                <a:close/>
                <a:moveTo>
                  <a:pt x="164756" y="1252152"/>
                </a:moveTo>
                <a:lnTo>
                  <a:pt x="263610" y="1252152"/>
                </a:lnTo>
                <a:lnTo>
                  <a:pt x="263610" y="1351006"/>
                </a:lnTo>
                <a:lnTo>
                  <a:pt x="164756" y="1351006"/>
                </a:lnTo>
                <a:close/>
                <a:moveTo>
                  <a:pt x="0" y="1252152"/>
                </a:moveTo>
                <a:lnTo>
                  <a:pt x="98854" y="1252152"/>
                </a:lnTo>
                <a:lnTo>
                  <a:pt x="98854" y="1351006"/>
                </a:lnTo>
                <a:lnTo>
                  <a:pt x="0" y="1351006"/>
                </a:lnTo>
                <a:close/>
                <a:moveTo>
                  <a:pt x="823780" y="1095633"/>
                </a:moveTo>
                <a:lnTo>
                  <a:pt x="922634" y="1095633"/>
                </a:lnTo>
                <a:lnTo>
                  <a:pt x="922634" y="1194487"/>
                </a:lnTo>
                <a:lnTo>
                  <a:pt x="823780" y="1194487"/>
                </a:lnTo>
                <a:close/>
                <a:moveTo>
                  <a:pt x="659024" y="1095633"/>
                </a:moveTo>
                <a:lnTo>
                  <a:pt x="757878" y="1095633"/>
                </a:lnTo>
                <a:lnTo>
                  <a:pt x="757878" y="1194487"/>
                </a:lnTo>
                <a:lnTo>
                  <a:pt x="659024" y="1194487"/>
                </a:lnTo>
                <a:close/>
                <a:moveTo>
                  <a:pt x="494268" y="1095633"/>
                </a:moveTo>
                <a:lnTo>
                  <a:pt x="593122" y="1095633"/>
                </a:lnTo>
                <a:lnTo>
                  <a:pt x="593122" y="1194487"/>
                </a:lnTo>
                <a:lnTo>
                  <a:pt x="494268" y="1194487"/>
                </a:lnTo>
                <a:close/>
                <a:moveTo>
                  <a:pt x="329512" y="1095633"/>
                </a:moveTo>
                <a:lnTo>
                  <a:pt x="428366" y="1095633"/>
                </a:lnTo>
                <a:lnTo>
                  <a:pt x="428366" y="1194487"/>
                </a:lnTo>
                <a:lnTo>
                  <a:pt x="329512" y="1194487"/>
                </a:lnTo>
                <a:close/>
                <a:moveTo>
                  <a:pt x="164756" y="1095633"/>
                </a:moveTo>
                <a:lnTo>
                  <a:pt x="263610" y="1095633"/>
                </a:lnTo>
                <a:lnTo>
                  <a:pt x="263610" y="1194487"/>
                </a:lnTo>
                <a:lnTo>
                  <a:pt x="164756" y="1194487"/>
                </a:lnTo>
                <a:close/>
                <a:moveTo>
                  <a:pt x="0" y="1095633"/>
                </a:moveTo>
                <a:lnTo>
                  <a:pt x="98854" y="1095633"/>
                </a:lnTo>
                <a:lnTo>
                  <a:pt x="98854" y="1194487"/>
                </a:lnTo>
                <a:lnTo>
                  <a:pt x="0" y="1194487"/>
                </a:lnTo>
                <a:close/>
                <a:moveTo>
                  <a:pt x="823780" y="939114"/>
                </a:moveTo>
                <a:lnTo>
                  <a:pt x="922634" y="939114"/>
                </a:lnTo>
                <a:lnTo>
                  <a:pt x="922634" y="1037968"/>
                </a:lnTo>
                <a:lnTo>
                  <a:pt x="823780" y="1037968"/>
                </a:lnTo>
                <a:close/>
                <a:moveTo>
                  <a:pt x="659024" y="939114"/>
                </a:moveTo>
                <a:lnTo>
                  <a:pt x="757878" y="939114"/>
                </a:lnTo>
                <a:lnTo>
                  <a:pt x="757878" y="1037968"/>
                </a:lnTo>
                <a:lnTo>
                  <a:pt x="659024" y="1037968"/>
                </a:lnTo>
                <a:close/>
                <a:moveTo>
                  <a:pt x="494268" y="939114"/>
                </a:moveTo>
                <a:lnTo>
                  <a:pt x="593122" y="939114"/>
                </a:lnTo>
                <a:lnTo>
                  <a:pt x="593122" y="1037968"/>
                </a:lnTo>
                <a:lnTo>
                  <a:pt x="494268" y="1037968"/>
                </a:lnTo>
                <a:close/>
                <a:moveTo>
                  <a:pt x="329512" y="939114"/>
                </a:moveTo>
                <a:lnTo>
                  <a:pt x="428366" y="939114"/>
                </a:lnTo>
                <a:lnTo>
                  <a:pt x="428366" y="1037968"/>
                </a:lnTo>
                <a:lnTo>
                  <a:pt x="329512" y="1037968"/>
                </a:lnTo>
                <a:close/>
                <a:moveTo>
                  <a:pt x="164756" y="939114"/>
                </a:moveTo>
                <a:lnTo>
                  <a:pt x="263610" y="939114"/>
                </a:lnTo>
                <a:lnTo>
                  <a:pt x="263610" y="1037968"/>
                </a:lnTo>
                <a:lnTo>
                  <a:pt x="164756" y="1037968"/>
                </a:lnTo>
                <a:close/>
                <a:moveTo>
                  <a:pt x="0" y="939114"/>
                </a:moveTo>
                <a:lnTo>
                  <a:pt x="98854" y="939114"/>
                </a:lnTo>
                <a:lnTo>
                  <a:pt x="98854" y="1037968"/>
                </a:lnTo>
                <a:lnTo>
                  <a:pt x="0" y="1037968"/>
                </a:lnTo>
                <a:close/>
                <a:moveTo>
                  <a:pt x="823780" y="782595"/>
                </a:moveTo>
                <a:lnTo>
                  <a:pt x="922634" y="782595"/>
                </a:lnTo>
                <a:lnTo>
                  <a:pt x="922634" y="881449"/>
                </a:lnTo>
                <a:lnTo>
                  <a:pt x="823780" y="881449"/>
                </a:lnTo>
                <a:close/>
                <a:moveTo>
                  <a:pt x="659024" y="782595"/>
                </a:moveTo>
                <a:lnTo>
                  <a:pt x="757878" y="782595"/>
                </a:lnTo>
                <a:lnTo>
                  <a:pt x="757878" y="881449"/>
                </a:lnTo>
                <a:lnTo>
                  <a:pt x="659024" y="881449"/>
                </a:lnTo>
                <a:close/>
                <a:moveTo>
                  <a:pt x="494268" y="782595"/>
                </a:moveTo>
                <a:lnTo>
                  <a:pt x="593122" y="782595"/>
                </a:lnTo>
                <a:lnTo>
                  <a:pt x="593122" y="881449"/>
                </a:lnTo>
                <a:lnTo>
                  <a:pt x="494268" y="881449"/>
                </a:lnTo>
                <a:close/>
                <a:moveTo>
                  <a:pt x="329512" y="782595"/>
                </a:moveTo>
                <a:lnTo>
                  <a:pt x="428366" y="782595"/>
                </a:lnTo>
                <a:lnTo>
                  <a:pt x="428366" y="881449"/>
                </a:lnTo>
                <a:lnTo>
                  <a:pt x="329512" y="881449"/>
                </a:lnTo>
                <a:close/>
                <a:moveTo>
                  <a:pt x="164756" y="782595"/>
                </a:moveTo>
                <a:lnTo>
                  <a:pt x="263610" y="782595"/>
                </a:lnTo>
                <a:lnTo>
                  <a:pt x="263610" y="881449"/>
                </a:lnTo>
                <a:lnTo>
                  <a:pt x="164756" y="881449"/>
                </a:lnTo>
                <a:close/>
                <a:moveTo>
                  <a:pt x="0" y="782595"/>
                </a:moveTo>
                <a:lnTo>
                  <a:pt x="98854" y="782595"/>
                </a:lnTo>
                <a:lnTo>
                  <a:pt x="98854" y="881449"/>
                </a:lnTo>
                <a:lnTo>
                  <a:pt x="0" y="881449"/>
                </a:lnTo>
                <a:close/>
                <a:moveTo>
                  <a:pt x="823780" y="626076"/>
                </a:moveTo>
                <a:lnTo>
                  <a:pt x="922634" y="626076"/>
                </a:lnTo>
                <a:lnTo>
                  <a:pt x="922634" y="724930"/>
                </a:lnTo>
                <a:lnTo>
                  <a:pt x="823780" y="724930"/>
                </a:lnTo>
                <a:close/>
                <a:moveTo>
                  <a:pt x="659024" y="626076"/>
                </a:moveTo>
                <a:lnTo>
                  <a:pt x="757878" y="626076"/>
                </a:lnTo>
                <a:lnTo>
                  <a:pt x="757878" y="724930"/>
                </a:lnTo>
                <a:lnTo>
                  <a:pt x="659024" y="724930"/>
                </a:lnTo>
                <a:close/>
                <a:moveTo>
                  <a:pt x="494268" y="626076"/>
                </a:moveTo>
                <a:lnTo>
                  <a:pt x="593122" y="626076"/>
                </a:lnTo>
                <a:lnTo>
                  <a:pt x="593122" y="724930"/>
                </a:lnTo>
                <a:lnTo>
                  <a:pt x="494268" y="724930"/>
                </a:lnTo>
                <a:close/>
                <a:moveTo>
                  <a:pt x="329512" y="626076"/>
                </a:moveTo>
                <a:lnTo>
                  <a:pt x="428366" y="626076"/>
                </a:lnTo>
                <a:lnTo>
                  <a:pt x="428366" y="724930"/>
                </a:lnTo>
                <a:lnTo>
                  <a:pt x="329512" y="724930"/>
                </a:lnTo>
                <a:close/>
                <a:moveTo>
                  <a:pt x="164756" y="626076"/>
                </a:moveTo>
                <a:lnTo>
                  <a:pt x="263610" y="626076"/>
                </a:lnTo>
                <a:lnTo>
                  <a:pt x="263610" y="724930"/>
                </a:lnTo>
                <a:lnTo>
                  <a:pt x="164756" y="724930"/>
                </a:lnTo>
                <a:close/>
                <a:moveTo>
                  <a:pt x="0" y="626076"/>
                </a:moveTo>
                <a:lnTo>
                  <a:pt x="98854" y="626076"/>
                </a:lnTo>
                <a:lnTo>
                  <a:pt x="98854" y="724930"/>
                </a:lnTo>
                <a:lnTo>
                  <a:pt x="0" y="724930"/>
                </a:lnTo>
                <a:close/>
                <a:moveTo>
                  <a:pt x="823780" y="469557"/>
                </a:moveTo>
                <a:lnTo>
                  <a:pt x="922634" y="469557"/>
                </a:lnTo>
                <a:lnTo>
                  <a:pt x="922634" y="568411"/>
                </a:lnTo>
                <a:lnTo>
                  <a:pt x="823780" y="568411"/>
                </a:lnTo>
                <a:close/>
                <a:moveTo>
                  <a:pt x="659024" y="469557"/>
                </a:moveTo>
                <a:lnTo>
                  <a:pt x="757878" y="469557"/>
                </a:lnTo>
                <a:lnTo>
                  <a:pt x="757878" y="568411"/>
                </a:lnTo>
                <a:lnTo>
                  <a:pt x="659024" y="568411"/>
                </a:lnTo>
                <a:close/>
                <a:moveTo>
                  <a:pt x="494268" y="469557"/>
                </a:moveTo>
                <a:lnTo>
                  <a:pt x="593122" y="469557"/>
                </a:lnTo>
                <a:lnTo>
                  <a:pt x="593122" y="568411"/>
                </a:lnTo>
                <a:lnTo>
                  <a:pt x="494268" y="568411"/>
                </a:lnTo>
                <a:close/>
                <a:moveTo>
                  <a:pt x="329512" y="469557"/>
                </a:moveTo>
                <a:lnTo>
                  <a:pt x="428366" y="469557"/>
                </a:lnTo>
                <a:lnTo>
                  <a:pt x="428366" y="568411"/>
                </a:lnTo>
                <a:lnTo>
                  <a:pt x="329512" y="568411"/>
                </a:lnTo>
                <a:close/>
                <a:moveTo>
                  <a:pt x="164756" y="469557"/>
                </a:moveTo>
                <a:lnTo>
                  <a:pt x="263610" y="469557"/>
                </a:lnTo>
                <a:lnTo>
                  <a:pt x="263610" y="568411"/>
                </a:lnTo>
                <a:lnTo>
                  <a:pt x="164756" y="568411"/>
                </a:lnTo>
                <a:close/>
                <a:moveTo>
                  <a:pt x="0" y="469557"/>
                </a:moveTo>
                <a:lnTo>
                  <a:pt x="98854" y="469557"/>
                </a:lnTo>
                <a:lnTo>
                  <a:pt x="98854" y="568411"/>
                </a:lnTo>
                <a:lnTo>
                  <a:pt x="0" y="568411"/>
                </a:lnTo>
                <a:close/>
                <a:moveTo>
                  <a:pt x="823780" y="313038"/>
                </a:moveTo>
                <a:lnTo>
                  <a:pt x="922634" y="313038"/>
                </a:lnTo>
                <a:lnTo>
                  <a:pt x="922634" y="411892"/>
                </a:lnTo>
                <a:lnTo>
                  <a:pt x="823780" y="411892"/>
                </a:lnTo>
                <a:close/>
                <a:moveTo>
                  <a:pt x="659024" y="313038"/>
                </a:moveTo>
                <a:lnTo>
                  <a:pt x="757878" y="313038"/>
                </a:lnTo>
                <a:lnTo>
                  <a:pt x="757878" y="411892"/>
                </a:lnTo>
                <a:lnTo>
                  <a:pt x="659024" y="411892"/>
                </a:lnTo>
                <a:close/>
                <a:moveTo>
                  <a:pt x="494268" y="313038"/>
                </a:moveTo>
                <a:lnTo>
                  <a:pt x="593122" y="313038"/>
                </a:lnTo>
                <a:lnTo>
                  <a:pt x="593122" y="411892"/>
                </a:lnTo>
                <a:lnTo>
                  <a:pt x="494268" y="411892"/>
                </a:lnTo>
                <a:close/>
                <a:moveTo>
                  <a:pt x="329512" y="313038"/>
                </a:moveTo>
                <a:lnTo>
                  <a:pt x="428366" y="313038"/>
                </a:lnTo>
                <a:lnTo>
                  <a:pt x="428366" y="411892"/>
                </a:lnTo>
                <a:lnTo>
                  <a:pt x="329512" y="411892"/>
                </a:lnTo>
                <a:close/>
                <a:moveTo>
                  <a:pt x="164756" y="313038"/>
                </a:moveTo>
                <a:lnTo>
                  <a:pt x="263610" y="313038"/>
                </a:lnTo>
                <a:lnTo>
                  <a:pt x="263610" y="411892"/>
                </a:lnTo>
                <a:lnTo>
                  <a:pt x="164756" y="411892"/>
                </a:lnTo>
                <a:close/>
                <a:moveTo>
                  <a:pt x="0" y="313038"/>
                </a:moveTo>
                <a:lnTo>
                  <a:pt x="98854" y="313038"/>
                </a:lnTo>
                <a:lnTo>
                  <a:pt x="98854" y="411892"/>
                </a:lnTo>
                <a:lnTo>
                  <a:pt x="0" y="411892"/>
                </a:lnTo>
                <a:close/>
                <a:moveTo>
                  <a:pt x="823780" y="156519"/>
                </a:moveTo>
                <a:lnTo>
                  <a:pt x="922634" y="156519"/>
                </a:lnTo>
                <a:lnTo>
                  <a:pt x="922634" y="255373"/>
                </a:lnTo>
                <a:lnTo>
                  <a:pt x="823780" y="255373"/>
                </a:lnTo>
                <a:close/>
                <a:moveTo>
                  <a:pt x="659024" y="156519"/>
                </a:moveTo>
                <a:lnTo>
                  <a:pt x="757878" y="156519"/>
                </a:lnTo>
                <a:lnTo>
                  <a:pt x="757878" y="255373"/>
                </a:lnTo>
                <a:lnTo>
                  <a:pt x="659024" y="255373"/>
                </a:lnTo>
                <a:close/>
                <a:moveTo>
                  <a:pt x="494268" y="156519"/>
                </a:moveTo>
                <a:lnTo>
                  <a:pt x="593122" y="156519"/>
                </a:lnTo>
                <a:lnTo>
                  <a:pt x="593122" y="255373"/>
                </a:lnTo>
                <a:lnTo>
                  <a:pt x="494268" y="255373"/>
                </a:lnTo>
                <a:close/>
                <a:moveTo>
                  <a:pt x="329512" y="156519"/>
                </a:moveTo>
                <a:lnTo>
                  <a:pt x="428366" y="156519"/>
                </a:lnTo>
                <a:lnTo>
                  <a:pt x="428366" y="255373"/>
                </a:lnTo>
                <a:lnTo>
                  <a:pt x="329512" y="255373"/>
                </a:lnTo>
                <a:close/>
                <a:moveTo>
                  <a:pt x="164756" y="156519"/>
                </a:moveTo>
                <a:lnTo>
                  <a:pt x="263610" y="156519"/>
                </a:lnTo>
                <a:lnTo>
                  <a:pt x="263610" y="255373"/>
                </a:lnTo>
                <a:lnTo>
                  <a:pt x="164756" y="255373"/>
                </a:lnTo>
                <a:close/>
                <a:moveTo>
                  <a:pt x="0" y="156519"/>
                </a:moveTo>
                <a:lnTo>
                  <a:pt x="98854" y="156519"/>
                </a:lnTo>
                <a:lnTo>
                  <a:pt x="98854" y="255373"/>
                </a:lnTo>
                <a:lnTo>
                  <a:pt x="0" y="255373"/>
                </a:lnTo>
                <a:close/>
                <a:moveTo>
                  <a:pt x="823780" y="0"/>
                </a:moveTo>
                <a:lnTo>
                  <a:pt x="922634" y="0"/>
                </a:lnTo>
                <a:lnTo>
                  <a:pt x="922634" y="98854"/>
                </a:lnTo>
                <a:lnTo>
                  <a:pt x="823780" y="98854"/>
                </a:lnTo>
                <a:close/>
                <a:moveTo>
                  <a:pt x="659024" y="0"/>
                </a:moveTo>
                <a:lnTo>
                  <a:pt x="757878" y="0"/>
                </a:lnTo>
                <a:lnTo>
                  <a:pt x="757878" y="98854"/>
                </a:lnTo>
                <a:lnTo>
                  <a:pt x="659024" y="98854"/>
                </a:lnTo>
                <a:close/>
                <a:moveTo>
                  <a:pt x="494268" y="0"/>
                </a:moveTo>
                <a:lnTo>
                  <a:pt x="593122" y="0"/>
                </a:lnTo>
                <a:lnTo>
                  <a:pt x="593122" y="98854"/>
                </a:lnTo>
                <a:lnTo>
                  <a:pt x="494268" y="98854"/>
                </a:lnTo>
                <a:close/>
                <a:moveTo>
                  <a:pt x="329512" y="0"/>
                </a:moveTo>
                <a:lnTo>
                  <a:pt x="428366" y="0"/>
                </a:lnTo>
                <a:lnTo>
                  <a:pt x="428366" y="98854"/>
                </a:lnTo>
                <a:lnTo>
                  <a:pt x="329512" y="98854"/>
                </a:lnTo>
                <a:close/>
                <a:moveTo>
                  <a:pt x="164756" y="0"/>
                </a:moveTo>
                <a:lnTo>
                  <a:pt x="263610" y="0"/>
                </a:lnTo>
                <a:lnTo>
                  <a:pt x="263610" y="98854"/>
                </a:lnTo>
                <a:lnTo>
                  <a:pt x="164756" y="98854"/>
                </a:lnTo>
                <a:close/>
                <a:moveTo>
                  <a:pt x="0" y="0"/>
                </a:moveTo>
                <a:lnTo>
                  <a:pt x="98854" y="0"/>
                </a:lnTo>
                <a:lnTo>
                  <a:pt x="98854" y="98854"/>
                </a:lnTo>
                <a:lnTo>
                  <a:pt x="0" y="98854"/>
                </a:lnTo>
                <a:close/>
              </a:path>
            </a:pathLst>
          </a:custGeom>
          <a:solidFill>
            <a:srgbClr val="2B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8945563" y="2249488"/>
            <a:ext cx="923925" cy="1358900"/>
          </a:xfrm>
          <a:prstGeom prst="rect">
            <a:avLst/>
          </a:prstGeom>
          <a:solidFill>
            <a:srgbClr val="C53D3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srgbClr val="FFFFFF"/>
                </a:solidFill>
                <a:latin typeface="Arial Black" panose="020B0A04020102020204" pitchFamily="34" charset="0"/>
              </a:rPr>
              <a:t>90</a:t>
            </a:r>
            <a:r>
              <a:rPr lang="en-US" altLang="zh-CN" sz="1600" dirty="0">
                <a:solidFill>
                  <a:srgbClr val="FFFFFF"/>
                </a:solidFill>
                <a:latin typeface="Arial Black" panose="020B0A04020102020204" pitchFamily="34" charset="0"/>
              </a:rPr>
              <a:t>%</a:t>
            </a:r>
            <a:endParaRPr lang="zh-CN" altLang="en-US" sz="1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4350" name="TextBox 36"/>
          <p:cNvSpPr txBox="1">
            <a:spLocks noChangeArrowheads="1"/>
          </p:cNvSpPr>
          <p:nvPr/>
        </p:nvSpPr>
        <p:spPr bwMode="auto">
          <a:xfrm>
            <a:off x="8975725" y="3851275"/>
            <a:ext cx="863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任意多边形 31"/>
          <p:cNvSpPr/>
          <p:nvPr/>
        </p:nvSpPr>
        <p:spPr>
          <a:xfrm>
            <a:off x="7289800" y="2100263"/>
            <a:ext cx="923925" cy="1508125"/>
          </a:xfrm>
          <a:custGeom>
            <a:avLst/>
            <a:gdLst>
              <a:gd name="connsiteX0" fmla="*/ 823780 w 922634"/>
              <a:gd name="connsiteY0" fmla="*/ 1408671 h 1507525"/>
              <a:gd name="connsiteX1" fmla="*/ 922634 w 922634"/>
              <a:gd name="connsiteY1" fmla="*/ 1408671 h 1507525"/>
              <a:gd name="connsiteX2" fmla="*/ 922634 w 922634"/>
              <a:gd name="connsiteY2" fmla="*/ 1507525 h 1507525"/>
              <a:gd name="connsiteX3" fmla="*/ 823780 w 922634"/>
              <a:gd name="connsiteY3" fmla="*/ 1507525 h 1507525"/>
              <a:gd name="connsiteX4" fmla="*/ 659024 w 922634"/>
              <a:gd name="connsiteY4" fmla="*/ 1408671 h 1507525"/>
              <a:gd name="connsiteX5" fmla="*/ 757878 w 922634"/>
              <a:gd name="connsiteY5" fmla="*/ 1408671 h 1507525"/>
              <a:gd name="connsiteX6" fmla="*/ 757878 w 922634"/>
              <a:gd name="connsiteY6" fmla="*/ 1507525 h 1507525"/>
              <a:gd name="connsiteX7" fmla="*/ 659024 w 922634"/>
              <a:gd name="connsiteY7" fmla="*/ 1507525 h 1507525"/>
              <a:gd name="connsiteX8" fmla="*/ 494268 w 922634"/>
              <a:gd name="connsiteY8" fmla="*/ 1408671 h 1507525"/>
              <a:gd name="connsiteX9" fmla="*/ 593122 w 922634"/>
              <a:gd name="connsiteY9" fmla="*/ 1408671 h 1507525"/>
              <a:gd name="connsiteX10" fmla="*/ 593122 w 922634"/>
              <a:gd name="connsiteY10" fmla="*/ 1507525 h 1507525"/>
              <a:gd name="connsiteX11" fmla="*/ 494268 w 922634"/>
              <a:gd name="connsiteY11" fmla="*/ 1507525 h 1507525"/>
              <a:gd name="connsiteX12" fmla="*/ 329512 w 922634"/>
              <a:gd name="connsiteY12" fmla="*/ 1408671 h 1507525"/>
              <a:gd name="connsiteX13" fmla="*/ 428366 w 922634"/>
              <a:gd name="connsiteY13" fmla="*/ 1408671 h 1507525"/>
              <a:gd name="connsiteX14" fmla="*/ 428366 w 922634"/>
              <a:gd name="connsiteY14" fmla="*/ 1507525 h 1507525"/>
              <a:gd name="connsiteX15" fmla="*/ 329512 w 922634"/>
              <a:gd name="connsiteY15" fmla="*/ 1507525 h 1507525"/>
              <a:gd name="connsiteX16" fmla="*/ 164756 w 922634"/>
              <a:gd name="connsiteY16" fmla="*/ 1408671 h 1507525"/>
              <a:gd name="connsiteX17" fmla="*/ 263610 w 922634"/>
              <a:gd name="connsiteY17" fmla="*/ 1408671 h 1507525"/>
              <a:gd name="connsiteX18" fmla="*/ 263610 w 922634"/>
              <a:gd name="connsiteY18" fmla="*/ 1507525 h 1507525"/>
              <a:gd name="connsiteX19" fmla="*/ 164756 w 922634"/>
              <a:gd name="connsiteY19" fmla="*/ 1507525 h 1507525"/>
              <a:gd name="connsiteX20" fmla="*/ 0 w 922634"/>
              <a:gd name="connsiteY20" fmla="*/ 1408671 h 1507525"/>
              <a:gd name="connsiteX21" fmla="*/ 98854 w 922634"/>
              <a:gd name="connsiteY21" fmla="*/ 1408671 h 1507525"/>
              <a:gd name="connsiteX22" fmla="*/ 98854 w 922634"/>
              <a:gd name="connsiteY22" fmla="*/ 1507525 h 1507525"/>
              <a:gd name="connsiteX23" fmla="*/ 0 w 922634"/>
              <a:gd name="connsiteY23" fmla="*/ 1507525 h 1507525"/>
              <a:gd name="connsiteX24" fmla="*/ 823780 w 922634"/>
              <a:gd name="connsiteY24" fmla="*/ 1252152 h 1507525"/>
              <a:gd name="connsiteX25" fmla="*/ 922634 w 922634"/>
              <a:gd name="connsiteY25" fmla="*/ 1252152 h 1507525"/>
              <a:gd name="connsiteX26" fmla="*/ 922634 w 922634"/>
              <a:gd name="connsiteY26" fmla="*/ 1351006 h 1507525"/>
              <a:gd name="connsiteX27" fmla="*/ 823780 w 922634"/>
              <a:gd name="connsiteY27" fmla="*/ 1351006 h 1507525"/>
              <a:gd name="connsiteX28" fmla="*/ 659024 w 922634"/>
              <a:gd name="connsiteY28" fmla="*/ 1252152 h 1507525"/>
              <a:gd name="connsiteX29" fmla="*/ 757878 w 922634"/>
              <a:gd name="connsiteY29" fmla="*/ 1252152 h 1507525"/>
              <a:gd name="connsiteX30" fmla="*/ 757878 w 922634"/>
              <a:gd name="connsiteY30" fmla="*/ 1351006 h 1507525"/>
              <a:gd name="connsiteX31" fmla="*/ 659024 w 922634"/>
              <a:gd name="connsiteY31" fmla="*/ 1351006 h 1507525"/>
              <a:gd name="connsiteX32" fmla="*/ 494268 w 922634"/>
              <a:gd name="connsiteY32" fmla="*/ 1252152 h 1507525"/>
              <a:gd name="connsiteX33" fmla="*/ 593122 w 922634"/>
              <a:gd name="connsiteY33" fmla="*/ 1252152 h 1507525"/>
              <a:gd name="connsiteX34" fmla="*/ 593122 w 922634"/>
              <a:gd name="connsiteY34" fmla="*/ 1351006 h 1507525"/>
              <a:gd name="connsiteX35" fmla="*/ 494268 w 922634"/>
              <a:gd name="connsiteY35" fmla="*/ 1351006 h 1507525"/>
              <a:gd name="connsiteX36" fmla="*/ 329512 w 922634"/>
              <a:gd name="connsiteY36" fmla="*/ 1252152 h 1507525"/>
              <a:gd name="connsiteX37" fmla="*/ 428366 w 922634"/>
              <a:gd name="connsiteY37" fmla="*/ 1252152 h 1507525"/>
              <a:gd name="connsiteX38" fmla="*/ 428366 w 922634"/>
              <a:gd name="connsiteY38" fmla="*/ 1351006 h 1507525"/>
              <a:gd name="connsiteX39" fmla="*/ 329512 w 922634"/>
              <a:gd name="connsiteY39" fmla="*/ 1351006 h 1507525"/>
              <a:gd name="connsiteX40" fmla="*/ 164756 w 922634"/>
              <a:gd name="connsiteY40" fmla="*/ 1252152 h 1507525"/>
              <a:gd name="connsiteX41" fmla="*/ 263610 w 922634"/>
              <a:gd name="connsiteY41" fmla="*/ 1252152 h 1507525"/>
              <a:gd name="connsiteX42" fmla="*/ 263610 w 922634"/>
              <a:gd name="connsiteY42" fmla="*/ 1351006 h 1507525"/>
              <a:gd name="connsiteX43" fmla="*/ 164756 w 922634"/>
              <a:gd name="connsiteY43" fmla="*/ 1351006 h 1507525"/>
              <a:gd name="connsiteX44" fmla="*/ 0 w 922634"/>
              <a:gd name="connsiteY44" fmla="*/ 1252152 h 1507525"/>
              <a:gd name="connsiteX45" fmla="*/ 98854 w 922634"/>
              <a:gd name="connsiteY45" fmla="*/ 1252152 h 1507525"/>
              <a:gd name="connsiteX46" fmla="*/ 98854 w 922634"/>
              <a:gd name="connsiteY46" fmla="*/ 1351006 h 1507525"/>
              <a:gd name="connsiteX47" fmla="*/ 0 w 922634"/>
              <a:gd name="connsiteY47" fmla="*/ 1351006 h 1507525"/>
              <a:gd name="connsiteX48" fmla="*/ 823780 w 922634"/>
              <a:gd name="connsiteY48" fmla="*/ 1095633 h 1507525"/>
              <a:gd name="connsiteX49" fmla="*/ 922634 w 922634"/>
              <a:gd name="connsiteY49" fmla="*/ 1095633 h 1507525"/>
              <a:gd name="connsiteX50" fmla="*/ 922634 w 922634"/>
              <a:gd name="connsiteY50" fmla="*/ 1194487 h 1507525"/>
              <a:gd name="connsiteX51" fmla="*/ 823780 w 922634"/>
              <a:gd name="connsiteY51" fmla="*/ 1194487 h 1507525"/>
              <a:gd name="connsiteX52" fmla="*/ 659024 w 922634"/>
              <a:gd name="connsiteY52" fmla="*/ 1095633 h 1507525"/>
              <a:gd name="connsiteX53" fmla="*/ 757878 w 922634"/>
              <a:gd name="connsiteY53" fmla="*/ 1095633 h 1507525"/>
              <a:gd name="connsiteX54" fmla="*/ 757878 w 922634"/>
              <a:gd name="connsiteY54" fmla="*/ 1194487 h 1507525"/>
              <a:gd name="connsiteX55" fmla="*/ 659024 w 922634"/>
              <a:gd name="connsiteY55" fmla="*/ 1194487 h 1507525"/>
              <a:gd name="connsiteX56" fmla="*/ 494268 w 922634"/>
              <a:gd name="connsiteY56" fmla="*/ 1095633 h 1507525"/>
              <a:gd name="connsiteX57" fmla="*/ 593122 w 922634"/>
              <a:gd name="connsiteY57" fmla="*/ 1095633 h 1507525"/>
              <a:gd name="connsiteX58" fmla="*/ 593122 w 922634"/>
              <a:gd name="connsiteY58" fmla="*/ 1194487 h 1507525"/>
              <a:gd name="connsiteX59" fmla="*/ 494268 w 922634"/>
              <a:gd name="connsiteY59" fmla="*/ 1194487 h 1507525"/>
              <a:gd name="connsiteX60" fmla="*/ 329512 w 922634"/>
              <a:gd name="connsiteY60" fmla="*/ 1095633 h 1507525"/>
              <a:gd name="connsiteX61" fmla="*/ 428366 w 922634"/>
              <a:gd name="connsiteY61" fmla="*/ 1095633 h 1507525"/>
              <a:gd name="connsiteX62" fmla="*/ 428366 w 922634"/>
              <a:gd name="connsiteY62" fmla="*/ 1194487 h 1507525"/>
              <a:gd name="connsiteX63" fmla="*/ 329512 w 922634"/>
              <a:gd name="connsiteY63" fmla="*/ 1194487 h 1507525"/>
              <a:gd name="connsiteX64" fmla="*/ 164756 w 922634"/>
              <a:gd name="connsiteY64" fmla="*/ 1095633 h 1507525"/>
              <a:gd name="connsiteX65" fmla="*/ 263610 w 922634"/>
              <a:gd name="connsiteY65" fmla="*/ 1095633 h 1507525"/>
              <a:gd name="connsiteX66" fmla="*/ 263610 w 922634"/>
              <a:gd name="connsiteY66" fmla="*/ 1194487 h 1507525"/>
              <a:gd name="connsiteX67" fmla="*/ 164756 w 922634"/>
              <a:gd name="connsiteY67" fmla="*/ 1194487 h 1507525"/>
              <a:gd name="connsiteX68" fmla="*/ 0 w 922634"/>
              <a:gd name="connsiteY68" fmla="*/ 1095633 h 1507525"/>
              <a:gd name="connsiteX69" fmla="*/ 98854 w 922634"/>
              <a:gd name="connsiteY69" fmla="*/ 1095633 h 1507525"/>
              <a:gd name="connsiteX70" fmla="*/ 98854 w 922634"/>
              <a:gd name="connsiteY70" fmla="*/ 1194487 h 1507525"/>
              <a:gd name="connsiteX71" fmla="*/ 0 w 922634"/>
              <a:gd name="connsiteY71" fmla="*/ 1194487 h 1507525"/>
              <a:gd name="connsiteX72" fmla="*/ 823780 w 922634"/>
              <a:gd name="connsiteY72" fmla="*/ 939114 h 1507525"/>
              <a:gd name="connsiteX73" fmla="*/ 922634 w 922634"/>
              <a:gd name="connsiteY73" fmla="*/ 939114 h 1507525"/>
              <a:gd name="connsiteX74" fmla="*/ 922634 w 922634"/>
              <a:gd name="connsiteY74" fmla="*/ 1037968 h 1507525"/>
              <a:gd name="connsiteX75" fmla="*/ 823780 w 922634"/>
              <a:gd name="connsiteY75" fmla="*/ 1037968 h 1507525"/>
              <a:gd name="connsiteX76" fmla="*/ 659024 w 922634"/>
              <a:gd name="connsiteY76" fmla="*/ 939114 h 1507525"/>
              <a:gd name="connsiteX77" fmla="*/ 757878 w 922634"/>
              <a:gd name="connsiteY77" fmla="*/ 939114 h 1507525"/>
              <a:gd name="connsiteX78" fmla="*/ 757878 w 922634"/>
              <a:gd name="connsiteY78" fmla="*/ 1037968 h 1507525"/>
              <a:gd name="connsiteX79" fmla="*/ 659024 w 922634"/>
              <a:gd name="connsiteY79" fmla="*/ 1037968 h 1507525"/>
              <a:gd name="connsiteX80" fmla="*/ 494268 w 922634"/>
              <a:gd name="connsiteY80" fmla="*/ 939114 h 1507525"/>
              <a:gd name="connsiteX81" fmla="*/ 593122 w 922634"/>
              <a:gd name="connsiteY81" fmla="*/ 939114 h 1507525"/>
              <a:gd name="connsiteX82" fmla="*/ 593122 w 922634"/>
              <a:gd name="connsiteY82" fmla="*/ 1037968 h 1507525"/>
              <a:gd name="connsiteX83" fmla="*/ 494268 w 922634"/>
              <a:gd name="connsiteY83" fmla="*/ 1037968 h 1507525"/>
              <a:gd name="connsiteX84" fmla="*/ 329512 w 922634"/>
              <a:gd name="connsiteY84" fmla="*/ 939114 h 1507525"/>
              <a:gd name="connsiteX85" fmla="*/ 428366 w 922634"/>
              <a:gd name="connsiteY85" fmla="*/ 939114 h 1507525"/>
              <a:gd name="connsiteX86" fmla="*/ 428366 w 922634"/>
              <a:gd name="connsiteY86" fmla="*/ 1037968 h 1507525"/>
              <a:gd name="connsiteX87" fmla="*/ 329512 w 922634"/>
              <a:gd name="connsiteY87" fmla="*/ 1037968 h 1507525"/>
              <a:gd name="connsiteX88" fmla="*/ 164756 w 922634"/>
              <a:gd name="connsiteY88" fmla="*/ 939114 h 1507525"/>
              <a:gd name="connsiteX89" fmla="*/ 263610 w 922634"/>
              <a:gd name="connsiteY89" fmla="*/ 939114 h 1507525"/>
              <a:gd name="connsiteX90" fmla="*/ 263610 w 922634"/>
              <a:gd name="connsiteY90" fmla="*/ 1037968 h 1507525"/>
              <a:gd name="connsiteX91" fmla="*/ 164756 w 922634"/>
              <a:gd name="connsiteY91" fmla="*/ 1037968 h 1507525"/>
              <a:gd name="connsiteX92" fmla="*/ 0 w 922634"/>
              <a:gd name="connsiteY92" fmla="*/ 939114 h 1507525"/>
              <a:gd name="connsiteX93" fmla="*/ 98854 w 922634"/>
              <a:gd name="connsiteY93" fmla="*/ 939114 h 1507525"/>
              <a:gd name="connsiteX94" fmla="*/ 98854 w 922634"/>
              <a:gd name="connsiteY94" fmla="*/ 1037968 h 1507525"/>
              <a:gd name="connsiteX95" fmla="*/ 0 w 922634"/>
              <a:gd name="connsiteY95" fmla="*/ 1037968 h 1507525"/>
              <a:gd name="connsiteX96" fmla="*/ 823780 w 922634"/>
              <a:gd name="connsiteY96" fmla="*/ 782595 h 1507525"/>
              <a:gd name="connsiteX97" fmla="*/ 922634 w 922634"/>
              <a:gd name="connsiteY97" fmla="*/ 782595 h 1507525"/>
              <a:gd name="connsiteX98" fmla="*/ 922634 w 922634"/>
              <a:gd name="connsiteY98" fmla="*/ 881449 h 1507525"/>
              <a:gd name="connsiteX99" fmla="*/ 823780 w 922634"/>
              <a:gd name="connsiteY99" fmla="*/ 881449 h 1507525"/>
              <a:gd name="connsiteX100" fmla="*/ 659024 w 922634"/>
              <a:gd name="connsiteY100" fmla="*/ 782595 h 1507525"/>
              <a:gd name="connsiteX101" fmla="*/ 757878 w 922634"/>
              <a:gd name="connsiteY101" fmla="*/ 782595 h 1507525"/>
              <a:gd name="connsiteX102" fmla="*/ 757878 w 922634"/>
              <a:gd name="connsiteY102" fmla="*/ 881449 h 1507525"/>
              <a:gd name="connsiteX103" fmla="*/ 659024 w 922634"/>
              <a:gd name="connsiteY103" fmla="*/ 881449 h 1507525"/>
              <a:gd name="connsiteX104" fmla="*/ 494268 w 922634"/>
              <a:gd name="connsiteY104" fmla="*/ 782595 h 1507525"/>
              <a:gd name="connsiteX105" fmla="*/ 593122 w 922634"/>
              <a:gd name="connsiteY105" fmla="*/ 782595 h 1507525"/>
              <a:gd name="connsiteX106" fmla="*/ 593122 w 922634"/>
              <a:gd name="connsiteY106" fmla="*/ 881449 h 1507525"/>
              <a:gd name="connsiteX107" fmla="*/ 494268 w 922634"/>
              <a:gd name="connsiteY107" fmla="*/ 881449 h 1507525"/>
              <a:gd name="connsiteX108" fmla="*/ 329512 w 922634"/>
              <a:gd name="connsiteY108" fmla="*/ 782595 h 1507525"/>
              <a:gd name="connsiteX109" fmla="*/ 428366 w 922634"/>
              <a:gd name="connsiteY109" fmla="*/ 782595 h 1507525"/>
              <a:gd name="connsiteX110" fmla="*/ 428366 w 922634"/>
              <a:gd name="connsiteY110" fmla="*/ 881449 h 1507525"/>
              <a:gd name="connsiteX111" fmla="*/ 329512 w 922634"/>
              <a:gd name="connsiteY111" fmla="*/ 881449 h 1507525"/>
              <a:gd name="connsiteX112" fmla="*/ 164756 w 922634"/>
              <a:gd name="connsiteY112" fmla="*/ 782595 h 1507525"/>
              <a:gd name="connsiteX113" fmla="*/ 263610 w 922634"/>
              <a:gd name="connsiteY113" fmla="*/ 782595 h 1507525"/>
              <a:gd name="connsiteX114" fmla="*/ 263610 w 922634"/>
              <a:gd name="connsiteY114" fmla="*/ 881449 h 1507525"/>
              <a:gd name="connsiteX115" fmla="*/ 164756 w 922634"/>
              <a:gd name="connsiteY115" fmla="*/ 881449 h 1507525"/>
              <a:gd name="connsiteX116" fmla="*/ 0 w 922634"/>
              <a:gd name="connsiteY116" fmla="*/ 782595 h 1507525"/>
              <a:gd name="connsiteX117" fmla="*/ 98854 w 922634"/>
              <a:gd name="connsiteY117" fmla="*/ 782595 h 1507525"/>
              <a:gd name="connsiteX118" fmla="*/ 98854 w 922634"/>
              <a:gd name="connsiteY118" fmla="*/ 881449 h 1507525"/>
              <a:gd name="connsiteX119" fmla="*/ 0 w 922634"/>
              <a:gd name="connsiteY119" fmla="*/ 881449 h 1507525"/>
              <a:gd name="connsiteX120" fmla="*/ 823780 w 922634"/>
              <a:gd name="connsiteY120" fmla="*/ 626076 h 1507525"/>
              <a:gd name="connsiteX121" fmla="*/ 922634 w 922634"/>
              <a:gd name="connsiteY121" fmla="*/ 626076 h 1507525"/>
              <a:gd name="connsiteX122" fmla="*/ 922634 w 922634"/>
              <a:gd name="connsiteY122" fmla="*/ 724930 h 1507525"/>
              <a:gd name="connsiteX123" fmla="*/ 823780 w 922634"/>
              <a:gd name="connsiteY123" fmla="*/ 724930 h 1507525"/>
              <a:gd name="connsiteX124" fmla="*/ 659024 w 922634"/>
              <a:gd name="connsiteY124" fmla="*/ 626076 h 1507525"/>
              <a:gd name="connsiteX125" fmla="*/ 757878 w 922634"/>
              <a:gd name="connsiteY125" fmla="*/ 626076 h 1507525"/>
              <a:gd name="connsiteX126" fmla="*/ 757878 w 922634"/>
              <a:gd name="connsiteY126" fmla="*/ 724930 h 1507525"/>
              <a:gd name="connsiteX127" fmla="*/ 659024 w 922634"/>
              <a:gd name="connsiteY127" fmla="*/ 724930 h 1507525"/>
              <a:gd name="connsiteX128" fmla="*/ 494268 w 922634"/>
              <a:gd name="connsiteY128" fmla="*/ 626076 h 1507525"/>
              <a:gd name="connsiteX129" fmla="*/ 593122 w 922634"/>
              <a:gd name="connsiteY129" fmla="*/ 626076 h 1507525"/>
              <a:gd name="connsiteX130" fmla="*/ 593122 w 922634"/>
              <a:gd name="connsiteY130" fmla="*/ 724930 h 1507525"/>
              <a:gd name="connsiteX131" fmla="*/ 494268 w 922634"/>
              <a:gd name="connsiteY131" fmla="*/ 724930 h 1507525"/>
              <a:gd name="connsiteX132" fmla="*/ 329512 w 922634"/>
              <a:gd name="connsiteY132" fmla="*/ 626076 h 1507525"/>
              <a:gd name="connsiteX133" fmla="*/ 428366 w 922634"/>
              <a:gd name="connsiteY133" fmla="*/ 626076 h 1507525"/>
              <a:gd name="connsiteX134" fmla="*/ 428366 w 922634"/>
              <a:gd name="connsiteY134" fmla="*/ 724930 h 1507525"/>
              <a:gd name="connsiteX135" fmla="*/ 329512 w 922634"/>
              <a:gd name="connsiteY135" fmla="*/ 724930 h 1507525"/>
              <a:gd name="connsiteX136" fmla="*/ 164756 w 922634"/>
              <a:gd name="connsiteY136" fmla="*/ 626076 h 1507525"/>
              <a:gd name="connsiteX137" fmla="*/ 263610 w 922634"/>
              <a:gd name="connsiteY137" fmla="*/ 626076 h 1507525"/>
              <a:gd name="connsiteX138" fmla="*/ 263610 w 922634"/>
              <a:gd name="connsiteY138" fmla="*/ 724930 h 1507525"/>
              <a:gd name="connsiteX139" fmla="*/ 164756 w 922634"/>
              <a:gd name="connsiteY139" fmla="*/ 724930 h 1507525"/>
              <a:gd name="connsiteX140" fmla="*/ 0 w 922634"/>
              <a:gd name="connsiteY140" fmla="*/ 626076 h 1507525"/>
              <a:gd name="connsiteX141" fmla="*/ 98854 w 922634"/>
              <a:gd name="connsiteY141" fmla="*/ 626076 h 1507525"/>
              <a:gd name="connsiteX142" fmla="*/ 98854 w 922634"/>
              <a:gd name="connsiteY142" fmla="*/ 724930 h 1507525"/>
              <a:gd name="connsiteX143" fmla="*/ 0 w 922634"/>
              <a:gd name="connsiteY143" fmla="*/ 724930 h 1507525"/>
              <a:gd name="connsiteX144" fmla="*/ 823780 w 922634"/>
              <a:gd name="connsiteY144" fmla="*/ 469557 h 1507525"/>
              <a:gd name="connsiteX145" fmla="*/ 922634 w 922634"/>
              <a:gd name="connsiteY145" fmla="*/ 469557 h 1507525"/>
              <a:gd name="connsiteX146" fmla="*/ 922634 w 922634"/>
              <a:gd name="connsiteY146" fmla="*/ 568411 h 1507525"/>
              <a:gd name="connsiteX147" fmla="*/ 823780 w 922634"/>
              <a:gd name="connsiteY147" fmla="*/ 568411 h 1507525"/>
              <a:gd name="connsiteX148" fmla="*/ 659024 w 922634"/>
              <a:gd name="connsiteY148" fmla="*/ 469557 h 1507525"/>
              <a:gd name="connsiteX149" fmla="*/ 757878 w 922634"/>
              <a:gd name="connsiteY149" fmla="*/ 469557 h 1507525"/>
              <a:gd name="connsiteX150" fmla="*/ 757878 w 922634"/>
              <a:gd name="connsiteY150" fmla="*/ 568411 h 1507525"/>
              <a:gd name="connsiteX151" fmla="*/ 659024 w 922634"/>
              <a:gd name="connsiteY151" fmla="*/ 568411 h 1507525"/>
              <a:gd name="connsiteX152" fmla="*/ 494268 w 922634"/>
              <a:gd name="connsiteY152" fmla="*/ 469557 h 1507525"/>
              <a:gd name="connsiteX153" fmla="*/ 593122 w 922634"/>
              <a:gd name="connsiteY153" fmla="*/ 469557 h 1507525"/>
              <a:gd name="connsiteX154" fmla="*/ 593122 w 922634"/>
              <a:gd name="connsiteY154" fmla="*/ 568411 h 1507525"/>
              <a:gd name="connsiteX155" fmla="*/ 494268 w 922634"/>
              <a:gd name="connsiteY155" fmla="*/ 568411 h 1507525"/>
              <a:gd name="connsiteX156" fmla="*/ 329512 w 922634"/>
              <a:gd name="connsiteY156" fmla="*/ 469557 h 1507525"/>
              <a:gd name="connsiteX157" fmla="*/ 428366 w 922634"/>
              <a:gd name="connsiteY157" fmla="*/ 469557 h 1507525"/>
              <a:gd name="connsiteX158" fmla="*/ 428366 w 922634"/>
              <a:gd name="connsiteY158" fmla="*/ 568411 h 1507525"/>
              <a:gd name="connsiteX159" fmla="*/ 329512 w 922634"/>
              <a:gd name="connsiteY159" fmla="*/ 568411 h 1507525"/>
              <a:gd name="connsiteX160" fmla="*/ 164756 w 922634"/>
              <a:gd name="connsiteY160" fmla="*/ 469557 h 1507525"/>
              <a:gd name="connsiteX161" fmla="*/ 263610 w 922634"/>
              <a:gd name="connsiteY161" fmla="*/ 469557 h 1507525"/>
              <a:gd name="connsiteX162" fmla="*/ 263610 w 922634"/>
              <a:gd name="connsiteY162" fmla="*/ 568411 h 1507525"/>
              <a:gd name="connsiteX163" fmla="*/ 164756 w 922634"/>
              <a:gd name="connsiteY163" fmla="*/ 568411 h 1507525"/>
              <a:gd name="connsiteX164" fmla="*/ 0 w 922634"/>
              <a:gd name="connsiteY164" fmla="*/ 469557 h 1507525"/>
              <a:gd name="connsiteX165" fmla="*/ 98854 w 922634"/>
              <a:gd name="connsiteY165" fmla="*/ 469557 h 1507525"/>
              <a:gd name="connsiteX166" fmla="*/ 98854 w 922634"/>
              <a:gd name="connsiteY166" fmla="*/ 568411 h 1507525"/>
              <a:gd name="connsiteX167" fmla="*/ 0 w 922634"/>
              <a:gd name="connsiteY167" fmla="*/ 568411 h 1507525"/>
              <a:gd name="connsiteX168" fmla="*/ 823780 w 922634"/>
              <a:gd name="connsiteY168" fmla="*/ 313038 h 1507525"/>
              <a:gd name="connsiteX169" fmla="*/ 922634 w 922634"/>
              <a:gd name="connsiteY169" fmla="*/ 313038 h 1507525"/>
              <a:gd name="connsiteX170" fmla="*/ 922634 w 922634"/>
              <a:gd name="connsiteY170" fmla="*/ 411892 h 1507525"/>
              <a:gd name="connsiteX171" fmla="*/ 823780 w 922634"/>
              <a:gd name="connsiteY171" fmla="*/ 411892 h 1507525"/>
              <a:gd name="connsiteX172" fmla="*/ 659024 w 922634"/>
              <a:gd name="connsiteY172" fmla="*/ 313038 h 1507525"/>
              <a:gd name="connsiteX173" fmla="*/ 757878 w 922634"/>
              <a:gd name="connsiteY173" fmla="*/ 313038 h 1507525"/>
              <a:gd name="connsiteX174" fmla="*/ 757878 w 922634"/>
              <a:gd name="connsiteY174" fmla="*/ 411892 h 1507525"/>
              <a:gd name="connsiteX175" fmla="*/ 659024 w 922634"/>
              <a:gd name="connsiteY175" fmla="*/ 411892 h 1507525"/>
              <a:gd name="connsiteX176" fmla="*/ 494268 w 922634"/>
              <a:gd name="connsiteY176" fmla="*/ 313038 h 1507525"/>
              <a:gd name="connsiteX177" fmla="*/ 593122 w 922634"/>
              <a:gd name="connsiteY177" fmla="*/ 313038 h 1507525"/>
              <a:gd name="connsiteX178" fmla="*/ 593122 w 922634"/>
              <a:gd name="connsiteY178" fmla="*/ 411892 h 1507525"/>
              <a:gd name="connsiteX179" fmla="*/ 494268 w 922634"/>
              <a:gd name="connsiteY179" fmla="*/ 411892 h 1507525"/>
              <a:gd name="connsiteX180" fmla="*/ 329512 w 922634"/>
              <a:gd name="connsiteY180" fmla="*/ 313038 h 1507525"/>
              <a:gd name="connsiteX181" fmla="*/ 428366 w 922634"/>
              <a:gd name="connsiteY181" fmla="*/ 313038 h 1507525"/>
              <a:gd name="connsiteX182" fmla="*/ 428366 w 922634"/>
              <a:gd name="connsiteY182" fmla="*/ 411892 h 1507525"/>
              <a:gd name="connsiteX183" fmla="*/ 329512 w 922634"/>
              <a:gd name="connsiteY183" fmla="*/ 411892 h 1507525"/>
              <a:gd name="connsiteX184" fmla="*/ 164756 w 922634"/>
              <a:gd name="connsiteY184" fmla="*/ 313038 h 1507525"/>
              <a:gd name="connsiteX185" fmla="*/ 263610 w 922634"/>
              <a:gd name="connsiteY185" fmla="*/ 313038 h 1507525"/>
              <a:gd name="connsiteX186" fmla="*/ 263610 w 922634"/>
              <a:gd name="connsiteY186" fmla="*/ 411892 h 1507525"/>
              <a:gd name="connsiteX187" fmla="*/ 164756 w 922634"/>
              <a:gd name="connsiteY187" fmla="*/ 411892 h 1507525"/>
              <a:gd name="connsiteX188" fmla="*/ 0 w 922634"/>
              <a:gd name="connsiteY188" fmla="*/ 313038 h 1507525"/>
              <a:gd name="connsiteX189" fmla="*/ 98854 w 922634"/>
              <a:gd name="connsiteY189" fmla="*/ 313038 h 1507525"/>
              <a:gd name="connsiteX190" fmla="*/ 98854 w 922634"/>
              <a:gd name="connsiteY190" fmla="*/ 411892 h 1507525"/>
              <a:gd name="connsiteX191" fmla="*/ 0 w 922634"/>
              <a:gd name="connsiteY191" fmla="*/ 411892 h 1507525"/>
              <a:gd name="connsiteX192" fmla="*/ 823780 w 922634"/>
              <a:gd name="connsiteY192" fmla="*/ 156519 h 1507525"/>
              <a:gd name="connsiteX193" fmla="*/ 922634 w 922634"/>
              <a:gd name="connsiteY193" fmla="*/ 156519 h 1507525"/>
              <a:gd name="connsiteX194" fmla="*/ 922634 w 922634"/>
              <a:gd name="connsiteY194" fmla="*/ 255373 h 1507525"/>
              <a:gd name="connsiteX195" fmla="*/ 823780 w 922634"/>
              <a:gd name="connsiteY195" fmla="*/ 255373 h 1507525"/>
              <a:gd name="connsiteX196" fmla="*/ 659024 w 922634"/>
              <a:gd name="connsiteY196" fmla="*/ 156519 h 1507525"/>
              <a:gd name="connsiteX197" fmla="*/ 757878 w 922634"/>
              <a:gd name="connsiteY197" fmla="*/ 156519 h 1507525"/>
              <a:gd name="connsiteX198" fmla="*/ 757878 w 922634"/>
              <a:gd name="connsiteY198" fmla="*/ 255373 h 1507525"/>
              <a:gd name="connsiteX199" fmla="*/ 659024 w 922634"/>
              <a:gd name="connsiteY199" fmla="*/ 255373 h 1507525"/>
              <a:gd name="connsiteX200" fmla="*/ 494268 w 922634"/>
              <a:gd name="connsiteY200" fmla="*/ 156519 h 1507525"/>
              <a:gd name="connsiteX201" fmla="*/ 593122 w 922634"/>
              <a:gd name="connsiteY201" fmla="*/ 156519 h 1507525"/>
              <a:gd name="connsiteX202" fmla="*/ 593122 w 922634"/>
              <a:gd name="connsiteY202" fmla="*/ 255373 h 1507525"/>
              <a:gd name="connsiteX203" fmla="*/ 494268 w 922634"/>
              <a:gd name="connsiteY203" fmla="*/ 255373 h 1507525"/>
              <a:gd name="connsiteX204" fmla="*/ 329512 w 922634"/>
              <a:gd name="connsiteY204" fmla="*/ 156519 h 1507525"/>
              <a:gd name="connsiteX205" fmla="*/ 428366 w 922634"/>
              <a:gd name="connsiteY205" fmla="*/ 156519 h 1507525"/>
              <a:gd name="connsiteX206" fmla="*/ 428366 w 922634"/>
              <a:gd name="connsiteY206" fmla="*/ 255373 h 1507525"/>
              <a:gd name="connsiteX207" fmla="*/ 329512 w 922634"/>
              <a:gd name="connsiteY207" fmla="*/ 255373 h 1507525"/>
              <a:gd name="connsiteX208" fmla="*/ 164756 w 922634"/>
              <a:gd name="connsiteY208" fmla="*/ 156519 h 1507525"/>
              <a:gd name="connsiteX209" fmla="*/ 263610 w 922634"/>
              <a:gd name="connsiteY209" fmla="*/ 156519 h 1507525"/>
              <a:gd name="connsiteX210" fmla="*/ 263610 w 922634"/>
              <a:gd name="connsiteY210" fmla="*/ 255373 h 1507525"/>
              <a:gd name="connsiteX211" fmla="*/ 164756 w 922634"/>
              <a:gd name="connsiteY211" fmla="*/ 255373 h 1507525"/>
              <a:gd name="connsiteX212" fmla="*/ 0 w 922634"/>
              <a:gd name="connsiteY212" fmla="*/ 156519 h 1507525"/>
              <a:gd name="connsiteX213" fmla="*/ 98854 w 922634"/>
              <a:gd name="connsiteY213" fmla="*/ 156519 h 1507525"/>
              <a:gd name="connsiteX214" fmla="*/ 98854 w 922634"/>
              <a:gd name="connsiteY214" fmla="*/ 255373 h 1507525"/>
              <a:gd name="connsiteX215" fmla="*/ 0 w 922634"/>
              <a:gd name="connsiteY215" fmla="*/ 255373 h 1507525"/>
              <a:gd name="connsiteX216" fmla="*/ 823780 w 922634"/>
              <a:gd name="connsiteY216" fmla="*/ 0 h 1507525"/>
              <a:gd name="connsiteX217" fmla="*/ 922634 w 922634"/>
              <a:gd name="connsiteY217" fmla="*/ 0 h 1507525"/>
              <a:gd name="connsiteX218" fmla="*/ 922634 w 922634"/>
              <a:gd name="connsiteY218" fmla="*/ 98854 h 1507525"/>
              <a:gd name="connsiteX219" fmla="*/ 823780 w 922634"/>
              <a:gd name="connsiteY219" fmla="*/ 98854 h 1507525"/>
              <a:gd name="connsiteX220" fmla="*/ 659024 w 922634"/>
              <a:gd name="connsiteY220" fmla="*/ 0 h 1507525"/>
              <a:gd name="connsiteX221" fmla="*/ 757878 w 922634"/>
              <a:gd name="connsiteY221" fmla="*/ 0 h 1507525"/>
              <a:gd name="connsiteX222" fmla="*/ 757878 w 922634"/>
              <a:gd name="connsiteY222" fmla="*/ 98854 h 1507525"/>
              <a:gd name="connsiteX223" fmla="*/ 659024 w 922634"/>
              <a:gd name="connsiteY223" fmla="*/ 98854 h 1507525"/>
              <a:gd name="connsiteX224" fmla="*/ 494268 w 922634"/>
              <a:gd name="connsiteY224" fmla="*/ 0 h 1507525"/>
              <a:gd name="connsiteX225" fmla="*/ 593122 w 922634"/>
              <a:gd name="connsiteY225" fmla="*/ 0 h 1507525"/>
              <a:gd name="connsiteX226" fmla="*/ 593122 w 922634"/>
              <a:gd name="connsiteY226" fmla="*/ 98854 h 1507525"/>
              <a:gd name="connsiteX227" fmla="*/ 494268 w 922634"/>
              <a:gd name="connsiteY227" fmla="*/ 98854 h 1507525"/>
              <a:gd name="connsiteX228" fmla="*/ 329512 w 922634"/>
              <a:gd name="connsiteY228" fmla="*/ 0 h 1507525"/>
              <a:gd name="connsiteX229" fmla="*/ 428366 w 922634"/>
              <a:gd name="connsiteY229" fmla="*/ 0 h 1507525"/>
              <a:gd name="connsiteX230" fmla="*/ 428366 w 922634"/>
              <a:gd name="connsiteY230" fmla="*/ 98854 h 1507525"/>
              <a:gd name="connsiteX231" fmla="*/ 329512 w 922634"/>
              <a:gd name="connsiteY231" fmla="*/ 98854 h 1507525"/>
              <a:gd name="connsiteX232" fmla="*/ 164756 w 922634"/>
              <a:gd name="connsiteY232" fmla="*/ 0 h 1507525"/>
              <a:gd name="connsiteX233" fmla="*/ 263610 w 922634"/>
              <a:gd name="connsiteY233" fmla="*/ 0 h 1507525"/>
              <a:gd name="connsiteX234" fmla="*/ 263610 w 922634"/>
              <a:gd name="connsiteY234" fmla="*/ 98854 h 1507525"/>
              <a:gd name="connsiteX235" fmla="*/ 164756 w 922634"/>
              <a:gd name="connsiteY235" fmla="*/ 98854 h 1507525"/>
              <a:gd name="connsiteX236" fmla="*/ 0 w 922634"/>
              <a:gd name="connsiteY236" fmla="*/ 0 h 1507525"/>
              <a:gd name="connsiteX237" fmla="*/ 98854 w 922634"/>
              <a:gd name="connsiteY237" fmla="*/ 0 h 1507525"/>
              <a:gd name="connsiteX238" fmla="*/ 98854 w 922634"/>
              <a:gd name="connsiteY238" fmla="*/ 98854 h 1507525"/>
              <a:gd name="connsiteX239" fmla="*/ 0 w 922634"/>
              <a:gd name="connsiteY239" fmla="*/ 98854 h 150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</a:cxnLst>
            <a:rect l="l" t="t" r="r" b="b"/>
            <a:pathLst>
              <a:path w="922634" h="1507525">
                <a:moveTo>
                  <a:pt x="823780" y="1408671"/>
                </a:moveTo>
                <a:lnTo>
                  <a:pt x="922634" y="1408671"/>
                </a:lnTo>
                <a:lnTo>
                  <a:pt x="922634" y="1507525"/>
                </a:lnTo>
                <a:lnTo>
                  <a:pt x="823780" y="1507525"/>
                </a:lnTo>
                <a:close/>
                <a:moveTo>
                  <a:pt x="659024" y="1408671"/>
                </a:moveTo>
                <a:lnTo>
                  <a:pt x="757878" y="1408671"/>
                </a:lnTo>
                <a:lnTo>
                  <a:pt x="757878" y="1507525"/>
                </a:lnTo>
                <a:lnTo>
                  <a:pt x="659024" y="1507525"/>
                </a:lnTo>
                <a:close/>
                <a:moveTo>
                  <a:pt x="494268" y="1408671"/>
                </a:moveTo>
                <a:lnTo>
                  <a:pt x="593122" y="1408671"/>
                </a:lnTo>
                <a:lnTo>
                  <a:pt x="593122" y="1507525"/>
                </a:lnTo>
                <a:lnTo>
                  <a:pt x="494268" y="1507525"/>
                </a:lnTo>
                <a:close/>
                <a:moveTo>
                  <a:pt x="329512" y="1408671"/>
                </a:moveTo>
                <a:lnTo>
                  <a:pt x="428366" y="1408671"/>
                </a:lnTo>
                <a:lnTo>
                  <a:pt x="428366" y="1507525"/>
                </a:lnTo>
                <a:lnTo>
                  <a:pt x="329512" y="1507525"/>
                </a:lnTo>
                <a:close/>
                <a:moveTo>
                  <a:pt x="164756" y="1408671"/>
                </a:moveTo>
                <a:lnTo>
                  <a:pt x="263610" y="1408671"/>
                </a:lnTo>
                <a:lnTo>
                  <a:pt x="263610" y="1507525"/>
                </a:lnTo>
                <a:lnTo>
                  <a:pt x="164756" y="1507525"/>
                </a:lnTo>
                <a:close/>
                <a:moveTo>
                  <a:pt x="0" y="1408671"/>
                </a:moveTo>
                <a:lnTo>
                  <a:pt x="98854" y="1408671"/>
                </a:lnTo>
                <a:lnTo>
                  <a:pt x="98854" y="1507525"/>
                </a:lnTo>
                <a:lnTo>
                  <a:pt x="0" y="1507525"/>
                </a:lnTo>
                <a:close/>
                <a:moveTo>
                  <a:pt x="823780" y="1252152"/>
                </a:moveTo>
                <a:lnTo>
                  <a:pt x="922634" y="1252152"/>
                </a:lnTo>
                <a:lnTo>
                  <a:pt x="922634" y="1351006"/>
                </a:lnTo>
                <a:lnTo>
                  <a:pt x="823780" y="1351006"/>
                </a:lnTo>
                <a:close/>
                <a:moveTo>
                  <a:pt x="659024" y="1252152"/>
                </a:moveTo>
                <a:lnTo>
                  <a:pt x="757878" y="1252152"/>
                </a:lnTo>
                <a:lnTo>
                  <a:pt x="757878" y="1351006"/>
                </a:lnTo>
                <a:lnTo>
                  <a:pt x="659024" y="1351006"/>
                </a:lnTo>
                <a:close/>
                <a:moveTo>
                  <a:pt x="494268" y="1252152"/>
                </a:moveTo>
                <a:lnTo>
                  <a:pt x="593122" y="1252152"/>
                </a:lnTo>
                <a:lnTo>
                  <a:pt x="593122" y="1351006"/>
                </a:lnTo>
                <a:lnTo>
                  <a:pt x="494268" y="1351006"/>
                </a:lnTo>
                <a:close/>
                <a:moveTo>
                  <a:pt x="329512" y="1252152"/>
                </a:moveTo>
                <a:lnTo>
                  <a:pt x="428366" y="1252152"/>
                </a:lnTo>
                <a:lnTo>
                  <a:pt x="428366" y="1351006"/>
                </a:lnTo>
                <a:lnTo>
                  <a:pt x="329512" y="1351006"/>
                </a:lnTo>
                <a:close/>
                <a:moveTo>
                  <a:pt x="164756" y="1252152"/>
                </a:moveTo>
                <a:lnTo>
                  <a:pt x="263610" y="1252152"/>
                </a:lnTo>
                <a:lnTo>
                  <a:pt x="263610" y="1351006"/>
                </a:lnTo>
                <a:lnTo>
                  <a:pt x="164756" y="1351006"/>
                </a:lnTo>
                <a:close/>
                <a:moveTo>
                  <a:pt x="0" y="1252152"/>
                </a:moveTo>
                <a:lnTo>
                  <a:pt x="98854" y="1252152"/>
                </a:lnTo>
                <a:lnTo>
                  <a:pt x="98854" y="1351006"/>
                </a:lnTo>
                <a:lnTo>
                  <a:pt x="0" y="1351006"/>
                </a:lnTo>
                <a:close/>
                <a:moveTo>
                  <a:pt x="823780" y="1095633"/>
                </a:moveTo>
                <a:lnTo>
                  <a:pt x="922634" y="1095633"/>
                </a:lnTo>
                <a:lnTo>
                  <a:pt x="922634" y="1194487"/>
                </a:lnTo>
                <a:lnTo>
                  <a:pt x="823780" y="1194487"/>
                </a:lnTo>
                <a:close/>
                <a:moveTo>
                  <a:pt x="659024" y="1095633"/>
                </a:moveTo>
                <a:lnTo>
                  <a:pt x="757878" y="1095633"/>
                </a:lnTo>
                <a:lnTo>
                  <a:pt x="757878" y="1194487"/>
                </a:lnTo>
                <a:lnTo>
                  <a:pt x="659024" y="1194487"/>
                </a:lnTo>
                <a:close/>
                <a:moveTo>
                  <a:pt x="494268" y="1095633"/>
                </a:moveTo>
                <a:lnTo>
                  <a:pt x="593122" y="1095633"/>
                </a:lnTo>
                <a:lnTo>
                  <a:pt x="593122" y="1194487"/>
                </a:lnTo>
                <a:lnTo>
                  <a:pt x="494268" y="1194487"/>
                </a:lnTo>
                <a:close/>
                <a:moveTo>
                  <a:pt x="329512" y="1095633"/>
                </a:moveTo>
                <a:lnTo>
                  <a:pt x="428366" y="1095633"/>
                </a:lnTo>
                <a:lnTo>
                  <a:pt x="428366" y="1194487"/>
                </a:lnTo>
                <a:lnTo>
                  <a:pt x="329512" y="1194487"/>
                </a:lnTo>
                <a:close/>
                <a:moveTo>
                  <a:pt x="164756" y="1095633"/>
                </a:moveTo>
                <a:lnTo>
                  <a:pt x="263610" y="1095633"/>
                </a:lnTo>
                <a:lnTo>
                  <a:pt x="263610" y="1194487"/>
                </a:lnTo>
                <a:lnTo>
                  <a:pt x="164756" y="1194487"/>
                </a:lnTo>
                <a:close/>
                <a:moveTo>
                  <a:pt x="0" y="1095633"/>
                </a:moveTo>
                <a:lnTo>
                  <a:pt x="98854" y="1095633"/>
                </a:lnTo>
                <a:lnTo>
                  <a:pt x="98854" y="1194487"/>
                </a:lnTo>
                <a:lnTo>
                  <a:pt x="0" y="1194487"/>
                </a:lnTo>
                <a:close/>
                <a:moveTo>
                  <a:pt x="823780" y="939114"/>
                </a:moveTo>
                <a:lnTo>
                  <a:pt x="922634" y="939114"/>
                </a:lnTo>
                <a:lnTo>
                  <a:pt x="922634" y="1037968"/>
                </a:lnTo>
                <a:lnTo>
                  <a:pt x="823780" y="1037968"/>
                </a:lnTo>
                <a:close/>
                <a:moveTo>
                  <a:pt x="659024" y="939114"/>
                </a:moveTo>
                <a:lnTo>
                  <a:pt x="757878" y="939114"/>
                </a:lnTo>
                <a:lnTo>
                  <a:pt x="757878" y="1037968"/>
                </a:lnTo>
                <a:lnTo>
                  <a:pt x="659024" y="1037968"/>
                </a:lnTo>
                <a:close/>
                <a:moveTo>
                  <a:pt x="494268" y="939114"/>
                </a:moveTo>
                <a:lnTo>
                  <a:pt x="593122" y="939114"/>
                </a:lnTo>
                <a:lnTo>
                  <a:pt x="593122" y="1037968"/>
                </a:lnTo>
                <a:lnTo>
                  <a:pt x="494268" y="1037968"/>
                </a:lnTo>
                <a:close/>
                <a:moveTo>
                  <a:pt x="329512" y="939114"/>
                </a:moveTo>
                <a:lnTo>
                  <a:pt x="428366" y="939114"/>
                </a:lnTo>
                <a:lnTo>
                  <a:pt x="428366" y="1037968"/>
                </a:lnTo>
                <a:lnTo>
                  <a:pt x="329512" y="1037968"/>
                </a:lnTo>
                <a:close/>
                <a:moveTo>
                  <a:pt x="164756" y="939114"/>
                </a:moveTo>
                <a:lnTo>
                  <a:pt x="263610" y="939114"/>
                </a:lnTo>
                <a:lnTo>
                  <a:pt x="263610" y="1037968"/>
                </a:lnTo>
                <a:lnTo>
                  <a:pt x="164756" y="1037968"/>
                </a:lnTo>
                <a:close/>
                <a:moveTo>
                  <a:pt x="0" y="939114"/>
                </a:moveTo>
                <a:lnTo>
                  <a:pt x="98854" y="939114"/>
                </a:lnTo>
                <a:lnTo>
                  <a:pt x="98854" y="1037968"/>
                </a:lnTo>
                <a:lnTo>
                  <a:pt x="0" y="1037968"/>
                </a:lnTo>
                <a:close/>
                <a:moveTo>
                  <a:pt x="823780" y="782595"/>
                </a:moveTo>
                <a:lnTo>
                  <a:pt x="922634" y="782595"/>
                </a:lnTo>
                <a:lnTo>
                  <a:pt x="922634" y="881449"/>
                </a:lnTo>
                <a:lnTo>
                  <a:pt x="823780" y="881449"/>
                </a:lnTo>
                <a:close/>
                <a:moveTo>
                  <a:pt x="659024" y="782595"/>
                </a:moveTo>
                <a:lnTo>
                  <a:pt x="757878" y="782595"/>
                </a:lnTo>
                <a:lnTo>
                  <a:pt x="757878" y="881449"/>
                </a:lnTo>
                <a:lnTo>
                  <a:pt x="659024" y="881449"/>
                </a:lnTo>
                <a:close/>
                <a:moveTo>
                  <a:pt x="494268" y="782595"/>
                </a:moveTo>
                <a:lnTo>
                  <a:pt x="593122" y="782595"/>
                </a:lnTo>
                <a:lnTo>
                  <a:pt x="593122" y="881449"/>
                </a:lnTo>
                <a:lnTo>
                  <a:pt x="494268" y="881449"/>
                </a:lnTo>
                <a:close/>
                <a:moveTo>
                  <a:pt x="329512" y="782595"/>
                </a:moveTo>
                <a:lnTo>
                  <a:pt x="428366" y="782595"/>
                </a:lnTo>
                <a:lnTo>
                  <a:pt x="428366" y="881449"/>
                </a:lnTo>
                <a:lnTo>
                  <a:pt x="329512" y="881449"/>
                </a:lnTo>
                <a:close/>
                <a:moveTo>
                  <a:pt x="164756" y="782595"/>
                </a:moveTo>
                <a:lnTo>
                  <a:pt x="263610" y="782595"/>
                </a:lnTo>
                <a:lnTo>
                  <a:pt x="263610" y="881449"/>
                </a:lnTo>
                <a:lnTo>
                  <a:pt x="164756" y="881449"/>
                </a:lnTo>
                <a:close/>
                <a:moveTo>
                  <a:pt x="0" y="782595"/>
                </a:moveTo>
                <a:lnTo>
                  <a:pt x="98854" y="782595"/>
                </a:lnTo>
                <a:lnTo>
                  <a:pt x="98854" y="881449"/>
                </a:lnTo>
                <a:lnTo>
                  <a:pt x="0" y="881449"/>
                </a:lnTo>
                <a:close/>
                <a:moveTo>
                  <a:pt x="823780" y="626076"/>
                </a:moveTo>
                <a:lnTo>
                  <a:pt x="922634" y="626076"/>
                </a:lnTo>
                <a:lnTo>
                  <a:pt x="922634" y="724930"/>
                </a:lnTo>
                <a:lnTo>
                  <a:pt x="823780" y="724930"/>
                </a:lnTo>
                <a:close/>
                <a:moveTo>
                  <a:pt x="659024" y="626076"/>
                </a:moveTo>
                <a:lnTo>
                  <a:pt x="757878" y="626076"/>
                </a:lnTo>
                <a:lnTo>
                  <a:pt x="757878" y="724930"/>
                </a:lnTo>
                <a:lnTo>
                  <a:pt x="659024" y="724930"/>
                </a:lnTo>
                <a:close/>
                <a:moveTo>
                  <a:pt x="494268" y="626076"/>
                </a:moveTo>
                <a:lnTo>
                  <a:pt x="593122" y="626076"/>
                </a:lnTo>
                <a:lnTo>
                  <a:pt x="593122" y="724930"/>
                </a:lnTo>
                <a:lnTo>
                  <a:pt x="494268" y="724930"/>
                </a:lnTo>
                <a:close/>
                <a:moveTo>
                  <a:pt x="329512" y="626076"/>
                </a:moveTo>
                <a:lnTo>
                  <a:pt x="428366" y="626076"/>
                </a:lnTo>
                <a:lnTo>
                  <a:pt x="428366" y="724930"/>
                </a:lnTo>
                <a:lnTo>
                  <a:pt x="329512" y="724930"/>
                </a:lnTo>
                <a:close/>
                <a:moveTo>
                  <a:pt x="164756" y="626076"/>
                </a:moveTo>
                <a:lnTo>
                  <a:pt x="263610" y="626076"/>
                </a:lnTo>
                <a:lnTo>
                  <a:pt x="263610" y="724930"/>
                </a:lnTo>
                <a:lnTo>
                  <a:pt x="164756" y="724930"/>
                </a:lnTo>
                <a:close/>
                <a:moveTo>
                  <a:pt x="0" y="626076"/>
                </a:moveTo>
                <a:lnTo>
                  <a:pt x="98854" y="626076"/>
                </a:lnTo>
                <a:lnTo>
                  <a:pt x="98854" y="724930"/>
                </a:lnTo>
                <a:lnTo>
                  <a:pt x="0" y="724930"/>
                </a:lnTo>
                <a:close/>
                <a:moveTo>
                  <a:pt x="823780" y="469557"/>
                </a:moveTo>
                <a:lnTo>
                  <a:pt x="922634" y="469557"/>
                </a:lnTo>
                <a:lnTo>
                  <a:pt x="922634" y="568411"/>
                </a:lnTo>
                <a:lnTo>
                  <a:pt x="823780" y="568411"/>
                </a:lnTo>
                <a:close/>
                <a:moveTo>
                  <a:pt x="659024" y="469557"/>
                </a:moveTo>
                <a:lnTo>
                  <a:pt x="757878" y="469557"/>
                </a:lnTo>
                <a:lnTo>
                  <a:pt x="757878" y="568411"/>
                </a:lnTo>
                <a:lnTo>
                  <a:pt x="659024" y="568411"/>
                </a:lnTo>
                <a:close/>
                <a:moveTo>
                  <a:pt x="494268" y="469557"/>
                </a:moveTo>
                <a:lnTo>
                  <a:pt x="593122" y="469557"/>
                </a:lnTo>
                <a:lnTo>
                  <a:pt x="593122" y="568411"/>
                </a:lnTo>
                <a:lnTo>
                  <a:pt x="494268" y="568411"/>
                </a:lnTo>
                <a:close/>
                <a:moveTo>
                  <a:pt x="329512" y="469557"/>
                </a:moveTo>
                <a:lnTo>
                  <a:pt x="428366" y="469557"/>
                </a:lnTo>
                <a:lnTo>
                  <a:pt x="428366" y="568411"/>
                </a:lnTo>
                <a:lnTo>
                  <a:pt x="329512" y="568411"/>
                </a:lnTo>
                <a:close/>
                <a:moveTo>
                  <a:pt x="164756" y="469557"/>
                </a:moveTo>
                <a:lnTo>
                  <a:pt x="263610" y="469557"/>
                </a:lnTo>
                <a:lnTo>
                  <a:pt x="263610" y="568411"/>
                </a:lnTo>
                <a:lnTo>
                  <a:pt x="164756" y="568411"/>
                </a:lnTo>
                <a:close/>
                <a:moveTo>
                  <a:pt x="0" y="469557"/>
                </a:moveTo>
                <a:lnTo>
                  <a:pt x="98854" y="469557"/>
                </a:lnTo>
                <a:lnTo>
                  <a:pt x="98854" y="568411"/>
                </a:lnTo>
                <a:lnTo>
                  <a:pt x="0" y="568411"/>
                </a:lnTo>
                <a:close/>
                <a:moveTo>
                  <a:pt x="823780" y="313038"/>
                </a:moveTo>
                <a:lnTo>
                  <a:pt x="922634" y="313038"/>
                </a:lnTo>
                <a:lnTo>
                  <a:pt x="922634" y="411892"/>
                </a:lnTo>
                <a:lnTo>
                  <a:pt x="823780" y="411892"/>
                </a:lnTo>
                <a:close/>
                <a:moveTo>
                  <a:pt x="659024" y="313038"/>
                </a:moveTo>
                <a:lnTo>
                  <a:pt x="757878" y="313038"/>
                </a:lnTo>
                <a:lnTo>
                  <a:pt x="757878" y="411892"/>
                </a:lnTo>
                <a:lnTo>
                  <a:pt x="659024" y="411892"/>
                </a:lnTo>
                <a:close/>
                <a:moveTo>
                  <a:pt x="494268" y="313038"/>
                </a:moveTo>
                <a:lnTo>
                  <a:pt x="593122" y="313038"/>
                </a:lnTo>
                <a:lnTo>
                  <a:pt x="593122" y="411892"/>
                </a:lnTo>
                <a:lnTo>
                  <a:pt x="494268" y="411892"/>
                </a:lnTo>
                <a:close/>
                <a:moveTo>
                  <a:pt x="329512" y="313038"/>
                </a:moveTo>
                <a:lnTo>
                  <a:pt x="428366" y="313038"/>
                </a:lnTo>
                <a:lnTo>
                  <a:pt x="428366" y="411892"/>
                </a:lnTo>
                <a:lnTo>
                  <a:pt x="329512" y="411892"/>
                </a:lnTo>
                <a:close/>
                <a:moveTo>
                  <a:pt x="164756" y="313038"/>
                </a:moveTo>
                <a:lnTo>
                  <a:pt x="263610" y="313038"/>
                </a:lnTo>
                <a:lnTo>
                  <a:pt x="263610" y="411892"/>
                </a:lnTo>
                <a:lnTo>
                  <a:pt x="164756" y="411892"/>
                </a:lnTo>
                <a:close/>
                <a:moveTo>
                  <a:pt x="0" y="313038"/>
                </a:moveTo>
                <a:lnTo>
                  <a:pt x="98854" y="313038"/>
                </a:lnTo>
                <a:lnTo>
                  <a:pt x="98854" y="411892"/>
                </a:lnTo>
                <a:lnTo>
                  <a:pt x="0" y="411892"/>
                </a:lnTo>
                <a:close/>
                <a:moveTo>
                  <a:pt x="823780" y="156519"/>
                </a:moveTo>
                <a:lnTo>
                  <a:pt x="922634" y="156519"/>
                </a:lnTo>
                <a:lnTo>
                  <a:pt x="922634" y="255373"/>
                </a:lnTo>
                <a:lnTo>
                  <a:pt x="823780" y="255373"/>
                </a:lnTo>
                <a:close/>
                <a:moveTo>
                  <a:pt x="659024" y="156519"/>
                </a:moveTo>
                <a:lnTo>
                  <a:pt x="757878" y="156519"/>
                </a:lnTo>
                <a:lnTo>
                  <a:pt x="757878" y="255373"/>
                </a:lnTo>
                <a:lnTo>
                  <a:pt x="659024" y="255373"/>
                </a:lnTo>
                <a:close/>
                <a:moveTo>
                  <a:pt x="494268" y="156519"/>
                </a:moveTo>
                <a:lnTo>
                  <a:pt x="593122" y="156519"/>
                </a:lnTo>
                <a:lnTo>
                  <a:pt x="593122" y="255373"/>
                </a:lnTo>
                <a:lnTo>
                  <a:pt x="494268" y="255373"/>
                </a:lnTo>
                <a:close/>
                <a:moveTo>
                  <a:pt x="329512" y="156519"/>
                </a:moveTo>
                <a:lnTo>
                  <a:pt x="428366" y="156519"/>
                </a:lnTo>
                <a:lnTo>
                  <a:pt x="428366" y="255373"/>
                </a:lnTo>
                <a:lnTo>
                  <a:pt x="329512" y="255373"/>
                </a:lnTo>
                <a:close/>
                <a:moveTo>
                  <a:pt x="164756" y="156519"/>
                </a:moveTo>
                <a:lnTo>
                  <a:pt x="263610" y="156519"/>
                </a:lnTo>
                <a:lnTo>
                  <a:pt x="263610" y="255373"/>
                </a:lnTo>
                <a:lnTo>
                  <a:pt x="164756" y="255373"/>
                </a:lnTo>
                <a:close/>
                <a:moveTo>
                  <a:pt x="0" y="156519"/>
                </a:moveTo>
                <a:lnTo>
                  <a:pt x="98854" y="156519"/>
                </a:lnTo>
                <a:lnTo>
                  <a:pt x="98854" y="255373"/>
                </a:lnTo>
                <a:lnTo>
                  <a:pt x="0" y="255373"/>
                </a:lnTo>
                <a:close/>
                <a:moveTo>
                  <a:pt x="823780" y="0"/>
                </a:moveTo>
                <a:lnTo>
                  <a:pt x="922634" y="0"/>
                </a:lnTo>
                <a:lnTo>
                  <a:pt x="922634" y="98854"/>
                </a:lnTo>
                <a:lnTo>
                  <a:pt x="823780" y="98854"/>
                </a:lnTo>
                <a:close/>
                <a:moveTo>
                  <a:pt x="659024" y="0"/>
                </a:moveTo>
                <a:lnTo>
                  <a:pt x="757878" y="0"/>
                </a:lnTo>
                <a:lnTo>
                  <a:pt x="757878" y="98854"/>
                </a:lnTo>
                <a:lnTo>
                  <a:pt x="659024" y="98854"/>
                </a:lnTo>
                <a:close/>
                <a:moveTo>
                  <a:pt x="494268" y="0"/>
                </a:moveTo>
                <a:lnTo>
                  <a:pt x="593122" y="0"/>
                </a:lnTo>
                <a:lnTo>
                  <a:pt x="593122" y="98854"/>
                </a:lnTo>
                <a:lnTo>
                  <a:pt x="494268" y="98854"/>
                </a:lnTo>
                <a:close/>
                <a:moveTo>
                  <a:pt x="329512" y="0"/>
                </a:moveTo>
                <a:lnTo>
                  <a:pt x="428366" y="0"/>
                </a:lnTo>
                <a:lnTo>
                  <a:pt x="428366" y="98854"/>
                </a:lnTo>
                <a:lnTo>
                  <a:pt x="329512" y="98854"/>
                </a:lnTo>
                <a:close/>
                <a:moveTo>
                  <a:pt x="164756" y="0"/>
                </a:moveTo>
                <a:lnTo>
                  <a:pt x="263610" y="0"/>
                </a:lnTo>
                <a:lnTo>
                  <a:pt x="263610" y="98854"/>
                </a:lnTo>
                <a:lnTo>
                  <a:pt x="164756" y="98854"/>
                </a:lnTo>
                <a:close/>
                <a:moveTo>
                  <a:pt x="0" y="0"/>
                </a:moveTo>
                <a:lnTo>
                  <a:pt x="98854" y="0"/>
                </a:lnTo>
                <a:lnTo>
                  <a:pt x="98854" y="98854"/>
                </a:lnTo>
                <a:lnTo>
                  <a:pt x="0" y="98854"/>
                </a:lnTo>
                <a:close/>
              </a:path>
            </a:pathLst>
          </a:custGeom>
          <a:solidFill>
            <a:srgbClr val="2B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289800" y="2562225"/>
            <a:ext cx="923925" cy="1046163"/>
          </a:xfrm>
          <a:prstGeom prst="rect">
            <a:avLst/>
          </a:prstGeom>
          <a:solidFill>
            <a:srgbClr val="C53D3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srgbClr val="FFFFFF"/>
                </a:solidFill>
                <a:latin typeface="Arial Black" panose="020B0A04020102020204" pitchFamily="34" charset="0"/>
              </a:rPr>
              <a:t>70</a:t>
            </a:r>
            <a:r>
              <a:rPr lang="en-US" altLang="zh-CN" sz="1600" dirty="0">
                <a:solidFill>
                  <a:srgbClr val="FFFFFF"/>
                </a:solidFill>
                <a:latin typeface="Arial Black" panose="020B0A04020102020204" pitchFamily="34" charset="0"/>
              </a:rPr>
              <a:t>%</a:t>
            </a:r>
            <a:endParaRPr lang="zh-CN" altLang="en-US" sz="1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4353" name="TextBox 36"/>
          <p:cNvSpPr txBox="1">
            <a:spLocks noChangeArrowheads="1"/>
          </p:cNvSpPr>
          <p:nvPr/>
        </p:nvSpPr>
        <p:spPr bwMode="auto">
          <a:xfrm>
            <a:off x="7319963" y="3851275"/>
            <a:ext cx="863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3611563" y="2100263"/>
            <a:ext cx="0" cy="1985962"/>
          </a:xfrm>
          <a:prstGeom prst="line">
            <a:avLst/>
          </a:prstGeom>
          <a:ln>
            <a:solidFill>
              <a:srgbClr val="DCDCD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5267325" y="2100263"/>
            <a:ext cx="0" cy="1985962"/>
          </a:xfrm>
          <a:prstGeom prst="line">
            <a:avLst/>
          </a:prstGeom>
          <a:ln>
            <a:solidFill>
              <a:srgbClr val="DCDCD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任意多边形 36"/>
          <p:cNvSpPr/>
          <p:nvPr/>
        </p:nvSpPr>
        <p:spPr>
          <a:xfrm>
            <a:off x="5634038" y="2100263"/>
            <a:ext cx="923925" cy="1508125"/>
          </a:xfrm>
          <a:custGeom>
            <a:avLst/>
            <a:gdLst>
              <a:gd name="connsiteX0" fmla="*/ 823780 w 922634"/>
              <a:gd name="connsiteY0" fmla="*/ 1408671 h 1507525"/>
              <a:gd name="connsiteX1" fmla="*/ 922634 w 922634"/>
              <a:gd name="connsiteY1" fmla="*/ 1408671 h 1507525"/>
              <a:gd name="connsiteX2" fmla="*/ 922634 w 922634"/>
              <a:gd name="connsiteY2" fmla="*/ 1507525 h 1507525"/>
              <a:gd name="connsiteX3" fmla="*/ 823780 w 922634"/>
              <a:gd name="connsiteY3" fmla="*/ 1507525 h 1507525"/>
              <a:gd name="connsiteX4" fmla="*/ 659024 w 922634"/>
              <a:gd name="connsiteY4" fmla="*/ 1408671 h 1507525"/>
              <a:gd name="connsiteX5" fmla="*/ 757878 w 922634"/>
              <a:gd name="connsiteY5" fmla="*/ 1408671 h 1507525"/>
              <a:gd name="connsiteX6" fmla="*/ 757878 w 922634"/>
              <a:gd name="connsiteY6" fmla="*/ 1507525 h 1507525"/>
              <a:gd name="connsiteX7" fmla="*/ 659024 w 922634"/>
              <a:gd name="connsiteY7" fmla="*/ 1507525 h 1507525"/>
              <a:gd name="connsiteX8" fmla="*/ 494268 w 922634"/>
              <a:gd name="connsiteY8" fmla="*/ 1408671 h 1507525"/>
              <a:gd name="connsiteX9" fmla="*/ 593122 w 922634"/>
              <a:gd name="connsiteY9" fmla="*/ 1408671 h 1507525"/>
              <a:gd name="connsiteX10" fmla="*/ 593122 w 922634"/>
              <a:gd name="connsiteY10" fmla="*/ 1507525 h 1507525"/>
              <a:gd name="connsiteX11" fmla="*/ 494268 w 922634"/>
              <a:gd name="connsiteY11" fmla="*/ 1507525 h 1507525"/>
              <a:gd name="connsiteX12" fmla="*/ 329512 w 922634"/>
              <a:gd name="connsiteY12" fmla="*/ 1408671 h 1507525"/>
              <a:gd name="connsiteX13" fmla="*/ 428366 w 922634"/>
              <a:gd name="connsiteY13" fmla="*/ 1408671 h 1507525"/>
              <a:gd name="connsiteX14" fmla="*/ 428366 w 922634"/>
              <a:gd name="connsiteY14" fmla="*/ 1507525 h 1507525"/>
              <a:gd name="connsiteX15" fmla="*/ 329512 w 922634"/>
              <a:gd name="connsiteY15" fmla="*/ 1507525 h 1507525"/>
              <a:gd name="connsiteX16" fmla="*/ 164756 w 922634"/>
              <a:gd name="connsiteY16" fmla="*/ 1408671 h 1507525"/>
              <a:gd name="connsiteX17" fmla="*/ 263610 w 922634"/>
              <a:gd name="connsiteY17" fmla="*/ 1408671 h 1507525"/>
              <a:gd name="connsiteX18" fmla="*/ 263610 w 922634"/>
              <a:gd name="connsiteY18" fmla="*/ 1507525 h 1507525"/>
              <a:gd name="connsiteX19" fmla="*/ 164756 w 922634"/>
              <a:gd name="connsiteY19" fmla="*/ 1507525 h 1507525"/>
              <a:gd name="connsiteX20" fmla="*/ 0 w 922634"/>
              <a:gd name="connsiteY20" fmla="*/ 1408671 h 1507525"/>
              <a:gd name="connsiteX21" fmla="*/ 98854 w 922634"/>
              <a:gd name="connsiteY21" fmla="*/ 1408671 h 1507525"/>
              <a:gd name="connsiteX22" fmla="*/ 98854 w 922634"/>
              <a:gd name="connsiteY22" fmla="*/ 1507525 h 1507525"/>
              <a:gd name="connsiteX23" fmla="*/ 0 w 922634"/>
              <a:gd name="connsiteY23" fmla="*/ 1507525 h 1507525"/>
              <a:gd name="connsiteX24" fmla="*/ 823780 w 922634"/>
              <a:gd name="connsiteY24" fmla="*/ 1252152 h 1507525"/>
              <a:gd name="connsiteX25" fmla="*/ 922634 w 922634"/>
              <a:gd name="connsiteY25" fmla="*/ 1252152 h 1507525"/>
              <a:gd name="connsiteX26" fmla="*/ 922634 w 922634"/>
              <a:gd name="connsiteY26" fmla="*/ 1351006 h 1507525"/>
              <a:gd name="connsiteX27" fmla="*/ 823780 w 922634"/>
              <a:gd name="connsiteY27" fmla="*/ 1351006 h 1507525"/>
              <a:gd name="connsiteX28" fmla="*/ 659024 w 922634"/>
              <a:gd name="connsiteY28" fmla="*/ 1252152 h 1507525"/>
              <a:gd name="connsiteX29" fmla="*/ 757878 w 922634"/>
              <a:gd name="connsiteY29" fmla="*/ 1252152 h 1507525"/>
              <a:gd name="connsiteX30" fmla="*/ 757878 w 922634"/>
              <a:gd name="connsiteY30" fmla="*/ 1351006 h 1507525"/>
              <a:gd name="connsiteX31" fmla="*/ 659024 w 922634"/>
              <a:gd name="connsiteY31" fmla="*/ 1351006 h 1507525"/>
              <a:gd name="connsiteX32" fmla="*/ 494268 w 922634"/>
              <a:gd name="connsiteY32" fmla="*/ 1252152 h 1507525"/>
              <a:gd name="connsiteX33" fmla="*/ 593122 w 922634"/>
              <a:gd name="connsiteY33" fmla="*/ 1252152 h 1507525"/>
              <a:gd name="connsiteX34" fmla="*/ 593122 w 922634"/>
              <a:gd name="connsiteY34" fmla="*/ 1351006 h 1507525"/>
              <a:gd name="connsiteX35" fmla="*/ 494268 w 922634"/>
              <a:gd name="connsiteY35" fmla="*/ 1351006 h 1507525"/>
              <a:gd name="connsiteX36" fmla="*/ 329512 w 922634"/>
              <a:gd name="connsiteY36" fmla="*/ 1252152 h 1507525"/>
              <a:gd name="connsiteX37" fmla="*/ 428366 w 922634"/>
              <a:gd name="connsiteY37" fmla="*/ 1252152 h 1507525"/>
              <a:gd name="connsiteX38" fmla="*/ 428366 w 922634"/>
              <a:gd name="connsiteY38" fmla="*/ 1351006 h 1507525"/>
              <a:gd name="connsiteX39" fmla="*/ 329512 w 922634"/>
              <a:gd name="connsiteY39" fmla="*/ 1351006 h 1507525"/>
              <a:gd name="connsiteX40" fmla="*/ 164756 w 922634"/>
              <a:gd name="connsiteY40" fmla="*/ 1252152 h 1507525"/>
              <a:gd name="connsiteX41" fmla="*/ 263610 w 922634"/>
              <a:gd name="connsiteY41" fmla="*/ 1252152 h 1507525"/>
              <a:gd name="connsiteX42" fmla="*/ 263610 w 922634"/>
              <a:gd name="connsiteY42" fmla="*/ 1351006 h 1507525"/>
              <a:gd name="connsiteX43" fmla="*/ 164756 w 922634"/>
              <a:gd name="connsiteY43" fmla="*/ 1351006 h 1507525"/>
              <a:gd name="connsiteX44" fmla="*/ 0 w 922634"/>
              <a:gd name="connsiteY44" fmla="*/ 1252152 h 1507525"/>
              <a:gd name="connsiteX45" fmla="*/ 98854 w 922634"/>
              <a:gd name="connsiteY45" fmla="*/ 1252152 h 1507525"/>
              <a:gd name="connsiteX46" fmla="*/ 98854 w 922634"/>
              <a:gd name="connsiteY46" fmla="*/ 1351006 h 1507525"/>
              <a:gd name="connsiteX47" fmla="*/ 0 w 922634"/>
              <a:gd name="connsiteY47" fmla="*/ 1351006 h 1507525"/>
              <a:gd name="connsiteX48" fmla="*/ 823780 w 922634"/>
              <a:gd name="connsiteY48" fmla="*/ 1095633 h 1507525"/>
              <a:gd name="connsiteX49" fmla="*/ 922634 w 922634"/>
              <a:gd name="connsiteY49" fmla="*/ 1095633 h 1507525"/>
              <a:gd name="connsiteX50" fmla="*/ 922634 w 922634"/>
              <a:gd name="connsiteY50" fmla="*/ 1194487 h 1507525"/>
              <a:gd name="connsiteX51" fmla="*/ 823780 w 922634"/>
              <a:gd name="connsiteY51" fmla="*/ 1194487 h 1507525"/>
              <a:gd name="connsiteX52" fmla="*/ 659024 w 922634"/>
              <a:gd name="connsiteY52" fmla="*/ 1095633 h 1507525"/>
              <a:gd name="connsiteX53" fmla="*/ 757878 w 922634"/>
              <a:gd name="connsiteY53" fmla="*/ 1095633 h 1507525"/>
              <a:gd name="connsiteX54" fmla="*/ 757878 w 922634"/>
              <a:gd name="connsiteY54" fmla="*/ 1194487 h 1507525"/>
              <a:gd name="connsiteX55" fmla="*/ 659024 w 922634"/>
              <a:gd name="connsiteY55" fmla="*/ 1194487 h 1507525"/>
              <a:gd name="connsiteX56" fmla="*/ 494268 w 922634"/>
              <a:gd name="connsiteY56" fmla="*/ 1095633 h 1507525"/>
              <a:gd name="connsiteX57" fmla="*/ 593122 w 922634"/>
              <a:gd name="connsiteY57" fmla="*/ 1095633 h 1507525"/>
              <a:gd name="connsiteX58" fmla="*/ 593122 w 922634"/>
              <a:gd name="connsiteY58" fmla="*/ 1194487 h 1507525"/>
              <a:gd name="connsiteX59" fmla="*/ 494268 w 922634"/>
              <a:gd name="connsiteY59" fmla="*/ 1194487 h 1507525"/>
              <a:gd name="connsiteX60" fmla="*/ 329512 w 922634"/>
              <a:gd name="connsiteY60" fmla="*/ 1095633 h 1507525"/>
              <a:gd name="connsiteX61" fmla="*/ 428366 w 922634"/>
              <a:gd name="connsiteY61" fmla="*/ 1095633 h 1507525"/>
              <a:gd name="connsiteX62" fmla="*/ 428366 w 922634"/>
              <a:gd name="connsiteY62" fmla="*/ 1194487 h 1507525"/>
              <a:gd name="connsiteX63" fmla="*/ 329512 w 922634"/>
              <a:gd name="connsiteY63" fmla="*/ 1194487 h 1507525"/>
              <a:gd name="connsiteX64" fmla="*/ 164756 w 922634"/>
              <a:gd name="connsiteY64" fmla="*/ 1095633 h 1507525"/>
              <a:gd name="connsiteX65" fmla="*/ 263610 w 922634"/>
              <a:gd name="connsiteY65" fmla="*/ 1095633 h 1507525"/>
              <a:gd name="connsiteX66" fmla="*/ 263610 w 922634"/>
              <a:gd name="connsiteY66" fmla="*/ 1194487 h 1507525"/>
              <a:gd name="connsiteX67" fmla="*/ 164756 w 922634"/>
              <a:gd name="connsiteY67" fmla="*/ 1194487 h 1507525"/>
              <a:gd name="connsiteX68" fmla="*/ 0 w 922634"/>
              <a:gd name="connsiteY68" fmla="*/ 1095633 h 1507525"/>
              <a:gd name="connsiteX69" fmla="*/ 98854 w 922634"/>
              <a:gd name="connsiteY69" fmla="*/ 1095633 h 1507525"/>
              <a:gd name="connsiteX70" fmla="*/ 98854 w 922634"/>
              <a:gd name="connsiteY70" fmla="*/ 1194487 h 1507525"/>
              <a:gd name="connsiteX71" fmla="*/ 0 w 922634"/>
              <a:gd name="connsiteY71" fmla="*/ 1194487 h 1507525"/>
              <a:gd name="connsiteX72" fmla="*/ 823780 w 922634"/>
              <a:gd name="connsiteY72" fmla="*/ 939114 h 1507525"/>
              <a:gd name="connsiteX73" fmla="*/ 922634 w 922634"/>
              <a:gd name="connsiteY73" fmla="*/ 939114 h 1507525"/>
              <a:gd name="connsiteX74" fmla="*/ 922634 w 922634"/>
              <a:gd name="connsiteY74" fmla="*/ 1037968 h 1507525"/>
              <a:gd name="connsiteX75" fmla="*/ 823780 w 922634"/>
              <a:gd name="connsiteY75" fmla="*/ 1037968 h 1507525"/>
              <a:gd name="connsiteX76" fmla="*/ 659024 w 922634"/>
              <a:gd name="connsiteY76" fmla="*/ 939114 h 1507525"/>
              <a:gd name="connsiteX77" fmla="*/ 757878 w 922634"/>
              <a:gd name="connsiteY77" fmla="*/ 939114 h 1507525"/>
              <a:gd name="connsiteX78" fmla="*/ 757878 w 922634"/>
              <a:gd name="connsiteY78" fmla="*/ 1037968 h 1507525"/>
              <a:gd name="connsiteX79" fmla="*/ 659024 w 922634"/>
              <a:gd name="connsiteY79" fmla="*/ 1037968 h 1507525"/>
              <a:gd name="connsiteX80" fmla="*/ 494268 w 922634"/>
              <a:gd name="connsiteY80" fmla="*/ 939114 h 1507525"/>
              <a:gd name="connsiteX81" fmla="*/ 593122 w 922634"/>
              <a:gd name="connsiteY81" fmla="*/ 939114 h 1507525"/>
              <a:gd name="connsiteX82" fmla="*/ 593122 w 922634"/>
              <a:gd name="connsiteY82" fmla="*/ 1037968 h 1507525"/>
              <a:gd name="connsiteX83" fmla="*/ 494268 w 922634"/>
              <a:gd name="connsiteY83" fmla="*/ 1037968 h 1507525"/>
              <a:gd name="connsiteX84" fmla="*/ 329512 w 922634"/>
              <a:gd name="connsiteY84" fmla="*/ 939114 h 1507525"/>
              <a:gd name="connsiteX85" fmla="*/ 428366 w 922634"/>
              <a:gd name="connsiteY85" fmla="*/ 939114 h 1507525"/>
              <a:gd name="connsiteX86" fmla="*/ 428366 w 922634"/>
              <a:gd name="connsiteY86" fmla="*/ 1037968 h 1507525"/>
              <a:gd name="connsiteX87" fmla="*/ 329512 w 922634"/>
              <a:gd name="connsiteY87" fmla="*/ 1037968 h 1507525"/>
              <a:gd name="connsiteX88" fmla="*/ 164756 w 922634"/>
              <a:gd name="connsiteY88" fmla="*/ 939114 h 1507525"/>
              <a:gd name="connsiteX89" fmla="*/ 263610 w 922634"/>
              <a:gd name="connsiteY89" fmla="*/ 939114 h 1507525"/>
              <a:gd name="connsiteX90" fmla="*/ 263610 w 922634"/>
              <a:gd name="connsiteY90" fmla="*/ 1037968 h 1507525"/>
              <a:gd name="connsiteX91" fmla="*/ 164756 w 922634"/>
              <a:gd name="connsiteY91" fmla="*/ 1037968 h 1507525"/>
              <a:gd name="connsiteX92" fmla="*/ 0 w 922634"/>
              <a:gd name="connsiteY92" fmla="*/ 939114 h 1507525"/>
              <a:gd name="connsiteX93" fmla="*/ 98854 w 922634"/>
              <a:gd name="connsiteY93" fmla="*/ 939114 h 1507525"/>
              <a:gd name="connsiteX94" fmla="*/ 98854 w 922634"/>
              <a:gd name="connsiteY94" fmla="*/ 1037968 h 1507525"/>
              <a:gd name="connsiteX95" fmla="*/ 0 w 922634"/>
              <a:gd name="connsiteY95" fmla="*/ 1037968 h 1507525"/>
              <a:gd name="connsiteX96" fmla="*/ 823780 w 922634"/>
              <a:gd name="connsiteY96" fmla="*/ 782595 h 1507525"/>
              <a:gd name="connsiteX97" fmla="*/ 922634 w 922634"/>
              <a:gd name="connsiteY97" fmla="*/ 782595 h 1507525"/>
              <a:gd name="connsiteX98" fmla="*/ 922634 w 922634"/>
              <a:gd name="connsiteY98" fmla="*/ 881449 h 1507525"/>
              <a:gd name="connsiteX99" fmla="*/ 823780 w 922634"/>
              <a:gd name="connsiteY99" fmla="*/ 881449 h 1507525"/>
              <a:gd name="connsiteX100" fmla="*/ 659024 w 922634"/>
              <a:gd name="connsiteY100" fmla="*/ 782595 h 1507525"/>
              <a:gd name="connsiteX101" fmla="*/ 757878 w 922634"/>
              <a:gd name="connsiteY101" fmla="*/ 782595 h 1507525"/>
              <a:gd name="connsiteX102" fmla="*/ 757878 w 922634"/>
              <a:gd name="connsiteY102" fmla="*/ 881449 h 1507525"/>
              <a:gd name="connsiteX103" fmla="*/ 659024 w 922634"/>
              <a:gd name="connsiteY103" fmla="*/ 881449 h 1507525"/>
              <a:gd name="connsiteX104" fmla="*/ 494268 w 922634"/>
              <a:gd name="connsiteY104" fmla="*/ 782595 h 1507525"/>
              <a:gd name="connsiteX105" fmla="*/ 593122 w 922634"/>
              <a:gd name="connsiteY105" fmla="*/ 782595 h 1507525"/>
              <a:gd name="connsiteX106" fmla="*/ 593122 w 922634"/>
              <a:gd name="connsiteY106" fmla="*/ 881449 h 1507525"/>
              <a:gd name="connsiteX107" fmla="*/ 494268 w 922634"/>
              <a:gd name="connsiteY107" fmla="*/ 881449 h 1507525"/>
              <a:gd name="connsiteX108" fmla="*/ 329512 w 922634"/>
              <a:gd name="connsiteY108" fmla="*/ 782595 h 1507525"/>
              <a:gd name="connsiteX109" fmla="*/ 428366 w 922634"/>
              <a:gd name="connsiteY109" fmla="*/ 782595 h 1507525"/>
              <a:gd name="connsiteX110" fmla="*/ 428366 w 922634"/>
              <a:gd name="connsiteY110" fmla="*/ 881449 h 1507525"/>
              <a:gd name="connsiteX111" fmla="*/ 329512 w 922634"/>
              <a:gd name="connsiteY111" fmla="*/ 881449 h 1507525"/>
              <a:gd name="connsiteX112" fmla="*/ 164756 w 922634"/>
              <a:gd name="connsiteY112" fmla="*/ 782595 h 1507525"/>
              <a:gd name="connsiteX113" fmla="*/ 263610 w 922634"/>
              <a:gd name="connsiteY113" fmla="*/ 782595 h 1507525"/>
              <a:gd name="connsiteX114" fmla="*/ 263610 w 922634"/>
              <a:gd name="connsiteY114" fmla="*/ 881449 h 1507525"/>
              <a:gd name="connsiteX115" fmla="*/ 164756 w 922634"/>
              <a:gd name="connsiteY115" fmla="*/ 881449 h 1507525"/>
              <a:gd name="connsiteX116" fmla="*/ 0 w 922634"/>
              <a:gd name="connsiteY116" fmla="*/ 782595 h 1507525"/>
              <a:gd name="connsiteX117" fmla="*/ 98854 w 922634"/>
              <a:gd name="connsiteY117" fmla="*/ 782595 h 1507525"/>
              <a:gd name="connsiteX118" fmla="*/ 98854 w 922634"/>
              <a:gd name="connsiteY118" fmla="*/ 881449 h 1507525"/>
              <a:gd name="connsiteX119" fmla="*/ 0 w 922634"/>
              <a:gd name="connsiteY119" fmla="*/ 881449 h 1507525"/>
              <a:gd name="connsiteX120" fmla="*/ 823780 w 922634"/>
              <a:gd name="connsiteY120" fmla="*/ 626076 h 1507525"/>
              <a:gd name="connsiteX121" fmla="*/ 922634 w 922634"/>
              <a:gd name="connsiteY121" fmla="*/ 626076 h 1507525"/>
              <a:gd name="connsiteX122" fmla="*/ 922634 w 922634"/>
              <a:gd name="connsiteY122" fmla="*/ 724930 h 1507525"/>
              <a:gd name="connsiteX123" fmla="*/ 823780 w 922634"/>
              <a:gd name="connsiteY123" fmla="*/ 724930 h 1507525"/>
              <a:gd name="connsiteX124" fmla="*/ 659024 w 922634"/>
              <a:gd name="connsiteY124" fmla="*/ 626076 h 1507525"/>
              <a:gd name="connsiteX125" fmla="*/ 757878 w 922634"/>
              <a:gd name="connsiteY125" fmla="*/ 626076 h 1507525"/>
              <a:gd name="connsiteX126" fmla="*/ 757878 w 922634"/>
              <a:gd name="connsiteY126" fmla="*/ 724930 h 1507525"/>
              <a:gd name="connsiteX127" fmla="*/ 659024 w 922634"/>
              <a:gd name="connsiteY127" fmla="*/ 724930 h 1507525"/>
              <a:gd name="connsiteX128" fmla="*/ 494268 w 922634"/>
              <a:gd name="connsiteY128" fmla="*/ 626076 h 1507525"/>
              <a:gd name="connsiteX129" fmla="*/ 593122 w 922634"/>
              <a:gd name="connsiteY129" fmla="*/ 626076 h 1507525"/>
              <a:gd name="connsiteX130" fmla="*/ 593122 w 922634"/>
              <a:gd name="connsiteY130" fmla="*/ 724930 h 1507525"/>
              <a:gd name="connsiteX131" fmla="*/ 494268 w 922634"/>
              <a:gd name="connsiteY131" fmla="*/ 724930 h 1507525"/>
              <a:gd name="connsiteX132" fmla="*/ 329512 w 922634"/>
              <a:gd name="connsiteY132" fmla="*/ 626076 h 1507525"/>
              <a:gd name="connsiteX133" fmla="*/ 428366 w 922634"/>
              <a:gd name="connsiteY133" fmla="*/ 626076 h 1507525"/>
              <a:gd name="connsiteX134" fmla="*/ 428366 w 922634"/>
              <a:gd name="connsiteY134" fmla="*/ 724930 h 1507525"/>
              <a:gd name="connsiteX135" fmla="*/ 329512 w 922634"/>
              <a:gd name="connsiteY135" fmla="*/ 724930 h 1507525"/>
              <a:gd name="connsiteX136" fmla="*/ 164756 w 922634"/>
              <a:gd name="connsiteY136" fmla="*/ 626076 h 1507525"/>
              <a:gd name="connsiteX137" fmla="*/ 263610 w 922634"/>
              <a:gd name="connsiteY137" fmla="*/ 626076 h 1507525"/>
              <a:gd name="connsiteX138" fmla="*/ 263610 w 922634"/>
              <a:gd name="connsiteY138" fmla="*/ 724930 h 1507525"/>
              <a:gd name="connsiteX139" fmla="*/ 164756 w 922634"/>
              <a:gd name="connsiteY139" fmla="*/ 724930 h 1507525"/>
              <a:gd name="connsiteX140" fmla="*/ 0 w 922634"/>
              <a:gd name="connsiteY140" fmla="*/ 626076 h 1507525"/>
              <a:gd name="connsiteX141" fmla="*/ 98854 w 922634"/>
              <a:gd name="connsiteY141" fmla="*/ 626076 h 1507525"/>
              <a:gd name="connsiteX142" fmla="*/ 98854 w 922634"/>
              <a:gd name="connsiteY142" fmla="*/ 724930 h 1507525"/>
              <a:gd name="connsiteX143" fmla="*/ 0 w 922634"/>
              <a:gd name="connsiteY143" fmla="*/ 724930 h 1507525"/>
              <a:gd name="connsiteX144" fmla="*/ 823780 w 922634"/>
              <a:gd name="connsiteY144" fmla="*/ 469557 h 1507525"/>
              <a:gd name="connsiteX145" fmla="*/ 922634 w 922634"/>
              <a:gd name="connsiteY145" fmla="*/ 469557 h 1507525"/>
              <a:gd name="connsiteX146" fmla="*/ 922634 w 922634"/>
              <a:gd name="connsiteY146" fmla="*/ 568411 h 1507525"/>
              <a:gd name="connsiteX147" fmla="*/ 823780 w 922634"/>
              <a:gd name="connsiteY147" fmla="*/ 568411 h 1507525"/>
              <a:gd name="connsiteX148" fmla="*/ 659024 w 922634"/>
              <a:gd name="connsiteY148" fmla="*/ 469557 h 1507525"/>
              <a:gd name="connsiteX149" fmla="*/ 757878 w 922634"/>
              <a:gd name="connsiteY149" fmla="*/ 469557 h 1507525"/>
              <a:gd name="connsiteX150" fmla="*/ 757878 w 922634"/>
              <a:gd name="connsiteY150" fmla="*/ 568411 h 1507525"/>
              <a:gd name="connsiteX151" fmla="*/ 659024 w 922634"/>
              <a:gd name="connsiteY151" fmla="*/ 568411 h 1507525"/>
              <a:gd name="connsiteX152" fmla="*/ 494268 w 922634"/>
              <a:gd name="connsiteY152" fmla="*/ 469557 h 1507525"/>
              <a:gd name="connsiteX153" fmla="*/ 593122 w 922634"/>
              <a:gd name="connsiteY153" fmla="*/ 469557 h 1507525"/>
              <a:gd name="connsiteX154" fmla="*/ 593122 w 922634"/>
              <a:gd name="connsiteY154" fmla="*/ 568411 h 1507525"/>
              <a:gd name="connsiteX155" fmla="*/ 494268 w 922634"/>
              <a:gd name="connsiteY155" fmla="*/ 568411 h 1507525"/>
              <a:gd name="connsiteX156" fmla="*/ 329512 w 922634"/>
              <a:gd name="connsiteY156" fmla="*/ 469557 h 1507525"/>
              <a:gd name="connsiteX157" fmla="*/ 428366 w 922634"/>
              <a:gd name="connsiteY157" fmla="*/ 469557 h 1507525"/>
              <a:gd name="connsiteX158" fmla="*/ 428366 w 922634"/>
              <a:gd name="connsiteY158" fmla="*/ 568411 h 1507525"/>
              <a:gd name="connsiteX159" fmla="*/ 329512 w 922634"/>
              <a:gd name="connsiteY159" fmla="*/ 568411 h 1507525"/>
              <a:gd name="connsiteX160" fmla="*/ 164756 w 922634"/>
              <a:gd name="connsiteY160" fmla="*/ 469557 h 1507525"/>
              <a:gd name="connsiteX161" fmla="*/ 263610 w 922634"/>
              <a:gd name="connsiteY161" fmla="*/ 469557 h 1507525"/>
              <a:gd name="connsiteX162" fmla="*/ 263610 w 922634"/>
              <a:gd name="connsiteY162" fmla="*/ 568411 h 1507525"/>
              <a:gd name="connsiteX163" fmla="*/ 164756 w 922634"/>
              <a:gd name="connsiteY163" fmla="*/ 568411 h 1507525"/>
              <a:gd name="connsiteX164" fmla="*/ 0 w 922634"/>
              <a:gd name="connsiteY164" fmla="*/ 469557 h 1507525"/>
              <a:gd name="connsiteX165" fmla="*/ 98854 w 922634"/>
              <a:gd name="connsiteY165" fmla="*/ 469557 h 1507525"/>
              <a:gd name="connsiteX166" fmla="*/ 98854 w 922634"/>
              <a:gd name="connsiteY166" fmla="*/ 568411 h 1507525"/>
              <a:gd name="connsiteX167" fmla="*/ 0 w 922634"/>
              <a:gd name="connsiteY167" fmla="*/ 568411 h 1507525"/>
              <a:gd name="connsiteX168" fmla="*/ 823780 w 922634"/>
              <a:gd name="connsiteY168" fmla="*/ 313038 h 1507525"/>
              <a:gd name="connsiteX169" fmla="*/ 922634 w 922634"/>
              <a:gd name="connsiteY169" fmla="*/ 313038 h 1507525"/>
              <a:gd name="connsiteX170" fmla="*/ 922634 w 922634"/>
              <a:gd name="connsiteY170" fmla="*/ 411892 h 1507525"/>
              <a:gd name="connsiteX171" fmla="*/ 823780 w 922634"/>
              <a:gd name="connsiteY171" fmla="*/ 411892 h 1507525"/>
              <a:gd name="connsiteX172" fmla="*/ 659024 w 922634"/>
              <a:gd name="connsiteY172" fmla="*/ 313038 h 1507525"/>
              <a:gd name="connsiteX173" fmla="*/ 757878 w 922634"/>
              <a:gd name="connsiteY173" fmla="*/ 313038 h 1507525"/>
              <a:gd name="connsiteX174" fmla="*/ 757878 w 922634"/>
              <a:gd name="connsiteY174" fmla="*/ 411892 h 1507525"/>
              <a:gd name="connsiteX175" fmla="*/ 659024 w 922634"/>
              <a:gd name="connsiteY175" fmla="*/ 411892 h 1507525"/>
              <a:gd name="connsiteX176" fmla="*/ 494268 w 922634"/>
              <a:gd name="connsiteY176" fmla="*/ 313038 h 1507525"/>
              <a:gd name="connsiteX177" fmla="*/ 593122 w 922634"/>
              <a:gd name="connsiteY177" fmla="*/ 313038 h 1507525"/>
              <a:gd name="connsiteX178" fmla="*/ 593122 w 922634"/>
              <a:gd name="connsiteY178" fmla="*/ 411892 h 1507525"/>
              <a:gd name="connsiteX179" fmla="*/ 494268 w 922634"/>
              <a:gd name="connsiteY179" fmla="*/ 411892 h 1507525"/>
              <a:gd name="connsiteX180" fmla="*/ 329512 w 922634"/>
              <a:gd name="connsiteY180" fmla="*/ 313038 h 1507525"/>
              <a:gd name="connsiteX181" fmla="*/ 428366 w 922634"/>
              <a:gd name="connsiteY181" fmla="*/ 313038 h 1507525"/>
              <a:gd name="connsiteX182" fmla="*/ 428366 w 922634"/>
              <a:gd name="connsiteY182" fmla="*/ 411892 h 1507525"/>
              <a:gd name="connsiteX183" fmla="*/ 329512 w 922634"/>
              <a:gd name="connsiteY183" fmla="*/ 411892 h 1507525"/>
              <a:gd name="connsiteX184" fmla="*/ 164756 w 922634"/>
              <a:gd name="connsiteY184" fmla="*/ 313038 h 1507525"/>
              <a:gd name="connsiteX185" fmla="*/ 263610 w 922634"/>
              <a:gd name="connsiteY185" fmla="*/ 313038 h 1507525"/>
              <a:gd name="connsiteX186" fmla="*/ 263610 w 922634"/>
              <a:gd name="connsiteY186" fmla="*/ 411892 h 1507525"/>
              <a:gd name="connsiteX187" fmla="*/ 164756 w 922634"/>
              <a:gd name="connsiteY187" fmla="*/ 411892 h 1507525"/>
              <a:gd name="connsiteX188" fmla="*/ 0 w 922634"/>
              <a:gd name="connsiteY188" fmla="*/ 313038 h 1507525"/>
              <a:gd name="connsiteX189" fmla="*/ 98854 w 922634"/>
              <a:gd name="connsiteY189" fmla="*/ 313038 h 1507525"/>
              <a:gd name="connsiteX190" fmla="*/ 98854 w 922634"/>
              <a:gd name="connsiteY190" fmla="*/ 411892 h 1507525"/>
              <a:gd name="connsiteX191" fmla="*/ 0 w 922634"/>
              <a:gd name="connsiteY191" fmla="*/ 411892 h 1507525"/>
              <a:gd name="connsiteX192" fmla="*/ 823780 w 922634"/>
              <a:gd name="connsiteY192" fmla="*/ 156519 h 1507525"/>
              <a:gd name="connsiteX193" fmla="*/ 922634 w 922634"/>
              <a:gd name="connsiteY193" fmla="*/ 156519 h 1507525"/>
              <a:gd name="connsiteX194" fmla="*/ 922634 w 922634"/>
              <a:gd name="connsiteY194" fmla="*/ 255373 h 1507525"/>
              <a:gd name="connsiteX195" fmla="*/ 823780 w 922634"/>
              <a:gd name="connsiteY195" fmla="*/ 255373 h 1507525"/>
              <a:gd name="connsiteX196" fmla="*/ 659024 w 922634"/>
              <a:gd name="connsiteY196" fmla="*/ 156519 h 1507525"/>
              <a:gd name="connsiteX197" fmla="*/ 757878 w 922634"/>
              <a:gd name="connsiteY197" fmla="*/ 156519 h 1507525"/>
              <a:gd name="connsiteX198" fmla="*/ 757878 w 922634"/>
              <a:gd name="connsiteY198" fmla="*/ 255373 h 1507525"/>
              <a:gd name="connsiteX199" fmla="*/ 659024 w 922634"/>
              <a:gd name="connsiteY199" fmla="*/ 255373 h 1507525"/>
              <a:gd name="connsiteX200" fmla="*/ 494268 w 922634"/>
              <a:gd name="connsiteY200" fmla="*/ 156519 h 1507525"/>
              <a:gd name="connsiteX201" fmla="*/ 593122 w 922634"/>
              <a:gd name="connsiteY201" fmla="*/ 156519 h 1507525"/>
              <a:gd name="connsiteX202" fmla="*/ 593122 w 922634"/>
              <a:gd name="connsiteY202" fmla="*/ 255373 h 1507525"/>
              <a:gd name="connsiteX203" fmla="*/ 494268 w 922634"/>
              <a:gd name="connsiteY203" fmla="*/ 255373 h 1507525"/>
              <a:gd name="connsiteX204" fmla="*/ 329512 w 922634"/>
              <a:gd name="connsiteY204" fmla="*/ 156519 h 1507525"/>
              <a:gd name="connsiteX205" fmla="*/ 428366 w 922634"/>
              <a:gd name="connsiteY205" fmla="*/ 156519 h 1507525"/>
              <a:gd name="connsiteX206" fmla="*/ 428366 w 922634"/>
              <a:gd name="connsiteY206" fmla="*/ 255373 h 1507525"/>
              <a:gd name="connsiteX207" fmla="*/ 329512 w 922634"/>
              <a:gd name="connsiteY207" fmla="*/ 255373 h 1507525"/>
              <a:gd name="connsiteX208" fmla="*/ 164756 w 922634"/>
              <a:gd name="connsiteY208" fmla="*/ 156519 h 1507525"/>
              <a:gd name="connsiteX209" fmla="*/ 263610 w 922634"/>
              <a:gd name="connsiteY209" fmla="*/ 156519 h 1507525"/>
              <a:gd name="connsiteX210" fmla="*/ 263610 w 922634"/>
              <a:gd name="connsiteY210" fmla="*/ 255373 h 1507525"/>
              <a:gd name="connsiteX211" fmla="*/ 164756 w 922634"/>
              <a:gd name="connsiteY211" fmla="*/ 255373 h 1507525"/>
              <a:gd name="connsiteX212" fmla="*/ 0 w 922634"/>
              <a:gd name="connsiteY212" fmla="*/ 156519 h 1507525"/>
              <a:gd name="connsiteX213" fmla="*/ 98854 w 922634"/>
              <a:gd name="connsiteY213" fmla="*/ 156519 h 1507525"/>
              <a:gd name="connsiteX214" fmla="*/ 98854 w 922634"/>
              <a:gd name="connsiteY214" fmla="*/ 255373 h 1507525"/>
              <a:gd name="connsiteX215" fmla="*/ 0 w 922634"/>
              <a:gd name="connsiteY215" fmla="*/ 255373 h 1507525"/>
              <a:gd name="connsiteX216" fmla="*/ 823780 w 922634"/>
              <a:gd name="connsiteY216" fmla="*/ 0 h 1507525"/>
              <a:gd name="connsiteX217" fmla="*/ 922634 w 922634"/>
              <a:gd name="connsiteY217" fmla="*/ 0 h 1507525"/>
              <a:gd name="connsiteX218" fmla="*/ 922634 w 922634"/>
              <a:gd name="connsiteY218" fmla="*/ 98854 h 1507525"/>
              <a:gd name="connsiteX219" fmla="*/ 823780 w 922634"/>
              <a:gd name="connsiteY219" fmla="*/ 98854 h 1507525"/>
              <a:gd name="connsiteX220" fmla="*/ 659024 w 922634"/>
              <a:gd name="connsiteY220" fmla="*/ 0 h 1507525"/>
              <a:gd name="connsiteX221" fmla="*/ 757878 w 922634"/>
              <a:gd name="connsiteY221" fmla="*/ 0 h 1507525"/>
              <a:gd name="connsiteX222" fmla="*/ 757878 w 922634"/>
              <a:gd name="connsiteY222" fmla="*/ 98854 h 1507525"/>
              <a:gd name="connsiteX223" fmla="*/ 659024 w 922634"/>
              <a:gd name="connsiteY223" fmla="*/ 98854 h 1507525"/>
              <a:gd name="connsiteX224" fmla="*/ 494268 w 922634"/>
              <a:gd name="connsiteY224" fmla="*/ 0 h 1507525"/>
              <a:gd name="connsiteX225" fmla="*/ 593122 w 922634"/>
              <a:gd name="connsiteY225" fmla="*/ 0 h 1507525"/>
              <a:gd name="connsiteX226" fmla="*/ 593122 w 922634"/>
              <a:gd name="connsiteY226" fmla="*/ 98854 h 1507525"/>
              <a:gd name="connsiteX227" fmla="*/ 494268 w 922634"/>
              <a:gd name="connsiteY227" fmla="*/ 98854 h 1507525"/>
              <a:gd name="connsiteX228" fmla="*/ 329512 w 922634"/>
              <a:gd name="connsiteY228" fmla="*/ 0 h 1507525"/>
              <a:gd name="connsiteX229" fmla="*/ 428366 w 922634"/>
              <a:gd name="connsiteY229" fmla="*/ 0 h 1507525"/>
              <a:gd name="connsiteX230" fmla="*/ 428366 w 922634"/>
              <a:gd name="connsiteY230" fmla="*/ 98854 h 1507525"/>
              <a:gd name="connsiteX231" fmla="*/ 329512 w 922634"/>
              <a:gd name="connsiteY231" fmla="*/ 98854 h 1507525"/>
              <a:gd name="connsiteX232" fmla="*/ 164756 w 922634"/>
              <a:gd name="connsiteY232" fmla="*/ 0 h 1507525"/>
              <a:gd name="connsiteX233" fmla="*/ 263610 w 922634"/>
              <a:gd name="connsiteY233" fmla="*/ 0 h 1507525"/>
              <a:gd name="connsiteX234" fmla="*/ 263610 w 922634"/>
              <a:gd name="connsiteY234" fmla="*/ 98854 h 1507525"/>
              <a:gd name="connsiteX235" fmla="*/ 164756 w 922634"/>
              <a:gd name="connsiteY235" fmla="*/ 98854 h 1507525"/>
              <a:gd name="connsiteX236" fmla="*/ 0 w 922634"/>
              <a:gd name="connsiteY236" fmla="*/ 0 h 1507525"/>
              <a:gd name="connsiteX237" fmla="*/ 98854 w 922634"/>
              <a:gd name="connsiteY237" fmla="*/ 0 h 1507525"/>
              <a:gd name="connsiteX238" fmla="*/ 98854 w 922634"/>
              <a:gd name="connsiteY238" fmla="*/ 98854 h 1507525"/>
              <a:gd name="connsiteX239" fmla="*/ 0 w 922634"/>
              <a:gd name="connsiteY239" fmla="*/ 98854 h 150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</a:cxnLst>
            <a:rect l="l" t="t" r="r" b="b"/>
            <a:pathLst>
              <a:path w="922634" h="1507525">
                <a:moveTo>
                  <a:pt x="823780" y="1408671"/>
                </a:moveTo>
                <a:lnTo>
                  <a:pt x="922634" y="1408671"/>
                </a:lnTo>
                <a:lnTo>
                  <a:pt x="922634" y="1507525"/>
                </a:lnTo>
                <a:lnTo>
                  <a:pt x="823780" y="1507525"/>
                </a:lnTo>
                <a:close/>
                <a:moveTo>
                  <a:pt x="659024" y="1408671"/>
                </a:moveTo>
                <a:lnTo>
                  <a:pt x="757878" y="1408671"/>
                </a:lnTo>
                <a:lnTo>
                  <a:pt x="757878" y="1507525"/>
                </a:lnTo>
                <a:lnTo>
                  <a:pt x="659024" y="1507525"/>
                </a:lnTo>
                <a:close/>
                <a:moveTo>
                  <a:pt x="494268" y="1408671"/>
                </a:moveTo>
                <a:lnTo>
                  <a:pt x="593122" y="1408671"/>
                </a:lnTo>
                <a:lnTo>
                  <a:pt x="593122" y="1507525"/>
                </a:lnTo>
                <a:lnTo>
                  <a:pt x="494268" y="1507525"/>
                </a:lnTo>
                <a:close/>
                <a:moveTo>
                  <a:pt x="329512" y="1408671"/>
                </a:moveTo>
                <a:lnTo>
                  <a:pt x="428366" y="1408671"/>
                </a:lnTo>
                <a:lnTo>
                  <a:pt x="428366" y="1507525"/>
                </a:lnTo>
                <a:lnTo>
                  <a:pt x="329512" y="1507525"/>
                </a:lnTo>
                <a:close/>
                <a:moveTo>
                  <a:pt x="164756" y="1408671"/>
                </a:moveTo>
                <a:lnTo>
                  <a:pt x="263610" y="1408671"/>
                </a:lnTo>
                <a:lnTo>
                  <a:pt x="263610" y="1507525"/>
                </a:lnTo>
                <a:lnTo>
                  <a:pt x="164756" y="1507525"/>
                </a:lnTo>
                <a:close/>
                <a:moveTo>
                  <a:pt x="0" y="1408671"/>
                </a:moveTo>
                <a:lnTo>
                  <a:pt x="98854" y="1408671"/>
                </a:lnTo>
                <a:lnTo>
                  <a:pt x="98854" y="1507525"/>
                </a:lnTo>
                <a:lnTo>
                  <a:pt x="0" y="1507525"/>
                </a:lnTo>
                <a:close/>
                <a:moveTo>
                  <a:pt x="823780" y="1252152"/>
                </a:moveTo>
                <a:lnTo>
                  <a:pt x="922634" y="1252152"/>
                </a:lnTo>
                <a:lnTo>
                  <a:pt x="922634" y="1351006"/>
                </a:lnTo>
                <a:lnTo>
                  <a:pt x="823780" y="1351006"/>
                </a:lnTo>
                <a:close/>
                <a:moveTo>
                  <a:pt x="659024" y="1252152"/>
                </a:moveTo>
                <a:lnTo>
                  <a:pt x="757878" y="1252152"/>
                </a:lnTo>
                <a:lnTo>
                  <a:pt x="757878" y="1351006"/>
                </a:lnTo>
                <a:lnTo>
                  <a:pt x="659024" y="1351006"/>
                </a:lnTo>
                <a:close/>
                <a:moveTo>
                  <a:pt x="494268" y="1252152"/>
                </a:moveTo>
                <a:lnTo>
                  <a:pt x="593122" y="1252152"/>
                </a:lnTo>
                <a:lnTo>
                  <a:pt x="593122" y="1351006"/>
                </a:lnTo>
                <a:lnTo>
                  <a:pt x="494268" y="1351006"/>
                </a:lnTo>
                <a:close/>
                <a:moveTo>
                  <a:pt x="329512" y="1252152"/>
                </a:moveTo>
                <a:lnTo>
                  <a:pt x="428366" y="1252152"/>
                </a:lnTo>
                <a:lnTo>
                  <a:pt x="428366" y="1351006"/>
                </a:lnTo>
                <a:lnTo>
                  <a:pt x="329512" y="1351006"/>
                </a:lnTo>
                <a:close/>
                <a:moveTo>
                  <a:pt x="164756" y="1252152"/>
                </a:moveTo>
                <a:lnTo>
                  <a:pt x="263610" y="1252152"/>
                </a:lnTo>
                <a:lnTo>
                  <a:pt x="263610" y="1351006"/>
                </a:lnTo>
                <a:lnTo>
                  <a:pt x="164756" y="1351006"/>
                </a:lnTo>
                <a:close/>
                <a:moveTo>
                  <a:pt x="0" y="1252152"/>
                </a:moveTo>
                <a:lnTo>
                  <a:pt x="98854" y="1252152"/>
                </a:lnTo>
                <a:lnTo>
                  <a:pt x="98854" y="1351006"/>
                </a:lnTo>
                <a:lnTo>
                  <a:pt x="0" y="1351006"/>
                </a:lnTo>
                <a:close/>
                <a:moveTo>
                  <a:pt x="823780" y="1095633"/>
                </a:moveTo>
                <a:lnTo>
                  <a:pt x="922634" y="1095633"/>
                </a:lnTo>
                <a:lnTo>
                  <a:pt x="922634" y="1194487"/>
                </a:lnTo>
                <a:lnTo>
                  <a:pt x="823780" y="1194487"/>
                </a:lnTo>
                <a:close/>
                <a:moveTo>
                  <a:pt x="659024" y="1095633"/>
                </a:moveTo>
                <a:lnTo>
                  <a:pt x="757878" y="1095633"/>
                </a:lnTo>
                <a:lnTo>
                  <a:pt x="757878" y="1194487"/>
                </a:lnTo>
                <a:lnTo>
                  <a:pt x="659024" y="1194487"/>
                </a:lnTo>
                <a:close/>
                <a:moveTo>
                  <a:pt x="494268" y="1095633"/>
                </a:moveTo>
                <a:lnTo>
                  <a:pt x="593122" y="1095633"/>
                </a:lnTo>
                <a:lnTo>
                  <a:pt x="593122" y="1194487"/>
                </a:lnTo>
                <a:lnTo>
                  <a:pt x="494268" y="1194487"/>
                </a:lnTo>
                <a:close/>
                <a:moveTo>
                  <a:pt x="329512" y="1095633"/>
                </a:moveTo>
                <a:lnTo>
                  <a:pt x="428366" y="1095633"/>
                </a:lnTo>
                <a:lnTo>
                  <a:pt x="428366" y="1194487"/>
                </a:lnTo>
                <a:lnTo>
                  <a:pt x="329512" y="1194487"/>
                </a:lnTo>
                <a:close/>
                <a:moveTo>
                  <a:pt x="164756" y="1095633"/>
                </a:moveTo>
                <a:lnTo>
                  <a:pt x="263610" y="1095633"/>
                </a:lnTo>
                <a:lnTo>
                  <a:pt x="263610" y="1194487"/>
                </a:lnTo>
                <a:lnTo>
                  <a:pt x="164756" y="1194487"/>
                </a:lnTo>
                <a:close/>
                <a:moveTo>
                  <a:pt x="0" y="1095633"/>
                </a:moveTo>
                <a:lnTo>
                  <a:pt x="98854" y="1095633"/>
                </a:lnTo>
                <a:lnTo>
                  <a:pt x="98854" y="1194487"/>
                </a:lnTo>
                <a:lnTo>
                  <a:pt x="0" y="1194487"/>
                </a:lnTo>
                <a:close/>
                <a:moveTo>
                  <a:pt x="823780" y="939114"/>
                </a:moveTo>
                <a:lnTo>
                  <a:pt x="922634" y="939114"/>
                </a:lnTo>
                <a:lnTo>
                  <a:pt x="922634" y="1037968"/>
                </a:lnTo>
                <a:lnTo>
                  <a:pt x="823780" y="1037968"/>
                </a:lnTo>
                <a:close/>
                <a:moveTo>
                  <a:pt x="659024" y="939114"/>
                </a:moveTo>
                <a:lnTo>
                  <a:pt x="757878" y="939114"/>
                </a:lnTo>
                <a:lnTo>
                  <a:pt x="757878" y="1037968"/>
                </a:lnTo>
                <a:lnTo>
                  <a:pt x="659024" y="1037968"/>
                </a:lnTo>
                <a:close/>
                <a:moveTo>
                  <a:pt x="494268" y="939114"/>
                </a:moveTo>
                <a:lnTo>
                  <a:pt x="593122" y="939114"/>
                </a:lnTo>
                <a:lnTo>
                  <a:pt x="593122" y="1037968"/>
                </a:lnTo>
                <a:lnTo>
                  <a:pt x="494268" y="1037968"/>
                </a:lnTo>
                <a:close/>
                <a:moveTo>
                  <a:pt x="329512" y="939114"/>
                </a:moveTo>
                <a:lnTo>
                  <a:pt x="428366" y="939114"/>
                </a:lnTo>
                <a:lnTo>
                  <a:pt x="428366" y="1037968"/>
                </a:lnTo>
                <a:lnTo>
                  <a:pt x="329512" y="1037968"/>
                </a:lnTo>
                <a:close/>
                <a:moveTo>
                  <a:pt x="164756" y="939114"/>
                </a:moveTo>
                <a:lnTo>
                  <a:pt x="263610" y="939114"/>
                </a:lnTo>
                <a:lnTo>
                  <a:pt x="263610" y="1037968"/>
                </a:lnTo>
                <a:lnTo>
                  <a:pt x="164756" y="1037968"/>
                </a:lnTo>
                <a:close/>
                <a:moveTo>
                  <a:pt x="0" y="939114"/>
                </a:moveTo>
                <a:lnTo>
                  <a:pt x="98854" y="939114"/>
                </a:lnTo>
                <a:lnTo>
                  <a:pt x="98854" y="1037968"/>
                </a:lnTo>
                <a:lnTo>
                  <a:pt x="0" y="1037968"/>
                </a:lnTo>
                <a:close/>
                <a:moveTo>
                  <a:pt x="823780" y="782595"/>
                </a:moveTo>
                <a:lnTo>
                  <a:pt x="922634" y="782595"/>
                </a:lnTo>
                <a:lnTo>
                  <a:pt x="922634" y="881449"/>
                </a:lnTo>
                <a:lnTo>
                  <a:pt x="823780" y="881449"/>
                </a:lnTo>
                <a:close/>
                <a:moveTo>
                  <a:pt x="659024" y="782595"/>
                </a:moveTo>
                <a:lnTo>
                  <a:pt x="757878" y="782595"/>
                </a:lnTo>
                <a:lnTo>
                  <a:pt x="757878" y="881449"/>
                </a:lnTo>
                <a:lnTo>
                  <a:pt x="659024" y="881449"/>
                </a:lnTo>
                <a:close/>
                <a:moveTo>
                  <a:pt x="494268" y="782595"/>
                </a:moveTo>
                <a:lnTo>
                  <a:pt x="593122" y="782595"/>
                </a:lnTo>
                <a:lnTo>
                  <a:pt x="593122" y="881449"/>
                </a:lnTo>
                <a:lnTo>
                  <a:pt x="494268" y="881449"/>
                </a:lnTo>
                <a:close/>
                <a:moveTo>
                  <a:pt x="329512" y="782595"/>
                </a:moveTo>
                <a:lnTo>
                  <a:pt x="428366" y="782595"/>
                </a:lnTo>
                <a:lnTo>
                  <a:pt x="428366" y="881449"/>
                </a:lnTo>
                <a:lnTo>
                  <a:pt x="329512" y="881449"/>
                </a:lnTo>
                <a:close/>
                <a:moveTo>
                  <a:pt x="164756" y="782595"/>
                </a:moveTo>
                <a:lnTo>
                  <a:pt x="263610" y="782595"/>
                </a:lnTo>
                <a:lnTo>
                  <a:pt x="263610" y="881449"/>
                </a:lnTo>
                <a:lnTo>
                  <a:pt x="164756" y="881449"/>
                </a:lnTo>
                <a:close/>
                <a:moveTo>
                  <a:pt x="0" y="782595"/>
                </a:moveTo>
                <a:lnTo>
                  <a:pt x="98854" y="782595"/>
                </a:lnTo>
                <a:lnTo>
                  <a:pt x="98854" y="881449"/>
                </a:lnTo>
                <a:lnTo>
                  <a:pt x="0" y="881449"/>
                </a:lnTo>
                <a:close/>
                <a:moveTo>
                  <a:pt x="823780" y="626076"/>
                </a:moveTo>
                <a:lnTo>
                  <a:pt x="922634" y="626076"/>
                </a:lnTo>
                <a:lnTo>
                  <a:pt x="922634" y="724930"/>
                </a:lnTo>
                <a:lnTo>
                  <a:pt x="823780" y="724930"/>
                </a:lnTo>
                <a:close/>
                <a:moveTo>
                  <a:pt x="659024" y="626076"/>
                </a:moveTo>
                <a:lnTo>
                  <a:pt x="757878" y="626076"/>
                </a:lnTo>
                <a:lnTo>
                  <a:pt x="757878" y="724930"/>
                </a:lnTo>
                <a:lnTo>
                  <a:pt x="659024" y="724930"/>
                </a:lnTo>
                <a:close/>
                <a:moveTo>
                  <a:pt x="494268" y="626076"/>
                </a:moveTo>
                <a:lnTo>
                  <a:pt x="593122" y="626076"/>
                </a:lnTo>
                <a:lnTo>
                  <a:pt x="593122" y="724930"/>
                </a:lnTo>
                <a:lnTo>
                  <a:pt x="494268" y="724930"/>
                </a:lnTo>
                <a:close/>
                <a:moveTo>
                  <a:pt x="329512" y="626076"/>
                </a:moveTo>
                <a:lnTo>
                  <a:pt x="428366" y="626076"/>
                </a:lnTo>
                <a:lnTo>
                  <a:pt x="428366" y="724930"/>
                </a:lnTo>
                <a:lnTo>
                  <a:pt x="329512" y="724930"/>
                </a:lnTo>
                <a:close/>
                <a:moveTo>
                  <a:pt x="164756" y="626076"/>
                </a:moveTo>
                <a:lnTo>
                  <a:pt x="263610" y="626076"/>
                </a:lnTo>
                <a:lnTo>
                  <a:pt x="263610" y="724930"/>
                </a:lnTo>
                <a:lnTo>
                  <a:pt x="164756" y="724930"/>
                </a:lnTo>
                <a:close/>
                <a:moveTo>
                  <a:pt x="0" y="626076"/>
                </a:moveTo>
                <a:lnTo>
                  <a:pt x="98854" y="626076"/>
                </a:lnTo>
                <a:lnTo>
                  <a:pt x="98854" y="724930"/>
                </a:lnTo>
                <a:lnTo>
                  <a:pt x="0" y="724930"/>
                </a:lnTo>
                <a:close/>
                <a:moveTo>
                  <a:pt x="823780" y="469557"/>
                </a:moveTo>
                <a:lnTo>
                  <a:pt x="922634" y="469557"/>
                </a:lnTo>
                <a:lnTo>
                  <a:pt x="922634" y="568411"/>
                </a:lnTo>
                <a:lnTo>
                  <a:pt x="823780" y="568411"/>
                </a:lnTo>
                <a:close/>
                <a:moveTo>
                  <a:pt x="659024" y="469557"/>
                </a:moveTo>
                <a:lnTo>
                  <a:pt x="757878" y="469557"/>
                </a:lnTo>
                <a:lnTo>
                  <a:pt x="757878" y="568411"/>
                </a:lnTo>
                <a:lnTo>
                  <a:pt x="659024" y="568411"/>
                </a:lnTo>
                <a:close/>
                <a:moveTo>
                  <a:pt x="494268" y="469557"/>
                </a:moveTo>
                <a:lnTo>
                  <a:pt x="593122" y="469557"/>
                </a:lnTo>
                <a:lnTo>
                  <a:pt x="593122" y="568411"/>
                </a:lnTo>
                <a:lnTo>
                  <a:pt x="494268" y="568411"/>
                </a:lnTo>
                <a:close/>
                <a:moveTo>
                  <a:pt x="329512" y="469557"/>
                </a:moveTo>
                <a:lnTo>
                  <a:pt x="428366" y="469557"/>
                </a:lnTo>
                <a:lnTo>
                  <a:pt x="428366" y="568411"/>
                </a:lnTo>
                <a:lnTo>
                  <a:pt x="329512" y="568411"/>
                </a:lnTo>
                <a:close/>
                <a:moveTo>
                  <a:pt x="164756" y="469557"/>
                </a:moveTo>
                <a:lnTo>
                  <a:pt x="263610" y="469557"/>
                </a:lnTo>
                <a:lnTo>
                  <a:pt x="263610" y="568411"/>
                </a:lnTo>
                <a:lnTo>
                  <a:pt x="164756" y="568411"/>
                </a:lnTo>
                <a:close/>
                <a:moveTo>
                  <a:pt x="0" y="469557"/>
                </a:moveTo>
                <a:lnTo>
                  <a:pt x="98854" y="469557"/>
                </a:lnTo>
                <a:lnTo>
                  <a:pt x="98854" y="568411"/>
                </a:lnTo>
                <a:lnTo>
                  <a:pt x="0" y="568411"/>
                </a:lnTo>
                <a:close/>
                <a:moveTo>
                  <a:pt x="823780" y="313038"/>
                </a:moveTo>
                <a:lnTo>
                  <a:pt x="922634" y="313038"/>
                </a:lnTo>
                <a:lnTo>
                  <a:pt x="922634" y="411892"/>
                </a:lnTo>
                <a:lnTo>
                  <a:pt x="823780" y="411892"/>
                </a:lnTo>
                <a:close/>
                <a:moveTo>
                  <a:pt x="659024" y="313038"/>
                </a:moveTo>
                <a:lnTo>
                  <a:pt x="757878" y="313038"/>
                </a:lnTo>
                <a:lnTo>
                  <a:pt x="757878" y="411892"/>
                </a:lnTo>
                <a:lnTo>
                  <a:pt x="659024" y="411892"/>
                </a:lnTo>
                <a:close/>
                <a:moveTo>
                  <a:pt x="494268" y="313038"/>
                </a:moveTo>
                <a:lnTo>
                  <a:pt x="593122" y="313038"/>
                </a:lnTo>
                <a:lnTo>
                  <a:pt x="593122" y="411892"/>
                </a:lnTo>
                <a:lnTo>
                  <a:pt x="494268" y="411892"/>
                </a:lnTo>
                <a:close/>
                <a:moveTo>
                  <a:pt x="329512" y="313038"/>
                </a:moveTo>
                <a:lnTo>
                  <a:pt x="428366" y="313038"/>
                </a:lnTo>
                <a:lnTo>
                  <a:pt x="428366" y="411892"/>
                </a:lnTo>
                <a:lnTo>
                  <a:pt x="329512" y="411892"/>
                </a:lnTo>
                <a:close/>
                <a:moveTo>
                  <a:pt x="164756" y="313038"/>
                </a:moveTo>
                <a:lnTo>
                  <a:pt x="263610" y="313038"/>
                </a:lnTo>
                <a:lnTo>
                  <a:pt x="263610" y="411892"/>
                </a:lnTo>
                <a:lnTo>
                  <a:pt x="164756" y="411892"/>
                </a:lnTo>
                <a:close/>
                <a:moveTo>
                  <a:pt x="0" y="313038"/>
                </a:moveTo>
                <a:lnTo>
                  <a:pt x="98854" y="313038"/>
                </a:lnTo>
                <a:lnTo>
                  <a:pt x="98854" y="411892"/>
                </a:lnTo>
                <a:lnTo>
                  <a:pt x="0" y="411892"/>
                </a:lnTo>
                <a:close/>
                <a:moveTo>
                  <a:pt x="823780" y="156519"/>
                </a:moveTo>
                <a:lnTo>
                  <a:pt x="922634" y="156519"/>
                </a:lnTo>
                <a:lnTo>
                  <a:pt x="922634" y="255373"/>
                </a:lnTo>
                <a:lnTo>
                  <a:pt x="823780" y="255373"/>
                </a:lnTo>
                <a:close/>
                <a:moveTo>
                  <a:pt x="659024" y="156519"/>
                </a:moveTo>
                <a:lnTo>
                  <a:pt x="757878" y="156519"/>
                </a:lnTo>
                <a:lnTo>
                  <a:pt x="757878" y="255373"/>
                </a:lnTo>
                <a:lnTo>
                  <a:pt x="659024" y="255373"/>
                </a:lnTo>
                <a:close/>
                <a:moveTo>
                  <a:pt x="494268" y="156519"/>
                </a:moveTo>
                <a:lnTo>
                  <a:pt x="593122" y="156519"/>
                </a:lnTo>
                <a:lnTo>
                  <a:pt x="593122" y="255373"/>
                </a:lnTo>
                <a:lnTo>
                  <a:pt x="494268" y="255373"/>
                </a:lnTo>
                <a:close/>
                <a:moveTo>
                  <a:pt x="329512" y="156519"/>
                </a:moveTo>
                <a:lnTo>
                  <a:pt x="428366" y="156519"/>
                </a:lnTo>
                <a:lnTo>
                  <a:pt x="428366" y="255373"/>
                </a:lnTo>
                <a:lnTo>
                  <a:pt x="329512" y="255373"/>
                </a:lnTo>
                <a:close/>
                <a:moveTo>
                  <a:pt x="164756" y="156519"/>
                </a:moveTo>
                <a:lnTo>
                  <a:pt x="263610" y="156519"/>
                </a:lnTo>
                <a:lnTo>
                  <a:pt x="263610" y="255373"/>
                </a:lnTo>
                <a:lnTo>
                  <a:pt x="164756" y="255373"/>
                </a:lnTo>
                <a:close/>
                <a:moveTo>
                  <a:pt x="0" y="156519"/>
                </a:moveTo>
                <a:lnTo>
                  <a:pt x="98854" y="156519"/>
                </a:lnTo>
                <a:lnTo>
                  <a:pt x="98854" y="255373"/>
                </a:lnTo>
                <a:lnTo>
                  <a:pt x="0" y="255373"/>
                </a:lnTo>
                <a:close/>
                <a:moveTo>
                  <a:pt x="823780" y="0"/>
                </a:moveTo>
                <a:lnTo>
                  <a:pt x="922634" y="0"/>
                </a:lnTo>
                <a:lnTo>
                  <a:pt x="922634" y="98854"/>
                </a:lnTo>
                <a:lnTo>
                  <a:pt x="823780" y="98854"/>
                </a:lnTo>
                <a:close/>
                <a:moveTo>
                  <a:pt x="659024" y="0"/>
                </a:moveTo>
                <a:lnTo>
                  <a:pt x="757878" y="0"/>
                </a:lnTo>
                <a:lnTo>
                  <a:pt x="757878" y="98854"/>
                </a:lnTo>
                <a:lnTo>
                  <a:pt x="659024" y="98854"/>
                </a:lnTo>
                <a:close/>
                <a:moveTo>
                  <a:pt x="494268" y="0"/>
                </a:moveTo>
                <a:lnTo>
                  <a:pt x="593122" y="0"/>
                </a:lnTo>
                <a:lnTo>
                  <a:pt x="593122" y="98854"/>
                </a:lnTo>
                <a:lnTo>
                  <a:pt x="494268" y="98854"/>
                </a:lnTo>
                <a:close/>
                <a:moveTo>
                  <a:pt x="329512" y="0"/>
                </a:moveTo>
                <a:lnTo>
                  <a:pt x="428366" y="0"/>
                </a:lnTo>
                <a:lnTo>
                  <a:pt x="428366" y="98854"/>
                </a:lnTo>
                <a:lnTo>
                  <a:pt x="329512" y="98854"/>
                </a:lnTo>
                <a:close/>
                <a:moveTo>
                  <a:pt x="164756" y="0"/>
                </a:moveTo>
                <a:lnTo>
                  <a:pt x="263610" y="0"/>
                </a:lnTo>
                <a:lnTo>
                  <a:pt x="263610" y="98854"/>
                </a:lnTo>
                <a:lnTo>
                  <a:pt x="164756" y="98854"/>
                </a:lnTo>
                <a:close/>
                <a:moveTo>
                  <a:pt x="0" y="0"/>
                </a:moveTo>
                <a:lnTo>
                  <a:pt x="98854" y="0"/>
                </a:lnTo>
                <a:lnTo>
                  <a:pt x="98854" y="98854"/>
                </a:lnTo>
                <a:lnTo>
                  <a:pt x="0" y="98854"/>
                </a:lnTo>
                <a:close/>
              </a:path>
            </a:pathLst>
          </a:custGeom>
          <a:solidFill>
            <a:srgbClr val="2B2A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5634038" y="3200400"/>
            <a:ext cx="923925" cy="407988"/>
          </a:xfrm>
          <a:prstGeom prst="rect">
            <a:avLst/>
          </a:prstGeom>
          <a:solidFill>
            <a:srgbClr val="C53D3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srgbClr val="FFFFFF"/>
                </a:solidFill>
                <a:latin typeface="Arial Black" panose="020B0A04020102020204" pitchFamily="34" charset="0"/>
              </a:rPr>
              <a:t>30</a:t>
            </a:r>
            <a:r>
              <a:rPr lang="en-US" altLang="zh-CN" sz="1600" dirty="0">
                <a:solidFill>
                  <a:srgbClr val="FFFFFF"/>
                </a:solidFill>
                <a:latin typeface="Arial Black" panose="020B0A04020102020204" pitchFamily="34" charset="0"/>
              </a:rPr>
              <a:t>%</a:t>
            </a:r>
            <a:endParaRPr lang="zh-CN" altLang="en-US" sz="1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4358" name="TextBox 36"/>
          <p:cNvSpPr txBox="1">
            <a:spLocks noChangeArrowheads="1"/>
          </p:cNvSpPr>
          <p:nvPr/>
        </p:nvSpPr>
        <p:spPr bwMode="auto">
          <a:xfrm>
            <a:off x="5664200" y="3851275"/>
            <a:ext cx="863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47"/>
          <p:cNvSpPr txBox="1">
            <a:spLocks noChangeArrowheads="1"/>
          </p:cNvSpPr>
          <p:nvPr/>
        </p:nvSpPr>
        <p:spPr bwMode="auto">
          <a:xfrm>
            <a:off x="3330575" y="4760913"/>
            <a:ext cx="5951538" cy="101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1400" dirty="0" smtClean="0">
                <a:solidFill>
                  <a:srgbClr val="6D6D6D"/>
                </a:solidFill>
                <a:latin typeface="幼圆" panose="02010509060101010101" pitchFamily="49" charset="-122"/>
                <a:ea typeface="幼圆" panose="02010509060101010101" pitchFamily="49" charset="-122"/>
                <a:cs typeface="Tahoma" panose="020B0604030504040204" pitchFamily="34" charset="0"/>
              </a:rPr>
              <a:t>请在此处输入您的文本请在此输入您的文本请</a:t>
            </a:r>
            <a:r>
              <a:rPr lang="zh-CN" altLang="en-US" sz="1400" dirty="0">
                <a:solidFill>
                  <a:srgbClr val="6D6D6D"/>
                </a:solidFill>
                <a:latin typeface="幼圆" panose="02010509060101010101" pitchFamily="49" charset="-122"/>
                <a:ea typeface="幼圆" panose="02010509060101010101" pitchFamily="49" charset="-122"/>
                <a:cs typeface="Tahoma" panose="020B0604030504040204" pitchFamily="34" charset="0"/>
              </a:rPr>
              <a:t>在此处输入您的</a:t>
            </a:r>
            <a:r>
              <a:rPr lang="zh-CN" altLang="en-US" sz="1400" dirty="0" smtClean="0">
                <a:solidFill>
                  <a:srgbClr val="6D6D6D"/>
                </a:solidFill>
                <a:latin typeface="幼圆" panose="02010509060101010101" pitchFamily="49" charset="-122"/>
                <a:ea typeface="幼圆" panose="02010509060101010101" pitchFamily="49" charset="-122"/>
                <a:cs typeface="Tahoma" panose="020B0604030504040204" pitchFamily="34" charset="0"/>
              </a:rPr>
              <a:t>文本请在此输入您的文本</a:t>
            </a:r>
            <a:endParaRPr lang="zh-CN" altLang="en-US" sz="1400" dirty="0">
              <a:solidFill>
                <a:srgbClr val="6D6D6D"/>
              </a:solidFill>
              <a:latin typeface="幼圆" panose="02010509060101010101" pitchFamily="49" charset="-122"/>
              <a:ea typeface="幼圆" panose="02010509060101010101" pitchFamily="49" charset="-122"/>
              <a:cs typeface="Tahoma" panose="020B0604030504040204" pitchFamily="34" charset="0"/>
            </a:endParaRPr>
          </a:p>
        </p:txBody>
      </p:sp>
      <p:sp>
        <p:nvSpPr>
          <p:cNvPr id="25" name="椭圆 24"/>
          <p:cNvSpPr/>
          <p:nvPr/>
        </p:nvSpPr>
        <p:spPr bwMode="auto">
          <a:xfrm>
            <a:off x="84700" y="50050"/>
            <a:ext cx="563474" cy="56347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89" y="29862"/>
            <a:ext cx="1801335" cy="614573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2" y="39523"/>
            <a:ext cx="605450" cy="584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矩形 4"/>
          <p:cNvSpPr>
            <a:spLocks noChangeArrowheads="1"/>
          </p:cNvSpPr>
          <p:nvPr/>
        </p:nvSpPr>
        <p:spPr bwMode="auto">
          <a:xfrm>
            <a:off x="0" y="0"/>
            <a:ext cx="12192000" cy="663575"/>
          </a:xfrm>
          <a:prstGeom prst="rect">
            <a:avLst/>
          </a:pr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3" name="矩形 5"/>
          <p:cNvSpPr>
            <a:spLocks noChangeArrowheads="1"/>
          </p:cNvSpPr>
          <p:nvPr/>
        </p:nvSpPr>
        <p:spPr bwMode="auto">
          <a:xfrm>
            <a:off x="0" y="6494463"/>
            <a:ext cx="12192000" cy="363537"/>
          </a:xfrm>
          <a:prstGeom prst="rect">
            <a:avLst/>
          </a:pr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364" name="矩形 2"/>
          <p:cNvSpPr>
            <a:spLocks noChangeArrowheads="1"/>
          </p:cNvSpPr>
          <p:nvPr/>
        </p:nvSpPr>
        <p:spPr bwMode="auto">
          <a:xfrm>
            <a:off x="3324225" y="4805363"/>
            <a:ext cx="1044575" cy="179387"/>
          </a:xfrm>
          <a:prstGeom prst="rect">
            <a:avLst/>
          </a:prstGeom>
          <a:solidFill>
            <a:srgbClr val="2B2A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>
              <a:sym typeface="Calibri" panose="020F0502020204030204" charset="0"/>
            </a:endParaRPr>
          </a:p>
        </p:txBody>
      </p:sp>
      <p:sp>
        <p:nvSpPr>
          <p:cNvPr id="15365" name="矩形 7"/>
          <p:cNvSpPr>
            <a:spLocks noChangeArrowheads="1"/>
          </p:cNvSpPr>
          <p:nvPr/>
        </p:nvSpPr>
        <p:spPr bwMode="auto">
          <a:xfrm>
            <a:off x="2030413" y="1749425"/>
            <a:ext cx="323691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rgbClr val="2B2A2A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charset="0"/>
              </a:rPr>
              <a:t>分析数据 得出结论</a:t>
            </a:r>
            <a:endParaRPr lang="zh-CN" altLang="en-US" sz="2800">
              <a:solidFill>
                <a:srgbClr val="2B2A2A"/>
              </a:solidFill>
              <a:latin typeface="黑体" panose="02010609060101010101" pitchFamily="49" charset="-122"/>
              <a:ea typeface="黑体" panose="02010609060101010101" pitchFamily="49" charset="-122"/>
              <a:sym typeface="Calibri" panose="020F0502020204030204" charset="0"/>
            </a:endParaRPr>
          </a:p>
        </p:txBody>
      </p:sp>
      <p:cxnSp>
        <p:nvCxnSpPr>
          <p:cNvPr id="15366" name="直接连接符 12"/>
          <p:cNvCxnSpPr>
            <a:cxnSpLocks noChangeShapeType="1"/>
          </p:cNvCxnSpPr>
          <p:nvPr/>
        </p:nvCxnSpPr>
        <p:spPr bwMode="auto">
          <a:xfrm>
            <a:off x="6335713" y="2346325"/>
            <a:ext cx="0" cy="2992438"/>
          </a:xfrm>
          <a:prstGeom prst="line">
            <a:avLst/>
          </a:prstGeom>
          <a:noFill/>
          <a:ln w="9525">
            <a:solidFill>
              <a:srgbClr val="A6A6A6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5367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363" y="2587625"/>
            <a:ext cx="3565525" cy="221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8" name="文本框 47"/>
          <p:cNvSpPr txBox="1">
            <a:spLocks noChangeArrowheads="1"/>
          </p:cNvSpPr>
          <p:nvPr/>
        </p:nvSpPr>
        <p:spPr bwMode="auto">
          <a:xfrm>
            <a:off x="6880225" y="2597150"/>
            <a:ext cx="4108450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6D6D6D"/>
                </a:solidFill>
                <a:latin typeface="幼圆" panose="02010509060101010101" pitchFamily="49" charset="-122"/>
                <a:ea typeface="幼圆" panose="02010509060101010101" pitchFamily="49" charset="-122"/>
                <a:cs typeface="Tahoma" panose="020B0604030504040204" pitchFamily="34" charset="0"/>
              </a:rPr>
              <a:t>请在此处输入您的文本请在此输入您的文本</a:t>
            </a:r>
            <a:endParaRPr lang="en-US" altLang="zh-CN" sz="1400">
              <a:solidFill>
                <a:srgbClr val="6D6D6D"/>
              </a:solidFill>
              <a:latin typeface="幼圆" panose="02010509060101010101" pitchFamily="49" charset="-122"/>
              <a:ea typeface="幼圆" panose="02010509060101010101" pitchFamily="49" charset="-122"/>
              <a:cs typeface="Tahoma" panose="020B0604030504040204" pitchFamily="34" charset="0"/>
            </a:endParaRPr>
          </a:p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6D6D6D"/>
                </a:solidFill>
                <a:latin typeface="幼圆" panose="02010509060101010101" pitchFamily="49" charset="-122"/>
                <a:ea typeface="幼圆" panose="02010509060101010101" pitchFamily="49" charset="-122"/>
                <a:cs typeface="Tahoma" panose="020B0604030504040204" pitchFamily="34" charset="0"/>
              </a:rPr>
              <a:t>请在此处输入您的文本请在此输入您的文本</a:t>
            </a:r>
            <a:endParaRPr lang="en-US" altLang="zh-CN" sz="1400">
              <a:solidFill>
                <a:srgbClr val="6D6D6D"/>
              </a:solidFill>
              <a:latin typeface="幼圆" panose="02010509060101010101" pitchFamily="49" charset="-122"/>
              <a:ea typeface="幼圆" panose="02010509060101010101" pitchFamily="49" charset="-122"/>
              <a:cs typeface="Tahoma" panose="020B0604030504040204" pitchFamily="34" charset="0"/>
            </a:endParaRPr>
          </a:p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6D6D6D"/>
                </a:solidFill>
                <a:latin typeface="幼圆" panose="02010509060101010101" pitchFamily="49" charset="-122"/>
                <a:ea typeface="幼圆" panose="02010509060101010101" pitchFamily="49" charset="-122"/>
                <a:cs typeface="Tahoma" panose="020B0604030504040204" pitchFamily="34" charset="0"/>
              </a:rPr>
              <a:t>请在此处输入您的文本请在此输入您的文本</a:t>
            </a:r>
            <a:endParaRPr lang="en-US" altLang="zh-CN" sz="1400">
              <a:solidFill>
                <a:srgbClr val="6D6D6D"/>
              </a:solidFill>
              <a:latin typeface="幼圆" panose="02010509060101010101" pitchFamily="49" charset="-122"/>
              <a:ea typeface="幼圆" panose="02010509060101010101" pitchFamily="49" charset="-122"/>
              <a:cs typeface="Tahoma" panose="020B0604030504040204" pitchFamily="34" charset="0"/>
            </a:endParaRPr>
          </a:p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6D6D6D"/>
                </a:solidFill>
                <a:latin typeface="幼圆" panose="02010509060101010101" pitchFamily="49" charset="-122"/>
                <a:ea typeface="幼圆" panose="02010509060101010101" pitchFamily="49" charset="-122"/>
                <a:cs typeface="Tahoma" panose="020B0604030504040204" pitchFamily="34" charset="0"/>
              </a:rPr>
              <a:t>请在此处输入您的文本请在此输入您的文本</a:t>
            </a:r>
            <a:endParaRPr lang="en-US" altLang="zh-CN" sz="1400">
              <a:solidFill>
                <a:srgbClr val="6D6D6D"/>
              </a:solidFill>
              <a:latin typeface="幼圆" panose="02010509060101010101" pitchFamily="49" charset="-122"/>
              <a:ea typeface="幼圆" panose="02010509060101010101" pitchFamily="49" charset="-122"/>
              <a:cs typeface="Tahoma" panose="020B0604030504040204" pitchFamily="34" charset="0"/>
            </a:endParaRPr>
          </a:p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6D6D6D"/>
                </a:solidFill>
                <a:latin typeface="幼圆" panose="02010509060101010101" pitchFamily="49" charset="-122"/>
                <a:ea typeface="幼圆" panose="02010509060101010101" pitchFamily="49" charset="-122"/>
                <a:cs typeface="Tahoma" panose="020B0604030504040204" pitchFamily="34" charset="0"/>
              </a:rPr>
              <a:t>请在此处输入您的文本请在此输入您的文本</a:t>
            </a:r>
            <a:endParaRPr lang="en-US" altLang="zh-CN" sz="1400">
              <a:solidFill>
                <a:srgbClr val="6D6D6D"/>
              </a:solidFill>
              <a:latin typeface="幼圆" panose="02010509060101010101" pitchFamily="49" charset="-122"/>
              <a:ea typeface="幼圆" panose="02010509060101010101" pitchFamily="49" charset="-122"/>
              <a:cs typeface="Tahoma" panose="020B0604030504040204" pitchFamily="34" charset="0"/>
            </a:endParaRPr>
          </a:p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400">
              <a:solidFill>
                <a:srgbClr val="6D6D6D"/>
              </a:solidFill>
              <a:latin typeface="幼圆" panose="02010509060101010101" pitchFamily="49" charset="-122"/>
              <a:ea typeface="幼圆" panose="02010509060101010101" pitchFamily="49" charset="-122"/>
              <a:cs typeface="Tahoma" panose="020B0604030504040204" pitchFamily="34" charset="0"/>
            </a:endParaRPr>
          </a:p>
        </p:txBody>
      </p:sp>
      <p:sp>
        <p:nvSpPr>
          <p:cNvPr id="12" name="文本框 47"/>
          <p:cNvSpPr txBox="1">
            <a:spLocks noChangeArrowheads="1"/>
          </p:cNvSpPr>
          <p:nvPr/>
        </p:nvSpPr>
        <p:spPr bwMode="auto">
          <a:xfrm>
            <a:off x="6880225" y="4157663"/>
            <a:ext cx="4108450" cy="101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285750" indent="-2857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400" dirty="0" smtClean="0">
                <a:solidFill>
                  <a:srgbClr val="6D6D6D"/>
                </a:solidFill>
                <a:latin typeface="幼圆" panose="02010509060101010101" pitchFamily="49" charset="-122"/>
                <a:ea typeface="幼圆" panose="02010509060101010101" pitchFamily="49" charset="-122"/>
                <a:cs typeface="Tahoma" panose="020B0604030504040204" pitchFamily="34" charset="0"/>
              </a:rPr>
              <a:t>请在此处输入您的文本请在此输入您的文本</a:t>
            </a:r>
            <a:endParaRPr lang="en-US" altLang="zh-CN" sz="1400" dirty="0" smtClean="0">
              <a:solidFill>
                <a:srgbClr val="6D6D6D"/>
              </a:solidFill>
              <a:latin typeface="幼圆" panose="02010509060101010101" pitchFamily="49" charset="-122"/>
              <a:ea typeface="幼圆" panose="02010509060101010101" pitchFamily="49" charset="-122"/>
              <a:cs typeface="Tahoma" panose="020B0604030504040204" pitchFamily="34" charset="0"/>
            </a:endParaRPr>
          </a:p>
          <a:p>
            <a:pPr marL="285750" indent="-2857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400" dirty="0" smtClean="0">
                <a:solidFill>
                  <a:srgbClr val="6D6D6D"/>
                </a:solidFill>
                <a:latin typeface="幼圆" panose="02010509060101010101" pitchFamily="49" charset="-122"/>
                <a:ea typeface="幼圆" panose="02010509060101010101" pitchFamily="49" charset="-122"/>
                <a:cs typeface="Tahoma" panose="020B0604030504040204" pitchFamily="34" charset="0"/>
              </a:rPr>
              <a:t>请</a:t>
            </a:r>
            <a:r>
              <a:rPr lang="zh-CN" altLang="en-US" sz="1400" dirty="0">
                <a:solidFill>
                  <a:srgbClr val="6D6D6D"/>
                </a:solidFill>
                <a:latin typeface="幼圆" panose="02010509060101010101" pitchFamily="49" charset="-122"/>
                <a:ea typeface="幼圆" panose="02010509060101010101" pitchFamily="49" charset="-122"/>
                <a:cs typeface="Tahoma" panose="020B0604030504040204" pitchFamily="34" charset="0"/>
              </a:rPr>
              <a:t>在此处输入您的</a:t>
            </a:r>
            <a:r>
              <a:rPr lang="zh-CN" altLang="en-US" sz="1400" dirty="0" smtClean="0">
                <a:solidFill>
                  <a:srgbClr val="6D6D6D"/>
                </a:solidFill>
                <a:latin typeface="幼圆" panose="02010509060101010101" pitchFamily="49" charset="-122"/>
                <a:ea typeface="幼圆" panose="02010509060101010101" pitchFamily="49" charset="-122"/>
                <a:cs typeface="Tahoma" panose="020B0604030504040204" pitchFamily="34" charset="0"/>
              </a:rPr>
              <a:t>文本请在此输入您的文本</a:t>
            </a:r>
            <a:endParaRPr lang="en-US" altLang="zh-CN" sz="1400" dirty="0" smtClean="0">
              <a:solidFill>
                <a:srgbClr val="6D6D6D"/>
              </a:solidFill>
              <a:latin typeface="幼圆" panose="02010509060101010101" pitchFamily="49" charset="-122"/>
              <a:ea typeface="幼圆" panose="02010509060101010101" pitchFamily="49" charset="-122"/>
              <a:cs typeface="Tahoma" panose="020B0604030504040204" pitchFamily="34" charset="0"/>
            </a:endParaRP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1400" dirty="0">
              <a:solidFill>
                <a:srgbClr val="6D6D6D"/>
              </a:solidFill>
              <a:latin typeface="幼圆" panose="02010509060101010101" pitchFamily="49" charset="-122"/>
              <a:ea typeface="幼圆" panose="02010509060101010101" pitchFamily="49" charset="-122"/>
              <a:cs typeface="Tahoma" panose="020B0604030504040204" pitchFamily="34" charset="0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84700" y="50050"/>
            <a:ext cx="563474" cy="56347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89" y="29862"/>
            <a:ext cx="1801335" cy="61457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2" y="39523"/>
            <a:ext cx="605450" cy="584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任意多边形 9"/>
          <p:cNvSpPr/>
          <p:nvPr/>
        </p:nvSpPr>
        <p:spPr bwMode="auto">
          <a:xfrm rot="5400000">
            <a:off x="4111625" y="-417512"/>
            <a:ext cx="3787775" cy="7032625"/>
          </a:xfrm>
          <a:custGeom>
            <a:avLst/>
            <a:gdLst>
              <a:gd name="T0" fmla="*/ 5334039 w 3571254"/>
              <a:gd name="T1" fmla="*/ 5779582 h 6858000"/>
              <a:gd name="T2" fmla="*/ 5719106 w 3571254"/>
              <a:gd name="T3" fmla="*/ 6110364 h 6858000"/>
              <a:gd name="T4" fmla="*/ 5334039 w 3571254"/>
              <a:gd name="T5" fmla="*/ 6441145 h 6858000"/>
              <a:gd name="T6" fmla="*/ 5334039 w 3571254"/>
              <a:gd name="T7" fmla="*/ 5779582 h 6858000"/>
              <a:gd name="T8" fmla="*/ 5334039 w 3571254"/>
              <a:gd name="T9" fmla="*/ 4711678 h 6858000"/>
              <a:gd name="T10" fmla="*/ 5719106 w 3571254"/>
              <a:gd name="T11" fmla="*/ 5042459 h 6858000"/>
              <a:gd name="T12" fmla="*/ 5334039 w 3571254"/>
              <a:gd name="T13" fmla="*/ 5373239 h 6858000"/>
              <a:gd name="T14" fmla="*/ 5334039 w 3571254"/>
              <a:gd name="T15" fmla="*/ 4711678 h 6858000"/>
              <a:gd name="T16" fmla="*/ 5334039 w 3571254"/>
              <a:gd name="T17" fmla="*/ 3643774 h 6858000"/>
              <a:gd name="T18" fmla="*/ 5719106 w 3571254"/>
              <a:gd name="T19" fmla="*/ 3974556 h 6858000"/>
              <a:gd name="T20" fmla="*/ 5334039 w 3571254"/>
              <a:gd name="T21" fmla="*/ 4305337 h 6858000"/>
              <a:gd name="T22" fmla="*/ 5334039 w 3571254"/>
              <a:gd name="T23" fmla="*/ 3643774 h 6858000"/>
              <a:gd name="T24" fmla="*/ 5334039 w 3571254"/>
              <a:gd name="T25" fmla="*/ 2575871 h 6858000"/>
              <a:gd name="T26" fmla="*/ 5719106 w 3571254"/>
              <a:gd name="T27" fmla="*/ 2906652 h 6858000"/>
              <a:gd name="T28" fmla="*/ 5334039 w 3571254"/>
              <a:gd name="T29" fmla="*/ 3237436 h 6858000"/>
              <a:gd name="T30" fmla="*/ 5334039 w 3571254"/>
              <a:gd name="T31" fmla="*/ 2575871 h 6858000"/>
              <a:gd name="T32" fmla="*/ 5334039 w 3571254"/>
              <a:gd name="T33" fmla="*/ 1507967 h 6858000"/>
              <a:gd name="T34" fmla="*/ 5719106 w 3571254"/>
              <a:gd name="T35" fmla="*/ 1838751 h 6858000"/>
              <a:gd name="T36" fmla="*/ 5334039 w 3571254"/>
              <a:gd name="T37" fmla="*/ 2169532 h 6858000"/>
              <a:gd name="T38" fmla="*/ 5334039 w 3571254"/>
              <a:gd name="T39" fmla="*/ 1507967 h 6858000"/>
              <a:gd name="T40" fmla="*/ 0 w 3571254"/>
              <a:gd name="T41" fmla="*/ 0 h 6858000"/>
              <a:gd name="T42" fmla="*/ 5334039 w 3571254"/>
              <a:gd name="T43" fmla="*/ 0 h 6858000"/>
              <a:gd name="T44" fmla="*/ 5334039 w 3571254"/>
              <a:gd name="T45" fmla="*/ 1507967 h 6858000"/>
              <a:gd name="T46" fmla="*/ 4948972 w 3571254"/>
              <a:gd name="T47" fmla="*/ 1838751 h 6858000"/>
              <a:gd name="T48" fmla="*/ 5334039 w 3571254"/>
              <a:gd name="T49" fmla="*/ 2169532 h 6858000"/>
              <a:gd name="T50" fmla="*/ 5334039 w 3571254"/>
              <a:gd name="T51" fmla="*/ 2575871 h 6858000"/>
              <a:gd name="T52" fmla="*/ 4948972 w 3571254"/>
              <a:gd name="T53" fmla="*/ 2906652 h 6858000"/>
              <a:gd name="T54" fmla="*/ 5334039 w 3571254"/>
              <a:gd name="T55" fmla="*/ 3237436 h 6858000"/>
              <a:gd name="T56" fmla="*/ 5334039 w 3571254"/>
              <a:gd name="T57" fmla="*/ 3643774 h 6858000"/>
              <a:gd name="T58" fmla="*/ 4948972 w 3571254"/>
              <a:gd name="T59" fmla="*/ 3974556 h 6858000"/>
              <a:gd name="T60" fmla="*/ 5334039 w 3571254"/>
              <a:gd name="T61" fmla="*/ 4305337 h 6858000"/>
              <a:gd name="T62" fmla="*/ 5334039 w 3571254"/>
              <a:gd name="T63" fmla="*/ 4711678 h 6858000"/>
              <a:gd name="T64" fmla="*/ 4948972 w 3571254"/>
              <a:gd name="T65" fmla="*/ 5042459 h 6858000"/>
              <a:gd name="T66" fmla="*/ 5334039 w 3571254"/>
              <a:gd name="T67" fmla="*/ 5373239 h 6858000"/>
              <a:gd name="T68" fmla="*/ 5334039 w 3571254"/>
              <a:gd name="T69" fmla="*/ 5779582 h 6858000"/>
              <a:gd name="T70" fmla="*/ 4948972 w 3571254"/>
              <a:gd name="T71" fmla="*/ 6110364 h 6858000"/>
              <a:gd name="T72" fmla="*/ 5334039 w 3571254"/>
              <a:gd name="T73" fmla="*/ 6441145 h 6858000"/>
              <a:gd name="T74" fmla="*/ 5334039 w 3571254"/>
              <a:gd name="T75" fmla="*/ 8386047 h 6858000"/>
              <a:gd name="T76" fmla="*/ 0 w 3571254"/>
              <a:gd name="T77" fmla="*/ 8386047 h 6858000"/>
              <a:gd name="T78" fmla="*/ 0 w 3571254"/>
              <a:gd name="T79" fmla="*/ 0 h 685800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3571254" h="6858000">
                <a:moveTo>
                  <a:pt x="3330802" y="4726466"/>
                </a:moveTo>
                <a:cubicBezTo>
                  <a:pt x="3463600" y="4726466"/>
                  <a:pt x="3571254" y="4847577"/>
                  <a:pt x="3571254" y="4996975"/>
                </a:cubicBezTo>
                <a:cubicBezTo>
                  <a:pt x="3571254" y="5146373"/>
                  <a:pt x="3463600" y="5267484"/>
                  <a:pt x="3330802" y="5267484"/>
                </a:cubicBezTo>
                <a:lnTo>
                  <a:pt x="3330802" y="4726466"/>
                </a:lnTo>
                <a:close/>
                <a:moveTo>
                  <a:pt x="3330802" y="3853148"/>
                </a:moveTo>
                <a:cubicBezTo>
                  <a:pt x="3463600" y="3853148"/>
                  <a:pt x="3571254" y="3974259"/>
                  <a:pt x="3571254" y="4123657"/>
                </a:cubicBezTo>
                <a:cubicBezTo>
                  <a:pt x="3571254" y="4273055"/>
                  <a:pt x="3463600" y="4394166"/>
                  <a:pt x="3330802" y="4394166"/>
                </a:cubicBezTo>
                <a:lnTo>
                  <a:pt x="3330802" y="3853148"/>
                </a:lnTo>
                <a:close/>
                <a:moveTo>
                  <a:pt x="3330802" y="2979831"/>
                </a:moveTo>
                <a:cubicBezTo>
                  <a:pt x="3463600" y="2979831"/>
                  <a:pt x="3571254" y="3100942"/>
                  <a:pt x="3571254" y="3250340"/>
                </a:cubicBezTo>
                <a:cubicBezTo>
                  <a:pt x="3571254" y="3399738"/>
                  <a:pt x="3463600" y="3520849"/>
                  <a:pt x="3330802" y="3520849"/>
                </a:cubicBezTo>
                <a:lnTo>
                  <a:pt x="3330802" y="2979831"/>
                </a:lnTo>
                <a:close/>
                <a:moveTo>
                  <a:pt x="3330802" y="2106514"/>
                </a:moveTo>
                <a:cubicBezTo>
                  <a:pt x="3463600" y="2106514"/>
                  <a:pt x="3571254" y="2227625"/>
                  <a:pt x="3571254" y="2377023"/>
                </a:cubicBezTo>
                <a:cubicBezTo>
                  <a:pt x="3571254" y="2526421"/>
                  <a:pt x="3463600" y="2647532"/>
                  <a:pt x="3330802" y="2647532"/>
                </a:cubicBezTo>
                <a:lnTo>
                  <a:pt x="3330802" y="2106514"/>
                </a:lnTo>
                <a:close/>
                <a:moveTo>
                  <a:pt x="3330802" y="1233197"/>
                </a:moveTo>
                <a:cubicBezTo>
                  <a:pt x="3463600" y="1233197"/>
                  <a:pt x="3571254" y="1354308"/>
                  <a:pt x="3571254" y="1503706"/>
                </a:cubicBezTo>
                <a:cubicBezTo>
                  <a:pt x="3571254" y="1653104"/>
                  <a:pt x="3463600" y="1774215"/>
                  <a:pt x="3330802" y="1774215"/>
                </a:cubicBezTo>
                <a:lnTo>
                  <a:pt x="3330802" y="1233197"/>
                </a:lnTo>
                <a:close/>
                <a:moveTo>
                  <a:pt x="0" y="0"/>
                </a:moveTo>
                <a:lnTo>
                  <a:pt x="3330802" y="0"/>
                </a:lnTo>
                <a:lnTo>
                  <a:pt x="3330802" y="1233197"/>
                </a:lnTo>
                <a:cubicBezTo>
                  <a:pt x="3198004" y="1233197"/>
                  <a:pt x="3090350" y="1354308"/>
                  <a:pt x="3090350" y="1503706"/>
                </a:cubicBezTo>
                <a:cubicBezTo>
                  <a:pt x="3090350" y="1653104"/>
                  <a:pt x="3198004" y="1774215"/>
                  <a:pt x="3330802" y="1774215"/>
                </a:cubicBezTo>
                <a:lnTo>
                  <a:pt x="3330802" y="2106514"/>
                </a:lnTo>
                <a:cubicBezTo>
                  <a:pt x="3198004" y="2106514"/>
                  <a:pt x="3090350" y="2227625"/>
                  <a:pt x="3090350" y="2377023"/>
                </a:cubicBezTo>
                <a:cubicBezTo>
                  <a:pt x="3090350" y="2526421"/>
                  <a:pt x="3198004" y="2647532"/>
                  <a:pt x="3330802" y="2647532"/>
                </a:cubicBezTo>
                <a:lnTo>
                  <a:pt x="3330802" y="2979831"/>
                </a:lnTo>
                <a:cubicBezTo>
                  <a:pt x="3198004" y="2979831"/>
                  <a:pt x="3090350" y="3100942"/>
                  <a:pt x="3090350" y="3250340"/>
                </a:cubicBezTo>
                <a:cubicBezTo>
                  <a:pt x="3090350" y="3399738"/>
                  <a:pt x="3198004" y="3520849"/>
                  <a:pt x="3330802" y="3520849"/>
                </a:cubicBezTo>
                <a:lnTo>
                  <a:pt x="3330802" y="3853148"/>
                </a:lnTo>
                <a:cubicBezTo>
                  <a:pt x="3198004" y="3853148"/>
                  <a:pt x="3090350" y="3974259"/>
                  <a:pt x="3090350" y="4123657"/>
                </a:cubicBezTo>
                <a:cubicBezTo>
                  <a:pt x="3090350" y="4273055"/>
                  <a:pt x="3198004" y="4394166"/>
                  <a:pt x="3330802" y="4394166"/>
                </a:cubicBezTo>
                <a:lnTo>
                  <a:pt x="3330802" y="4726466"/>
                </a:lnTo>
                <a:cubicBezTo>
                  <a:pt x="3198004" y="4726466"/>
                  <a:pt x="3090350" y="4847577"/>
                  <a:pt x="3090350" y="4996975"/>
                </a:cubicBezTo>
                <a:cubicBezTo>
                  <a:pt x="3090350" y="5146373"/>
                  <a:pt x="3198004" y="5267484"/>
                  <a:pt x="3330802" y="5267484"/>
                </a:cubicBezTo>
                <a:lnTo>
                  <a:pt x="333080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2B2A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7" name="文本框 10"/>
          <p:cNvSpPr txBox="1">
            <a:spLocks noChangeArrowheads="1"/>
          </p:cNvSpPr>
          <p:nvPr/>
        </p:nvSpPr>
        <p:spPr bwMode="auto">
          <a:xfrm>
            <a:off x="5434013" y="2166938"/>
            <a:ext cx="2946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480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 结 语 篇</a:t>
            </a:r>
            <a:endParaRPr lang="zh-CN" altLang="en-US" sz="4800">
              <a:solidFill>
                <a:schemeClr val="bg1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6388" name="文本框 12"/>
          <p:cNvSpPr txBox="1">
            <a:spLocks noChangeArrowheads="1"/>
          </p:cNvSpPr>
          <p:nvPr/>
        </p:nvSpPr>
        <p:spPr bwMode="auto">
          <a:xfrm>
            <a:off x="5675313" y="2994025"/>
            <a:ext cx="21637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rgbClr val="D9D9D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补 充 说 明</a:t>
            </a:r>
            <a:r>
              <a:rPr lang="en-US" altLang="zh-CN" sz="1400">
                <a:solidFill>
                  <a:srgbClr val="D9D9D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</a:t>
            </a:r>
            <a:r>
              <a:rPr lang="zh-CN" altLang="en-US" sz="1400">
                <a:solidFill>
                  <a:srgbClr val="D9D9D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输入文本</a:t>
            </a:r>
            <a:endParaRPr lang="zh-CN" altLang="en-US" sz="1400">
              <a:solidFill>
                <a:srgbClr val="D9D9D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389" name="KSO_Shape"/>
          <p:cNvSpPr/>
          <p:nvPr/>
        </p:nvSpPr>
        <p:spPr bwMode="auto">
          <a:xfrm>
            <a:off x="3511550" y="1985963"/>
            <a:ext cx="1905000" cy="1603375"/>
          </a:xfrm>
          <a:custGeom>
            <a:avLst/>
            <a:gdLst>
              <a:gd name="T0" fmla="*/ 302996 w 2300288"/>
              <a:gd name="T1" fmla="*/ 258221 h 1936750"/>
              <a:gd name="T2" fmla="*/ 324552 w 2300288"/>
              <a:gd name="T3" fmla="*/ 279587 h 1936750"/>
              <a:gd name="T4" fmla="*/ 325116 w 2300288"/>
              <a:gd name="T5" fmla="*/ 283721 h 1936750"/>
              <a:gd name="T6" fmla="*/ 307575 w 2300288"/>
              <a:gd name="T7" fmla="*/ 302776 h 1936750"/>
              <a:gd name="T8" fmla="*/ 316029 w 2300288"/>
              <a:gd name="T9" fmla="*/ 332408 h 1936750"/>
              <a:gd name="T10" fmla="*/ 321735 w 2300288"/>
              <a:gd name="T11" fmla="*/ 376753 h 1936750"/>
              <a:gd name="T12" fmla="*/ 279467 w 2300288"/>
              <a:gd name="T13" fmla="*/ 362882 h 1936750"/>
              <a:gd name="T14" fmla="*/ 286160 w 2300288"/>
              <a:gd name="T15" fmla="*/ 322250 h 1936750"/>
              <a:gd name="T16" fmla="*/ 276157 w 2300288"/>
              <a:gd name="T17" fmla="*/ 286593 h 1936750"/>
              <a:gd name="T18" fmla="*/ 274677 w 2300288"/>
              <a:gd name="T19" fmla="*/ 282530 h 1936750"/>
              <a:gd name="T20" fmla="*/ 276157 w 2300288"/>
              <a:gd name="T21" fmla="*/ 278537 h 1936750"/>
              <a:gd name="T22" fmla="*/ 298206 w 2300288"/>
              <a:gd name="T23" fmla="*/ 257731 h 1936750"/>
              <a:gd name="T24" fmla="*/ 378314 w 2300288"/>
              <a:gd name="T25" fmla="*/ 229983 h 1936750"/>
              <a:gd name="T26" fmla="*/ 425260 w 2300288"/>
              <a:gd name="T27" fmla="*/ 246292 h 1936750"/>
              <a:gd name="T28" fmla="*/ 471221 w 2300288"/>
              <a:gd name="T29" fmla="*/ 262112 h 1936750"/>
              <a:gd name="T30" fmla="*/ 483238 w 2300288"/>
              <a:gd name="T31" fmla="*/ 268970 h 1936750"/>
              <a:gd name="T32" fmla="*/ 490618 w 2300288"/>
              <a:gd name="T33" fmla="*/ 277511 h 1936750"/>
              <a:gd name="T34" fmla="*/ 499755 w 2300288"/>
              <a:gd name="T35" fmla="*/ 297109 h 1936750"/>
              <a:gd name="T36" fmla="*/ 506009 w 2300288"/>
              <a:gd name="T37" fmla="*/ 323148 h 1936750"/>
              <a:gd name="T38" fmla="*/ 508961 w 2300288"/>
              <a:gd name="T39" fmla="*/ 355976 h 1936750"/>
              <a:gd name="T40" fmla="*/ 507556 w 2300288"/>
              <a:gd name="T41" fmla="*/ 363256 h 1936750"/>
              <a:gd name="T42" fmla="*/ 500809 w 2300288"/>
              <a:gd name="T43" fmla="*/ 368785 h 1936750"/>
              <a:gd name="T44" fmla="*/ 476070 w 2300288"/>
              <a:gd name="T45" fmla="*/ 378165 h 1936750"/>
              <a:gd name="T46" fmla="*/ 434396 w 2300288"/>
              <a:gd name="T47" fmla="*/ 385795 h 1936750"/>
              <a:gd name="T48" fmla="*/ 375362 w 2300288"/>
              <a:gd name="T49" fmla="*/ 390415 h 1936750"/>
              <a:gd name="T50" fmla="*/ 253522 w 2300288"/>
              <a:gd name="T51" fmla="*/ 408547 h 1936750"/>
              <a:gd name="T52" fmla="*/ 25844 w 2300288"/>
              <a:gd name="T53" fmla="*/ 222643 h 1936750"/>
              <a:gd name="T54" fmla="*/ 307951 w 2300288"/>
              <a:gd name="T55" fmla="*/ 420 h 1936750"/>
              <a:gd name="T56" fmla="*/ 321457 w 2300288"/>
              <a:gd name="T57" fmla="*/ 3362 h 1936750"/>
              <a:gd name="T58" fmla="*/ 333909 w 2300288"/>
              <a:gd name="T59" fmla="*/ 8754 h 1936750"/>
              <a:gd name="T60" fmla="*/ 345304 w 2300288"/>
              <a:gd name="T61" fmla="*/ 16528 h 1936750"/>
              <a:gd name="T62" fmla="*/ 362679 w 2300288"/>
              <a:gd name="T63" fmla="*/ 35928 h 1936750"/>
              <a:gd name="T64" fmla="*/ 374779 w 2300288"/>
              <a:gd name="T65" fmla="*/ 62892 h 1936750"/>
              <a:gd name="T66" fmla="*/ 377873 w 2300288"/>
              <a:gd name="T67" fmla="*/ 80330 h 1936750"/>
              <a:gd name="T68" fmla="*/ 377944 w 2300288"/>
              <a:gd name="T69" fmla="*/ 97909 h 1936750"/>
              <a:gd name="T70" fmla="*/ 374779 w 2300288"/>
              <a:gd name="T71" fmla="*/ 118359 h 1936750"/>
              <a:gd name="T72" fmla="*/ 368588 w 2300288"/>
              <a:gd name="T73" fmla="*/ 138950 h 1936750"/>
              <a:gd name="T74" fmla="*/ 359654 w 2300288"/>
              <a:gd name="T75" fmla="*/ 158629 h 1936750"/>
              <a:gd name="T76" fmla="*/ 348470 w 2300288"/>
              <a:gd name="T77" fmla="*/ 176209 h 1936750"/>
              <a:gd name="T78" fmla="*/ 327014 w 2300288"/>
              <a:gd name="T79" fmla="*/ 230836 h 1936750"/>
              <a:gd name="T80" fmla="*/ 306262 w 2300288"/>
              <a:gd name="T81" fmla="*/ 249045 h 1936750"/>
              <a:gd name="T82" fmla="*/ 299439 w 2300288"/>
              <a:gd name="T83" fmla="*/ 251776 h 1936750"/>
              <a:gd name="T84" fmla="*/ 290295 w 2300288"/>
              <a:gd name="T85" fmla="*/ 246734 h 1936750"/>
              <a:gd name="T86" fmla="*/ 265463 w 2300288"/>
              <a:gd name="T87" fmla="*/ 223131 h 1936750"/>
              <a:gd name="T88" fmla="*/ 248018 w 2300288"/>
              <a:gd name="T89" fmla="*/ 171446 h 1936750"/>
              <a:gd name="T90" fmla="*/ 237395 w 2300288"/>
              <a:gd name="T91" fmla="*/ 153097 h 1936750"/>
              <a:gd name="T92" fmla="*/ 229236 w 2300288"/>
              <a:gd name="T93" fmla="*/ 133067 h 1936750"/>
              <a:gd name="T94" fmla="*/ 223819 w 2300288"/>
              <a:gd name="T95" fmla="*/ 112406 h 1936750"/>
              <a:gd name="T96" fmla="*/ 221638 w 2300288"/>
              <a:gd name="T97" fmla="*/ 92236 h 1936750"/>
              <a:gd name="T98" fmla="*/ 222483 w 2300288"/>
              <a:gd name="T99" fmla="*/ 75919 h 1936750"/>
              <a:gd name="T100" fmla="*/ 227759 w 2300288"/>
              <a:gd name="T101" fmla="*/ 54628 h 1936750"/>
              <a:gd name="T102" fmla="*/ 241968 w 2300288"/>
              <a:gd name="T103" fmla="*/ 29275 h 1936750"/>
              <a:gd name="T104" fmla="*/ 257725 w 2300288"/>
              <a:gd name="T105" fmla="*/ 14077 h 1936750"/>
              <a:gd name="T106" fmla="*/ 269473 w 2300288"/>
              <a:gd name="T107" fmla="*/ 7003 h 1936750"/>
              <a:gd name="T108" fmla="*/ 282275 w 2300288"/>
              <a:gd name="T109" fmla="*/ 2311 h 1936750"/>
              <a:gd name="T110" fmla="*/ 295923 w 2300288"/>
              <a:gd name="T111" fmla="*/ 70 h 1936750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300288" h="1936750">
                <a:moveTo>
                  <a:pt x="1352860" y="1166813"/>
                </a:moveTo>
                <a:lnTo>
                  <a:pt x="1355725" y="1166813"/>
                </a:lnTo>
                <a:lnTo>
                  <a:pt x="1358272" y="1166813"/>
                </a:lnTo>
                <a:lnTo>
                  <a:pt x="1361456" y="1167131"/>
                </a:lnTo>
                <a:lnTo>
                  <a:pt x="1364003" y="1168083"/>
                </a:lnTo>
                <a:lnTo>
                  <a:pt x="1366869" y="1168718"/>
                </a:lnTo>
                <a:lnTo>
                  <a:pt x="1369416" y="1170306"/>
                </a:lnTo>
                <a:lnTo>
                  <a:pt x="1371644" y="1171258"/>
                </a:lnTo>
                <a:lnTo>
                  <a:pt x="1374192" y="1173163"/>
                </a:lnTo>
                <a:lnTo>
                  <a:pt x="1376420" y="1175386"/>
                </a:lnTo>
                <a:lnTo>
                  <a:pt x="1461429" y="1260158"/>
                </a:lnTo>
                <a:lnTo>
                  <a:pt x="1463339" y="1262381"/>
                </a:lnTo>
                <a:lnTo>
                  <a:pt x="1465249" y="1264603"/>
                </a:lnTo>
                <a:lnTo>
                  <a:pt x="1466841" y="1267143"/>
                </a:lnTo>
                <a:lnTo>
                  <a:pt x="1467797" y="1269683"/>
                </a:lnTo>
                <a:lnTo>
                  <a:pt x="1469070" y="1272223"/>
                </a:lnTo>
                <a:lnTo>
                  <a:pt x="1469388" y="1275081"/>
                </a:lnTo>
                <a:lnTo>
                  <a:pt x="1469707" y="1277938"/>
                </a:lnTo>
                <a:lnTo>
                  <a:pt x="1470025" y="1280478"/>
                </a:lnTo>
                <a:lnTo>
                  <a:pt x="1469707" y="1283336"/>
                </a:lnTo>
                <a:lnTo>
                  <a:pt x="1469388" y="1285876"/>
                </a:lnTo>
                <a:lnTo>
                  <a:pt x="1469070" y="1289051"/>
                </a:lnTo>
                <a:lnTo>
                  <a:pt x="1467797" y="1291591"/>
                </a:lnTo>
                <a:lnTo>
                  <a:pt x="1466841" y="1294131"/>
                </a:lnTo>
                <a:lnTo>
                  <a:pt x="1465249" y="1296671"/>
                </a:lnTo>
                <a:lnTo>
                  <a:pt x="1463339" y="1298893"/>
                </a:lnTo>
                <a:lnTo>
                  <a:pt x="1461429" y="1301116"/>
                </a:lnTo>
                <a:lnTo>
                  <a:pt x="1390111" y="1372236"/>
                </a:lnTo>
                <a:lnTo>
                  <a:pt x="1396160" y="1386206"/>
                </a:lnTo>
                <a:lnTo>
                  <a:pt x="1401573" y="1402081"/>
                </a:lnTo>
                <a:lnTo>
                  <a:pt x="1407304" y="1420178"/>
                </a:lnTo>
                <a:lnTo>
                  <a:pt x="1412716" y="1439228"/>
                </a:lnTo>
                <a:lnTo>
                  <a:pt x="1418447" y="1460501"/>
                </a:lnTo>
                <a:lnTo>
                  <a:pt x="1423541" y="1483043"/>
                </a:lnTo>
                <a:lnTo>
                  <a:pt x="1428317" y="1506538"/>
                </a:lnTo>
                <a:lnTo>
                  <a:pt x="1433093" y="1531938"/>
                </a:lnTo>
                <a:lnTo>
                  <a:pt x="1437550" y="1558608"/>
                </a:lnTo>
                <a:lnTo>
                  <a:pt x="1441689" y="1586231"/>
                </a:lnTo>
                <a:lnTo>
                  <a:pt x="1445191" y="1614806"/>
                </a:lnTo>
                <a:lnTo>
                  <a:pt x="1448693" y="1644651"/>
                </a:lnTo>
                <a:lnTo>
                  <a:pt x="1451559" y="1675448"/>
                </a:lnTo>
                <a:lnTo>
                  <a:pt x="1454106" y="1707516"/>
                </a:lnTo>
                <a:lnTo>
                  <a:pt x="1456016" y="1739901"/>
                </a:lnTo>
                <a:lnTo>
                  <a:pt x="1457608" y="1773238"/>
                </a:lnTo>
                <a:lnTo>
                  <a:pt x="1254161" y="1773238"/>
                </a:lnTo>
                <a:lnTo>
                  <a:pt x="1255753" y="1739901"/>
                </a:lnTo>
                <a:lnTo>
                  <a:pt x="1257344" y="1707516"/>
                </a:lnTo>
                <a:lnTo>
                  <a:pt x="1260210" y="1675448"/>
                </a:lnTo>
                <a:lnTo>
                  <a:pt x="1263075" y="1644651"/>
                </a:lnTo>
                <a:lnTo>
                  <a:pt x="1266259" y="1614806"/>
                </a:lnTo>
                <a:lnTo>
                  <a:pt x="1270080" y="1586231"/>
                </a:lnTo>
                <a:lnTo>
                  <a:pt x="1274219" y="1558608"/>
                </a:lnTo>
                <a:lnTo>
                  <a:pt x="1278676" y="1531938"/>
                </a:lnTo>
                <a:lnTo>
                  <a:pt x="1283452" y="1506538"/>
                </a:lnTo>
                <a:lnTo>
                  <a:pt x="1288228" y="1483043"/>
                </a:lnTo>
                <a:lnTo>
                  <a:pt x="1293322" y="1460501"/>
                </a:lnTo>
                <a:lnTo>
                  <a:pt x="1298734" y="1439228"/>
                </a:lnTo>
                <a:lnTo>
                  <a:pt x="1304465" y="1419861"/>
                </a:lnTo>
                <a:lnTo>
                  <a:pt x="1309878" y="1402081"/>
                </a:lnTo>
                <a:lnTo>
                  <a:pt x="1315609" y="1386206"/>
                </a:lnTo>
                <a:lnTo>
                  <a:pt x="1321340" y="1371918"/>
                </a:lnTo>
                <a:lnTo>
                  <a:pt x="1250022" y="1301116"/>
                </a:lnTo>
                <a:lnTo>
                  <a:pt x="1248111" y="1298893"/>
                </a:lnTo>
                <a:lnTo>
                  <a:pt x="1246519" y="1296671"/>
                </a:lnTo>
                <a:lnTo>
                  <a:pt x="1244927" y="1294131"/>
                </a:lnTo>
                <a:lnTo>
                  <a:pt x="1243654" y="1291591"/>
                </a:lnTo>
                <a:lnTo>
                  <a:pt x="1242699" y="1289051"/>
                </a:lnTo>
                <a:lnTo>
                  <a:pt x="1242380" y="1285876"/>
                </a:lnTo>
                <a:lnTo>
                  <a:pt x="1242062" y="1283336"/>
                </a:lnTo>
                <a:lnTo>
                  <a:pt x="1241425" y="1280478"/>
                </a:lnTo>
                <a:lnTo>
                  <a:pt x="1242062" y="1277938"/>
                </a:lnTo>
                <a:lnTo>
                  <a:pt x="1242380" y="1275081"/>
                </a:lnTo>
                <a:lnTo>
                  <a:pt x="1243017" y="1272223"/>
                </a:lnTo>
                <a:lnTo>
                  <a:pt x="1243654" y="1269683"/>
                </a:lnTo>
                <a:lnTo>
                  <a:pt x="1244927" y="1267143"/>
                </a:lnTo>
                <a:lnTo>
                  <a:pt x="1246519" y="1264603"/>
                </a:lnTo>
                <a:lnTo>
                  <a:pt x="1248111" y="1262381"/>
                </a:lnTo>
                <a:lnTo>
                  <a:pt x="1250340" y="1260158"/>
                </a:lnTo>
                <a:lnTo>
                  <a:pt x="1335030" y="1175386"/>
                </a:lnTo>
                <a:lnTo>
                  <a:pt x="1337259" y="1173163"/>
                </a:lnTo>
                <a:lnTo>
                  <a:pt x="1339806" y="1171258"/>
                </a:lnTo>
                <a:lnTo>
                  <a:pt x="1342035" y="1170306"/>
                </a:lnTo>
                <a:lnTo>
                  <a:pt x="1344582" y="1168718"/>
                </a:lnTo>
                <a:lnTo>
                  <a:pt x="1347766" y="1168083"/>
                </a:lnTo>
                <a:lnTo>
                  <a:pt x="1350313" y="1167131"/>
                </a:lnTo>
                <a:lnTo>
                  <a:pt x="1352860" y="1166813"/>
                </a:lnTo>
                <a:close/>
                <a:moveTo>
                  <a:pt x="1634223" y="1009650"/>
                </a:moveTo>
                <a:lnTo>
                  <a:pt x="1652963" y="1018533"/>
                </a:lnTo>
                <a:lnTo>
                  <a:pt x="1672339" y="1027098"/>
                </a:lnTo>
                <a:lnTo>
                  <a:pt x="1691079" y="1034712"/>
                </a:lnTo>
                <a:lnTo>
                  <a:pt x="1709819" y="1042326"/>
                </a:lnTo>
                <a:lnTo>
                  <a:pt x="1728241" y="1049939"/>
                </a:lnTo>
                <a:lnTo>
                  <a:pt x="1746663" y="1057236"/>
                </a:lnTo>
                <a:lnTo>
                  <a:pt x="1783191" y="1070560"/>
                </a:lnTo>
                <a:lnTo>
                  <a:pt x="1819083" y="1082932"/>
                </a:lnTo>
                <a:lnTo>
                  <a:pt x="1854022" y="1094670"/>
                </a:lnTo>
                <a:lnTo>
                  <a:pt x="1888325" y="1105773"/>
                </a:lnTo>
                <a:lnTo>
                  <a:pt x="1921994" y="1116242"/>
                </a:lnTo>
                <a:lnTo>
                  <a:pt x="1986155" y="1136545"/>
                </a:lnTo>
                <a:lnTo>
                  <a:pt x="2017282" y="1146379"/>
                </a:lnTo>
                <a:lnTo>
                  <a:pt x="2046821" y="1156213"/>
                </a:lnTo>
                <a:lnTo>
                  <a:pt x="2075408" y="1166682"/>
                </a:lnTo>
                <a:lnTo>
                  <a:pt x="2103042" y="1176834"/>
                </a:lnTo>
                <a:lnTo>
                  <a:pt x="2116700" y="1182544"/>
                </a:lnTo>
                <a:lnTo>
                  <a:pt x="2129722" y="1187937"/>
                </a:lnTo>
                <a:lnTo>
                  <a:pt x="2142427" y="1193965"/>
                </a:lnTo>
                <a:lnTo>
                  <a:pt x="2155132" y="1199675"/>
                </a:lnTo>
                <a:lnTo>
                  <a:pt x="2161167" y="1203164"/>
                </a:lnTo>
                <a:lnTo>
                  <a:pt x="2166885" y="1206337"/>
                </a:lnTo>
                <a:lnTo>
                  <a:pt x="2172920" y="1210461"/>
                </a:lnTo>
                <a:lnTo>
                  <a:pt x="2178319" y="1214585"/>
                </a:lnTo>
                <a:lnTo>
                  <a:pt x="2184037" y="1219026"/>
                </a:lnTo>
                <a:lnTo>
                  <a:pt x="2189119" y="1223785"/>
                </a:lnTo>
                <a:lnTo>
                  <a:pt x="2194201" y="1228861"/>
                </a:lnTo>
                <a:lnTo>
                  <a:pt x="2198965" y="1233936"/>
                </a:lnTo>
                <a:lnTo>
                  <a:pt x="2203729" y="1239647"/>
                </a:lnTo>
                <a:lnTo>
                  <a:pt x="2208494" y="1245357"/>
                </a:lnTo>
                <a:lnTo>
                  <a:pt x="2212941" y="1251384"/>
                </a:lnTo>
                <a:lnTo>
                  <a:pt x="2217387" y="1257729"/>
                </a:lnTo>
                <a:lnTo>
                  <a:pt x="2221517" y="1264391"/>
                </a:lnTo>
                <a:lnTo>
                  <a:pt x="2225646" y="1271053"/>
                </a:lnTo>
                <a:lnTo>
                  <a:pt x="2233269" y="1285011"/>
                </a:lnTo>
                <a:lnTo>
                  <a:pt x="2240257" y="1299287"/>
                </a:lnTo>
                <a:lnTo>
                  <a:pt x="2246927" y="1314832"/>
                </a:lnTo>
                <a:lnTo>
                  <a:pt x="2253279" y="1330693"/>
                </a:lnTo>
                <a:lnTo>
                  <a:pt x="2258679" y="1346555"/>
                </a:lnTo>
                <a:lnTo>
                  <a:pt x="2264079" y="1363052"/>
                </a:lnTo>
                <a:lnTo>
                  <a:pt x="2268843" y="1379865"/>
                </a:lnTo>
                <a:lnTo>
                  <a:pt x="2273290" y="1396996"/>
                </a:lnTo>
                <a:lnTo>
                  <a:pt x="2277101" y="1413809"/>
                </a:lnTo>
                <a:lnTo>
                  <a:pt x="2280595" y="1430940"/>
                </a:lnTo>
                <a:lnTo>
                  <a:pt x="2283772" y="1447754"/>
                </a:lnTo>
                <a:lnTo>
                  <a:pt x="2286948" y="1464567"/>
                </a:lnTo>
                <a:lnTo>
                  <a:pt x="2288854" y="1481381"/>
                </a:lnTo>
                <a:lnTo>
                  <a:pt x="2291077" y="1497243"/>
                </a:lnTo>
                <a:lnTo>
                  <a:pt x="2293300" y="1513104"/>
                </a:lnTo>
                <a:lnTo>
                  <a:pt x="2296477" y="1542925"/>
                </a:lnTo>
                <a:lnTo>
                  <a:pt x="2298382" y="1570207"/>
                </a:lnTo>
                <a:lnTo>
                  <a:pt x="2299653" y="1593682"/>
                </a:lnTo>
                <a:lnTo>
                  <a:pt x="2300288" y="1613351"/>
                </a:lnTo>
                <a:lnTo>
                  <a:pt x="2300288" y="1627944"/>
                </a:lnTo>
                <a:lnTo>
                  <a:pt x="2300288" y="1630799"/>
                </a:lnTo>
                <a:lnTo>
                  <a:pt x="2299653" y="1633971"/>
                </a:lnTo>
                <a:lnTo>
                  <a:pt x="2299018" y="1636827"/>
                </a:lnTo>
                <a:lnTo>
                  <a:pt x="2297430" y="1639999"/>
                </a:lnTo>
                <a:lnTo>
                  <a:pt x="2296159" y="1643171"/>
                </a:lnTo>
                <a:lnTo>
                  <a:pt x="2293936" y="1646344"/>
                </a:lnTo>
                <a:lnTo>
                  <a:pt x="2291077" y="1649199"/>
                </a:lnTo>
                <a:lnTo>
                  <a:pt x="2288536" y="1652688"/>
                </a:lnTo>
                <a:lnTo>
                  <a:pt x="2285360" y="1655544"/>
                </a:lnTo>
                <a:lnTo>
                  <a:pt x="2281548" y="1659033"/>
                </a:lnTo>
                <a:lnTo>
                  <a:pt x="2278054" y="1661888"/>
                </a:lnTo>
                <a:lnTo>
                  <a:pt x="2273608" y="1665061"/>
                </a:lnTo>
                <a:lnTo>
                  <a:pt x="2263443" y="1671405"/>
                </a:lnTo>
                <a:lnTo>
                  <a:pt x="2252644" y="1677750"/>
                </a:lnTo>
                <a:lnTo>
                  <a:pt x="2239621" y="1684095"/>
                </a:lnTo>
                <a:lnTo>
                  <a:pt x="2225328" y="1690122"/>
                </a:lnTo>
                <a:lnTo>
                  <a:pt x="2208811" y="1696150"/>
                </a:lnTo>
                <a:lnTo>
                  <a:pt x="2191660" y="1701860"/>
                </a:lnTo>
                <a:lnTo>
                  <a:pt x="2172602" y="1707888"/>
                </a:lnTo>
                <a:lnTo>
                  <a:pt x="2151639" y="1713915"/>
                </a:lnTo>
                <a:lnTo>
                  <a:pt x="2129722" y="1719308"/>
                </a:lnTo>
                <a:lnTo>
                  <a:pt x="2105900" y="1724384"/>
                </a:lnTo>
                <a:lnTo>
                  <a:pt x="2080490" y="1730094"/>
                </a:lnTo>
                <a:lnTo>
                  <a:pt x="2053809" y="1734853"/>
                </a:lnTo>
                <a:lnTo>
                  <a:pt x="2025223" y="1739611"/>
                </a:lnTo>
                <a:lnTo>
                  <a:pt x="1995048" y="1744052"/>
                </a:lnTo>
                <a:lnTo>
                  <a:pt x="1963285" y="1748494"/>
                </a:lnTo>
                <a:lnTo>
                  <a:pt x="1930252" y="1752618"/>
                </a:lnTo>
                <a:lnTo>
                  <a:pt x="1895313" y="1756107"/>
                </a:lnTo>
                <a:lnTo>
                  <a:pt x="1858786" y="1759597"/>
                </a:lnTo>
                <a:lnTo>
                  <a:pt x="1820671" y="1762452"/>
                </a:lnTo>
                <a:lnTo>
                  <a:pt x="1780967" y="1765307"/>
                </a:lnTo>
                <a:lnTo>
                  <a:pt x="1739676" y="1767528"/>
                </a:lnTo>
                <a:lnTo>
                  <a:pt x="1696478" y="1769431"/>
                </a:lnTo>
                <a:lnTo>
                  <a:pt x="1652011" y="1771335"/>
                </a:lnTo>
                <a:lnTo>
                  <a:pt x="1605955" y="1772287"/>
                </a:lnTo>
                <a:lnTo>
                  <a:pt x="1557993" y="1773238"/>
                </a:lnTo>
                <a:lnTo>
                  <a:pt x="1508125" y="1773238"/>
                </a:lnTo>
                <a:lnTo>
                  <a:pt x="1634223" y="1009650"/>
                </a:lnTo>
                <a:close/>
                <a:moveTo>
                  <a:pt x="969658" y="942975"/>
                </a:moveTo>
                <a:lnTo>
                  <a:pt x="1145815" y="1851606"/>
                </a:lnTo>
                <a:lnTo>
                  <a:pt x="1263254" y="1851606"/>
                </a:lnTo>
                <a:lnTo>
                  <a:pt x="2020888" y="1851606"/>
                </a:lnTo>
                <a:lnTo>
                  <a:pt x="2020888" y="1936750"/>
                </a:lnTo>
                <a:lnTo>
                  <a:pt x="1163907" y="1936750"/>
                </a:lnTo>
                <a:lnTo>
                  <a:pt x="194249" y="1936750"/>
                </a:lnTo>
                <a:lnTo>
                  <a:pt x="0" y="1009057"/>
                </a:lnTo>
                <a:lnTo>
                  <a:pt x="116804" y="1009057"/>
                </a:lnTo>
                <a:lnTo>
                  <a:pt x="969658" y="942975"/>
                </a:lnTo>
                <a:close/>
                <a:moveTo>
                  <a:pt x="1346346" y="0"/>
                </a:moveTo>
                <a:lnTo>
                  <a:pt x="1355566" y="0"/>
                </a:lnTo>
                <a:lnTo>
                  <a:pt x="1364786" y="0"/>
                </a:lnTo>
                <a:lnTo>
                  <a:pt x="1373688" y="317"/>
                </a:lnTo>
                <a:lnTo>
                  <a:pt x="1382908" y="952"/>
                </a:lnTo>
                <a:lnTo>
                  <a:pt x="1391810" y="1904"/>
                </a:lnTo>
                <a:lnTo>
                  <a:pt x="1400712" y="3174"/>
                </a:lnTo>
                <a:lnTo>
                  <a:pt x="1409613" y="4444"/>
                </a:lnTo>
                <a:lnTo>
                  <a:pt x="1418515" y="6348"/>
                </a:lnTo>
                <a:lnTo>
                  <a:pt x="1426782" y="8252"/>
                </a:lnTo>
                <a:lnTo>
                  <a:pt x="1435684" y="10474"/>
                </a:lnTo>
                <a:lnTo>
                  <a:pt x="1444268" y="12379"/>
                </a:lnTo>
                <a:lnTo>
                  <a:pt x="1452852" y="15236"/>
                </a:lnTo>
                <a:lnTo>
                  <a:pt x="1460800" y="18092"/>
                </a:lnTo>
                <a:lnTo>
                  <a:pt x="1469384" y="21266"/>
                </a:lnTo>
                <a:lnTo>
                  <a:pt x="1477650" y="24758"/>
                </a:lnTo>
                <a:lnTo>
                  <a:pt x="1485598" y="27932"/>
                </a:lnTo>
                <a:lnTo>
                  <a:pt x="1493228" y="31741"/>
                </a:lnTo>
                <a:lnTo>
                  <a:pt x="1501495" y="35867"/>
                </a:lnTo>
                <a:lnTo>
                  <a:pt x="1509125" y="39676"/>
                </a:lnTo>
                <a:lnTo>
                  <a:pt x="1517073" y="44120"/>
                </a:lnTo>
                <a:lnTo>
                  <a:pt x="1524385" y="48881"/>
                </a:lnTo>
                <a:lnTo>
                  <a:pt x="1531698" y="53960"/>
                </a:lnTo>
                <a:lnTo>
                  <a:pt x="1539010" y="58721"/>
                </a:lnTo>
                <a:lnTo>
                  <a:pt x="1546640" y="63800"/>
                </a:lnTo>
                <a:lnTo>
                  <a:pt x="1553635" y="69196"/>
                </a:lnTo>
                <a:lnTo>
                  <a:pt x="1560629" y="74909"/>
                </a:lnTo>
                <a:lnTo>
                  <a:pt x="1567624" y="80305"/>
                </a:lnTo>
                <a:lnTo>
                  <a:pt x="1580976" y="92684"/>
                </a:lnTo>
                <a:lnTo>
                  <a:pt x="1593694" y="105380"/>
                </a:lnTo>
                <a:lnTo>
                  <a:pt x="1606093" y="118712"/>
                </a:lnTo>
                <a:lnTo>
                  <a:pt x="1617856" y="132678"/>
                </a:lnTo>
                <a:lnTo>
                  <a:pt x="1628984" y="147596"/>
                </a:lnTo>
                <a:lnTo>
                  <a:pt x="1639157" y="162832"/>
                </a:lnTo>
                <a:lnTo>
                  <a:pt x="1649331" y="178703"/>
                </a:lnTo>
                <a:lnTo>
                  <a:pt x="1658551" y="195525"/>
                </a:lnTo>
                <a:lnTo>
                  <a:pt x="1666817" y="212348"/>
                </a:lnTo>
                <a:lnTo>
                  <a:pt x="1674765" y="229806"/>
                </a:lnTo>
                <a:lnTo>
                  <a:pt x="1682078" y="247581"/>
                </a:lnTo>
                <a:lnTo>
                  <a:pt x="1688436" y="266308"/>
                </a:lnTo>
                <a:lnTo>
                  <a:pt x="1693841" y="285036"/>
                </a:lnTo>
                <a:lnTo>
                  <a:pt x="1698610" y="304080"/>
                </a:lnTo>
                <a:lnTo>
                  <a:pt x="1700517" y="314237"/>
                </a:lnTo>
                <a:lnTo>
                  <a:pt x="1702743" y="324077"/>
                </a:lnTo>
                <a:lnTo>
                  <a:pt x="1704332" y="333917"/>
                </a:lnTo>
                <a:lnTo>
                  <a:pt x="1705604" y="344074"/>
                </a:lnTo>
                <a:lnTo>
                  <a:pt x="1706876" y="353914"/>
                </a:lnTo>
                <a:lnTo>
                  <a:pt x="1707830" y="364071"/>
                </a:lnTo>
                <a:lnTo>
                  <a:pt x="1708466" y="374546"/>
                </a:lnTo>
                <a:lnTo>
                  <a:pt x="1709419" y="385020"/>
                </a:lnTo>
                <a:lnTo>
                  <a:pt x="1709737" y="395178"/>
                </a:lnTo>
                <a:lnTo>
                  <a:pt x="1709737" y="405652"/>
                </a:lnTo>
                <a:lnTo>
                  <a:pt x="1709737" y="418031"/>
                </a:lnTo>
                <a:lnTo>
                  <a:pt x="1709101" y="431045"/>
                </a:lnTo>
                <a:lnTo>
                  <a:pt x="1708148" y="443742"/>
                </a:lnTo>
                <a:lnTo>
                  <a:pt x="1707194" y="456755"/>
                </a:lnTo>
                <a:lnTo>
                  <a:pt x="1705604" y="470087"/>
                </a:lnTo>
                <a:lnTo>
                  <a:pt x="1703697" y="482783"/>
                </a:lnTo>
                <a:lnTo>
                  <a:pt x="1702107" y="496114"/>
                </a:lnTo>
                <a:lnTo>
                  <a:pt x="1699881" y="509446"/>
                </a:lnTo>
                <a:lnTo>
                  <a:pt x="1696702" y="522777"/>
                </a:lnTo>
                <a:lnTo>
                  <a:pt x="1693841" y="536426"/>
                </a:lnTo>
                <a:lnTo>
                  <a:pt x="1690979" y="549757"/>
                </a:lnTo>
                <a:lnTo>
                  <a:pt x="1687164" y="562771"/>
                </a:lnTo>
                <a:lnTo>
                  <a:pt x="1683667" y="576420"/>
                </a:lnTo>
                <a:lnTo>
                  <a:pt x="1679534" y="589751"/>
                </a:lnTo>
                <a:lnTo>
                  <a:pt x="1675401" y="603082"/>
                </a:lnTo>
                <a:lnTo>
                  <a:pt x="1670632" y="616414"/>
                </a:lnTo>
                <a:lnTo>
                  <a:pt x="1665863" y="629745"/>
                </a:lnTo>
                <a:lnTo>
                  <a:pt x="1661094" y="642441"/>
                </a:lnTo>
                <a:lnTo>
                  <a:pt x="1655372" y="655773"/>
                </a:lnTo>
                <a:lnTo>
                  <a:pt x="1650285" y="668787"/>
                </a:lnTo>
                <a:lnTo>
                  <a:pt x="1644244" y="681166"/>
                </a:lnTo>
                <a:lnTo>
                  <a:pt x="1638521" y="693862"/>
                </a:lnTo>
                <a:lnTo>
                  <a:pt x="1632163" y="706241"/>
                </a:lnTo>
                <a:lnTo>
                  <a:pt x="1625486" y="718938"/>
                </a:lnTo>
                <a:lnTo>
                  <a:pt x="1618810" y="730682"/>
                </a:lnTo>
                <a:lnTo>
                  <a:pt x="1612133" y="742744"/>
                </a:lnTo>
                <a:lnTo>
                  <a:pt x="1605139" y="754170"/>
                </a:lnTo>
                <a:lnTo>
                  <a:pt x="1597827" y="765597"/>
                </a:lnTo>
                <a:lnTo>
                  <a:pt x="1590514" y="777024"/>
                </a:lnTo>
                <a:lnTo>
                  <a:pt x="1582566" y="787816"/>
                </a:lnTo>
                <a:lnTo>
                  <a:pt x="1574936" y="798608"/>
                </a:lnTo>
                <a:lnTo>
                  <a:pt x="1566988" y="808765"/>
                </a:lnTo>
                <a:lnTo>
                  <a:pt x="1566988" y="950966"/>
                </a:lnTo>
                <a:lnTo>
                  <a:pt x="1559357" y="959219"/>
                </a:lnTo>
                <a:lnTo>
                  <a:pt x="1539964" y="980485"/>
                </a:lnTo>
                <a:lnTo>
                  <a:pt x="1511350" y="1011274"/>
                </a:lnTo>
                <a:lnTo>
                  <a:pt x="1495136" y="1028415"/>
                </a:lnTo>
                <a:lnTo>
                  <a:pt x="1477968" y="1046190"/>
                </a:lnTo>
                <a:lnTo>
                  <a:pt x="1459846" y="1063965"/>
                </a:lnTo>
                <a:lnTo>
                  <a:pt x="1441724" y="1081105"/>
                </a:lnTo>
                <a:lnTo>
                  <a:pt x="1423920" y="1096976"/>
                </a:lnTo>
                <a:lnTo>
                  <a:pt x="1407388" y="1111576"/>
                </a:lnTo>
                <a:lnTo>
                  <a:pt x="1399122" y="1118242"/>
                </a:lnTo>
                <a:lnTo>
                  <a:pt x="1391492" y="1123638"/>
                </a:lnTo>
                <a:lnTo>
                  <a:pt x="1384179" y="1128717"/>
                </a:lnTo>
                <a:lnTo>
                  <a:pt x="1377503" y="1133160"/>
                </a:lnTo>
                <a:lnTo>
                  <a:pt x="1371144" y="1136652"/>
                </a:lnTo>
                <a:lnTo>
                  <a:pt x="1365104" y="1139191"/>
                </a:lnTo>
                <a:lnTo>
                  <a:pt x="1360017" y="1140461"/>
                </a:lnTo>
                <a:lnTo>
                  <a:pt x="1357791" y="1141096"/>
                </a:lnTo>
                <a:lnTo>
                  <a:pt x="1355566" y="1141413"/>
                </a:lnTo>
                <a:lnTo>
                  <a:pt x="1353340" y="1141096"/>
                </a:lnTo>
                <a:lnTo>
                  <a:pt x="1351115" y="1140461"/>
                </a:lnTo>
                <a:lnTo>
                  <a:pt x="1346028" y="1139191"/>
                </a:lnTo>
                <a:lnTo>
                  <a:pt x="1340305" y="1136652"/>
                </a:lnTo>
                <a:lnTo>
                  <a:pt x="1333947" y="1133160"/>
                </a:lnTo>
                <a:lnTo>
                  <a:pt x="1327270" y="1128717"/>
                </a:lnTo>
                <a:lnTo>
                  <a:pt x="1319958" y="1123638"/>
                </a:lnTo>
                <a:lnTo>
                  <a:pt x="1312010" y="1118242"/>
                </a:lnTo>
                <a:lnTo>
                  <a:pt x="1304061" y="1111576"/>
                </a:lnTo>
                <a:lnTo>
                  <a:pt x="1287211" y="1096976"/>
                </a:lnTo>
                <a:lnTo>
                  <a:pt x="1269725" y="1081105"/>
                </a:lnTo>
                <a:lnTo>
                  <a:pt x="1251603" y="1063965"/>
                </a:lnTo>
                <a:lnTo>
                  <a:pt x="1233482" y="1046190"/>
                </a:lnTo>
                <a:lnTo>
                  <a:pt x="1215996" y="1028415"/>
                </a:lnTo>
                <a:lnTo>
                  <a:pt x="1199781" y="1011274"/>
                </a:lnTo>
                <a:lnTo>
                  <a:pt x="1171486" y="980485"/>
                </a:lnTo>
                <a:lnTo>
                  <a:pt x="1151774" y="959219"/>
                </a:lnTo>
                <a:lnTo>
                  <a:pt x="1144462" y="950966"/>
                </a:lnTo>
                <a:lnTo>
                  <a:pt x="1144462" y="808765"/>
                </a:lnTo>
                <a:lnTo>
                  <a:pt x="1136196" y="798608"/>
                </a:lnTo>
                <a:lnTo>
                  <a:pt x="1128565" y="787816"/>
                </a:lnTo>
                <a:lnTo>
                  <a:pt x="1120935" y="777024"/>
                </a:lnTo>
                <a:lnTo>
                  <a:pt x="1113305" y="765597"/>
                </a:lnTo>
                <a:lnTo>
                  <a:pt x="1105993" y="754170"/>
                </a:lnTo>
                <a:lnTo>
                  <a:pt x="1098998" y="742744"/>
                </a:lnTo>
                <a:lnTo>
                  <a:pt x="1092322" y="730682"/>
                </a:lnTo>
                <a:lnTo>
                  <a:pt x="1085645" y="718938"/>
                </a:lnTo>
                <a:lnTo>
                  <a:pt x="1078969" y="706241"/>
                </a:lnTo>
                <a:lnTo>
                  <a:pt x="1072928" y="693862"/>
                </a:lnTo>
                <a:lnTo>
                  <a:pt x="1066887" y="681166"/>
                </a:lnTo>
                <a:lnTo>
                  <a:pt x="1061165" y="668787"/>
                </a:lnTo>
                <a:lnTo>
                  <a:pt x="1055442" y="655773"/>
                </a:lnTo>
                <a:lnTo>
                  <a:pt x="1050355" y="642441"/>
                </a:lnTo>
                <a:lnTo>
                  <a:pt x="1045268" y="629745"/>
                </a:lnTo>
                <a:lnTo>
                  <a:pt x="1040499" y="616414"/>
                </a:lnTo>
                <a:lnTo>
                  <a:pt x="1036048" y="603082"/>
                </a:lnTo>
                <a:lnTo>
                  <a:pt x="1031915" y="589751"/>
                </a:lnTo>
                <a:lnTo>
                  <a:pt x="1027782" y="576420"/>
                </a:lnTo>
                <a:lnTo>
                  <a:pt x="1023967" y="562771"/>
                </a:lnTo>
                <a:lnTo>
                  <a:pt x="1020470" y="549757"/>
                </a:lnTo>
                <a:lnTo>
                  <a:pt x="1016973" y="536426"/>
                </a:lnTo>
                <a:lnTo>
                  <a:pt x="1014429" y="522777"/>
                </a:lnTo>
                <a:lnTo>
                  <a:pt x="1011568" y="509446"/>
                </a:lnTo>
                <a:lnTo>
                  <a:pt x="1009343" y="496114"/>
                </a:lnTo>
                <a:lnTo>
                  <a:pt x="1007435" y="482783"/>
                </a:lnTo>
                <a:lnTo>
                  <a:pt x="1005527" y="470087"/>
                </a:lnTo>
                <a:lnTo>
                  <a:pt x="1004256" y="456755"/>
                </a:lnTo>
                <a:lnTo>
                  <a:pt x="1002984" y="443742"/>
                </a:lnTo>
                <a:lnTo>
                  <a:pt x="1002348" y="431045"/>
                </a:lnTo>
                <a:lnTo>
                  <a:pt x="1001712" y="418031"/>
                </a:lnTo>
                <a:lnTo>
                  <a:pt x="1001712" y="405652"/>
                </a:lnTo>
                <a:lnTo>
                  <a:pt x="1001712" y="395178"/>
                </a:lnTo>
                <a:lnTo>
                  <a:pt x="1002030" y="385020"/>
                </a:lnTo>
                <a:lnTo>
                  <a:pt x="1002666" y="374546"/>
                </a:lnTo>
                <a:lnTo>
                  <a:pt x="1003302" y="364071"/>
                </a:lnTo>
                <a:lnTo>
                  <a:pt x="1004574" y="353914"/>
                </a:lnTo>
                <a:lnTo>
                  <a:pt x="1005527" y="344074"/>
                </a:lnTo>
                <a:lnTo>
                  <a:pt x="1007117" y="333917"/>
                </a:lnTo>
                <a:lnTo>
                  <a:pt x="1008707" y="324077"/>
                </a:lnTo>
                <a:lnTo>
                  <a:pt x="1010296" y="314237"/>
                </a:lnTo>
                <a:lnTo>
                  <a:pt x="1012522" y="304080"/>
                </a:lnTo>
                <a:lnTo>
                  <a:pt x="1017609" y="285036"/>
                </a:lnTo>
                <a:lnTo>
                  <a:pt x="1023013" y="266308"/>
                </a:lnTo>
                <a:lnTo>
                  <a:pt x="1029372" y="247581"/>
                </a:lnTo>
                <a:lnTo>
                  <a:pt x="1036366" y="229806"/>
                </a:lnTo>
                <a:lnTo>
                  <a:pt x="1044315" y="212348"/>
                </a:lnTo>
                <a:lnTo>
                  <a:pt x="1052899" y="195525"/>
                </a:lnTo>
                <a:lnTo>
                  <a:pt x="1062119" y="178703"/>
                </a:lnTo>
                <a:lnTo>
                  <a:pt x="1071656" y="162832"/>
                </a:lnTo>
                <a:lnTo>
                  <a:pt x="1082466" y="147596"/>
                </a:lnTo>
                <a:lnTo>
                  <a:pt x="1093593" y="132678"/>
                </a:lnTo>
                <a:lnTo>
                  <a:pt x="1105357" y="118712"/>
                </a:lnTo>
                <a:lnTo>
                  <a:pt x="1117438" y="105380"/>
                </a:lnTo>
                <a:lnTo>
                  <a:pt x="1130473" y="92684"/>
                </a:lnTo>
                <a:lnTo>
                  <a:pt x="1143826" y="80305"/>
                </a:lnTo>
                <a:lnTo>
                  <a:pt x="1150820" y="74909"/>
                </a:lnTo>
                <a:lnTo>
                  <a:pt x="1157815" y="69196"/>
                </a:lnTo>
                <a:lnTo>
                  <a:pt x="1164809" y="63800"/>
                </a:lnTo>
                <a:lnTo>
                  <a:pt x="1172121" y="58721"/>
                </a:lnTo>
                <a:lnTo>
                  <a:pt x="1179434" y="53960"/>
                </a:lnTo>
                <a:lnTo>
                  <a:pt x="1187064" y="48881"/>
                </a:lnTo>
                <a:lnTo>
                  <a:pt x="1194376" y="44120"/>
                </a:lnTo>
                <a:lnTo>
                  <a:pt x="1202007" y="39676"/>
                </a:lnTo>
                <a:lnTo>
                  <a:pt x="1209955" y="35867"/>
                </a:lnTo>
                <a:lnTo>
                  <a:pt x="1217903" y="31741"/>
                </a:lnTo>
                <a:lnTo>
                  <a:pt x="1225851" y="27932"/>
                </a:lnTo>
                <a:lnTo>
                  <a:pt x="1233799" y="24758"/>
                </a:lnTo>
                <a:lnTo>
                  <a:pt x="1242066" y="21266"/>
                </a:lnTo>
                <a:lnTo>
                  <a:pt x="1250332" y="18092"/>
                </a:lnTo>
                <a:lnTo>
                  <a:pt x="1258916" y="15236"/>
                </a:lnTo>
                <a:lnTo>
                  <a:pt x="1267182" y="12379"/>
                </a:lnTo>
                <a:lnTo>
                  <a:pt x="1275766" y="10474"/>
                </a:lnTo>
                <a:lnTo>
                  <a:pt x="1284350" y="8252"/>
                </a:lnTo>
                <a:lnTo>
                  <a:pt x="1292934" y="6348"/>
                </a:lnTo>
                <a:lnTo>
                  <a:pt x="1301836" y="4444"/>
                </a:lnTo>
                <a:lnTo>
                  <a:pt x="1310738" y="3174"/>
                </a:lnTo>
                <a:lnTo>
                  <a:pt x="1319322" y="1904"/>
                </a:lnTo>
                <a:lnTo>
                  <a:pt x="1328224" y="952"/>
                </a:lnTo>
                <a:lnTo>
                  <a:pt x="1337444" y="317"/>
                </a:lnTo>
                <a:lnTo>
                  <a:pt x="1346346" y="0"/>
                </a:lnTo>
                <a:close/>
              </a:path>
            </a:pathLst>
          </a:custGeom>
          <a:solidFill>
            <a:srgbClr val="C53D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KSO_Shape"/>
          <p:cNvSpPr/>
          <p:nvPr/>
        </p:nvSpPr>
        <p:spPr bwMode="auto">
          <a:xfrm>
            <a:off x="6969125" y="6245225"/>
            <a:ext cx="361950" cy="415925"/>
          </a:xfrm>
          <a:custGeom>
            <a:avLst/>
            <a:gdLst>
              <a:gd name="T0" fmla="*/ 2147483647 w 12314"/>
              <a:gd name="T1" fmla="*/ 2147483647 h 13689"/>
              <a:gd name="T2" fmla="*/ 2147483647 w 12314"/>
              <a:gd name="T3" fmla="*/ 2147483647 h 13689"/>
              <a:gd name="T4" fmla="*/ 2147483647 w 12314"/>
              <a:gd name="T5" fmla="*/ 2147483647 h 13689"/>
              <a:gd name="T6" fmla="*/ 2147483647 w 12314"/>
              <a:gd name="T7" fmla="*/ 2147483647 h 13689"/>
              <a:gd name="T8" fmla="*/ 2147483647 w 12314"/>
              <a:gd name="T9" fmla="*/ 2147483647 h 13689"/>
              <a:gd name="T10" fmla="*/ 2147483647 w 12314"/>
              <a:gd name="T11" fmla="*/ 2147483647 h 13689"/>
              <a:gd name="T12" fmla="*/ 2147483647 w 12314"/>
              <a:gd name="T13" fmla="*/ 2147483647 h 13689"/>
              <a:gd name="T14" fmla="*/ 2147483647 w 12314"/>
              <a:gd name="T15" fmla="*/ 2147483647 h 13689"/>
              <a:gd name="T16" fmla="*/ 2147483647 w 12314"/>
              <a:gd name="T17" fmla="*/ 2147483647 h 13689"/>
              <a:gd name="T18" fmla="*/ 2147483647 w 12314"/>
              <a:gd name="T19" fmla="*/ 2147483647 h 13689"/>
              <a:gd name="T20" fmla="*/ 2147483647 w 12314"/>
              <a:gd name="T21" fmla="*/ 2147483647 h 13689"/>
              <a:gd name="T22" fmla="*/ 2147483647 w 12314"/>
              <a:gd name="T23" fmla="*/ 2147483647 h 13689"/>
              <a:gd name="T24" fmla="*/ 2147483647 w 12314"/>
              <a:gd name="T25" fmla="*/ 2147483647 h 13689"/>
              <a:gd name="T26" fmla="*/ 2147483647 w 12314"/>
              <a:gd name="T27" fmla="*/ 2147483647 h 13689"/>
              <a:gd name="T28" fmla="*/ 2147483647 w 12314"/>
              <a:gd name="T29" fmla="*/ 2147483647 h 13689"/>
              <a:gd name="T30" fmla="*/ 2147483647 w 12314"/>
              <a:gd name="T31" fmla="*/ 2147483647 h 13689"/>
              <a:gd name="T32" fmla="*/ 2147483647 w 12314"/>
              <a:gd name="T33" fmla="*/ 2147483647 h 13689"/>
              <a:gd name="T34" fmla="*/ 2147483647 w 12314"/>
              <a:gd name="T35" fmla="*/ 2147483647 h 13689"/>
              <a:gd name="T36" fmla="*/ 2147483647 w 12314"/>
              <a:gd name="T37" fmla="*/ 2147483647 h 13689"/>
              <a:gd name="T38" fmla="*/ 2147483647 w 12314"/>
              <a:gd name="T39" fmla="*/ 2147483647 h 13689"/>
              <a:gd name="T40" fmla="*/ 2147483647 w 12314"/>
              <a:gd name="T41" fmla="*/ 2147483647 h 13689"/>
              <a:gd name="T42" fmla="*/ 2147483647 w 12314"/>
              <a:gd name="T43" fmla="*/ 2147483647 h 13689"/>
              <a:gd name="T44" fmla="*/ 2147483647 w 12314"/>
              <a:gd name="T45" fmla="*/ 2147483647 h 13689"/>
              <a:gd name="T46" fmla="*/ 2147483647 w 12314"/>
              <a:gd name="T47" fmla="*/ 2147483647 h 13689"/>
              <a:gd name="T48" fmla="*/ 2147483647 w 12314"/>
              <a:gd name="T49" fmla="*/ 2147483647 h 13689"/>
              <a:gd name="T50" fmla="*/ 2147483647 w 12314"/>
              <a:gd name="T51" fmla="*/ 2147483647 h 13689"/>
              <a:gd name="T52" fmla="*/ 2147483647 w 12314"/>
              <a:gd name="T53" fmla="*/ 2147483647 h 13689"/>
              <a:gd name="T54" fmla="*/ 2147483647 w 12314"/>
              <a:gd name="T55" fmla="*/ 2147483647 h 13689"/>
              <a:gd name="T56" fmla="*/ 2147483647 w 12314"/>
              <a:gd name="T57" fmla="*/ 2147483647 h 13689"/>
              <a:gd name="T58" fmla="*/ 2147483647 w 12314"/>
              <a:gd name="T59" fmla="*/ 2147483647 h 13689"/>
              <a:gd name="T60" fmla="*/ 2147483647 w 12314"/>
              <a:gd name="T61" fmla="*/ 2147483647 h 13689"/>
              <a:gd name="T62" fmla="*/ 2147483647 w 12314"/>
              <a:gd name="T63" fmla="*/ 2147483647 h 13689"/>
              <a:gd name="T64" fmla="*/ 2147483647 w 12314"/>
              <a:gd name="T65" fmla="*/ 2147483647 h 13689"/>
              <a:gd name="T66" fmla="*/ 2147483647 w 12314"/>
              <a:gd name="T67" fmla="*/ 2147483647 h 13689"/>
              <a:gd name="T68" fmla="*/ 2147483647 w 12314"/>
              <a:gd name="T69" fmla="*/ 2147483647 h 13689"/>
              <a:gd name="T70" fmla="*/ 2147483647 w 12314"/>
              <a:gd name="T71" fmla="*/ 2147483647 h 13689"/>
              <a:gd name="T72" fmla="*/ 2147483647 w 12314"/>
              <a:gd name="T73" fmla="*/ 2147483647 h 13689"/>
              <a:gd name="T74" fmla="*/ 2147483647 w 12314"/>
              <a:gd name="T75" fmla="*/ 2147483647 h 13689"/>
              <a:gd name="T76" fmla="*/ 2147483647 w 12314"/>
              <a:gd name="T77" fmla="*/ 2147483647 h 13689"/>
              <a:gd name="T78" fmla="*/ 2147483647 w 12314"/>
              <a:gd name="T79" fmla="*/ 2147483647 h 13689"/>
              <a:gd name="T80" fmla="*/ 2147483647 w 12314"/>
              <a:gd name="T81" fmla="*/ 2147483647 h 13689"/>
              <a:gd name="T82" fmla="*/ 2147483647 w 12314"/>
              <a:gd name="T83" fmla="*/ 2147483647 h 13689"/>
              <a:gd name="T84" fmla="*/ 2147483647 w 12314"/>
              <a:gd name="T85" fmla="*/ 2147483647 h 13689"/>
              <a:gd name="T86" fmla="*/ 2147483647 w 12314"/>
              <a:gd name="T87" fmla="*/ 2147483647 h 13689"/>
              <a:gd name="T88" fmla="*/ 2147483647 w 12314"/>
              <a:gd name="T89" fmla="*/ 2147483647 h 13689"/>
              <a:gd name="T90" fmla="*/ 2147483647 w 12314"/>
              <a:gd name="T91" fmla="*/ 2147483647 h 13689"/>
              <a:gd name="T92" fmla="*/ 2147483647 w 12314"/>
              <a:gd name="T93" fmla="*/ 2147483647 h 13689"/>
              <a:gd name="T94" fmla="*/ 2147483647 w 12314"/>
              <a:gd name="T95" fmla="*/ 2147483647 h 13689"/>
              <a:gd name="T96" fmla="*/ 2147483647 w 12314"/>
              <a:gd name="T97" fmla="*/ 2147483647 h 13689"/>
              <a:gd name="T98" fmla="*/ 2147483647 w 12314"/>
              <a:gd name="T99" fmla="*/ 2147483647 h 13689"/>
              <a:gd name="T100" fmla="*/ 2147483647 w 12314"/>
              <a:gd name="T101" fmla="*/ 2147483647 h 13689"/>
              <a:gd name="T102" fmla="*/ 2147483647 w 12314"/>
              <a:gd name="T103" fmla="*/ 2147483647 h 13689"/>
              <a:gd name="T104" fmla="*/ 2147483647 w 12314"/>
              <a:gd name="T105" fmla="*/ 2147483647 h 13689"/>
              <a:gd name="T106" fmla="*/ 2147483647 w 12314"/>
              <a:gd name="T107" fmla="*/ 2147483647 h 13689"/>
              <a:gd name="T108" fmla="*/ 2147483647 w 12314"/>
              <a:gd name="T109" fmla="*/ 2147483647 h 13689"/>
              <a:gd name="T110" fmla="*/ 2147483647 w 12314"/>
              <a:gd name="T111" fmla="*/ 2147483647 h 13689"/>
              <a:gd name="T112" fmla="*/ 2147483647 w 12314"/>
              <a:gd name="T113" fmla="*/ 2147483647 h 13689"/>
              <a:gd name="T114" fmla="*/ 2147483647 w 12314"/>
              <a:gd name="T115" fmla="*/ 2147483647 h 13689"/>
              <a:gd name="T116" fmla="*/ 2147483647 w 12314"/>
              <a:gd name="T117" fmla="*/ 2147483647 h 13689"/>
              <a:gd name="T118" fmla="*/ 2147483647 w 12314"/>
              <a:gd name="T119" fmla="*/ 2147483647 h 13689"/>
              <a:gd name="T120" fmla="*/ 2147483647 w 12314"/>
              <a:gd name="T121" fmla="*/ 2147483647 h 13689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2314" h="13689">
                <a:moveTo>
                  <a:pt x="4134" y="8848"/>
                </a:moveTo>
                <a:lnTo>
                  <a:pt x="4134" y="8848"/>
                </a:lnTo>
                <a:lnTo>
                  <a:pt x="3874" y="9264"/>
                </a:lnTo>
                <a:lnTo>
                  <a:pt x="3297" y="10196"/>
                </a:lnTo>
                <a:lnTo>
                  <a:pt x="2982" y="10704"/>
                </a:lnTo>
                <a:lnTo>
                  <a:pt x="2702" y="11160"/>
                </a:lnTo>
                <a:lnTo>
                  <a:pt x="2587" y="11349"/>
                </a:lnTo>
                <a:lnTo>
                  <a:pt x="2493" y="11504"/>
                </a:lnTo>
                <a:lnTo>
                  <a:pt x="2428" y="11615"/>
                </a:lnTo>
                <a:lnTo>
                  <a:pt x="2406" y="11651"/>
                </a:lnTo>
                <a:lnTo>
                  <a:pt x="2393" y="11675"/>
                </a:lnTo>
                <a:lnTo>
                  <a:pt x="2374" y="11716"/>
                </a:lnTo>
                <a:lnTo>
                  <a:pt x="2349" y="11770"/>
                </a:lnTo>
                <a:lnTo>
                  <a:pt x="2320" y="11838"/>
                </a:lnTo>
                <a:lnTo>
                  <a:pt x="2288" y="11916"/>
                </a:lnTo>
                <a:lnTo>
                  <a:pt x="2216" y="12095"/>
                </a:lnTo>
                <a:lnTo>
                  <a:pt x="2140" y="12288"/>
                </a:lnTo>
                <a:lnTo>
                  <a:pt x="2066" y="12480"/>
                </a:lnTo>
                <a:lnTo>
                  <a:pt x="2032" y="12571"/>
                </a:lnTo>
                <a:lnTo>
                  <a:pt x="2002" y="12654"/>
                </a:lnTo>
                <a:lnTo>
                  <a:pt x="1975" y="12728"/>
                </a:lnTo>
                <a:lnTo>
                  <a:pt x="1954" y="12793"/>
                </a:lnTo>
                <a:lnTo>
                  <a:pt x="1939" y="12843"/>
                </a:lnTo>
                <a:lnTo>
                  <a:pt x="1933" y="12863"/>
                </a:lnTo>
                <a:lnTo>
                  <a:pt x="1929" y="12879"/>
                </a:lnTo>
                <a:lnTo>
                  <a:pt x="1924" y="12905"/>
                </a:lnTo>
                <a:lnTo>
                  <a:pt x="1917" y="12928"/>
                </a:lnTo>
                <a:lnTo>
                  <a:pt x="1904" y="12968"/>
                </a:lnTo>
                <a:lnTo>
                  <a:pt x="1898" y="12986"/>
                </a:lnTo>
                <a:lnTo>
                  <a:pt x="1894" y="13002"/>
                </a:lnTo>
                <a:lnTo>
                  <a:pt x="1892" y="13017"/>
                </a:lnTo>
                <a:lnTo>
                  <a:pt x="1890" y="13031"/>
                </a:lnTo>
                <a:lnTo>
                  <a:pt x="1892" y="13038"/>
                </a:lnTo>
                <a:lnTo>
                  <a:pt x="1893" y="13044"/>
                </a:lnTo>
                <a:lnTo>
                  <a:pt x="1895" y="13051"/>
                </a:lnTo>
                <a:lnTo>
                  <a:pt x="1898" y="13057"/>
                </a:lnTo>
                <a:lnTo>
                  <a:pt x="1902" y="13064"/>
                </a:lnTo>
                <a:lnTo>
                  <a:pt x="1907" y="13070"/>
                </a:lnTo>
                <a:lnTo>
                  <a:pt x="1912" y="13076"/>
                </a:lnTo>
                <a:lnTo>
                  <a:pt x="1918" y="13083"/>
                </a:lnTo>
                <a:lnTo>
                  <a:pt x="1936" y="13096"/>
                </a:lnTo>
                <a:lnTo>
                  <a:pt x="1957" y="13110"/>
                </a:lnTo>
                <a:lnTo>
                  <a:pt x="1984" y="13124"/>
                </a:lnTo>
                <a:lnTo>
                  <a:pt x="2016" y="13140"/>
                </a:lnTo>
                <a:lnTo>
                  <a:pt x="2052" y="13155"/>
                </a:lnTo>
                <a:lnTo>
                  <a:pt x="2086" y="13169"/>
                </a:lnTo>
                <a:lnTo>
                  <a:pt x="2120" y="13181"/>
                </a:lnTo>
                <a:lnTo>
                  <a:pt x="2155" y="13190"/>
                </a:lnTo>
                <a:lnTo>
                  <a:pt x="2189" y="13199"/>
                </a:lnTo>
                <a:lnTo>
                  <a:pt x="2222" y="13206"/>
                </a:lnTo>
                <a:lnTo>
                  <a:pt x="2257" y="13213"/>
                </a:lnTo>
                <a:lnTo>
                  <a:pt x="2290" y="13217"/>
                </a:lnTo>
                <a:lnTo>
                  <a:pt x="2323" y="13223"/>
                </a:lnTo>
                <a:lnTo>
                  <a:pt x="2357" y="13226"/>
                </a:lnTo>
                <a:lnTo>
                  <a:pt x="2422" y="13231"/>
                </a:lnTo>
                <a:lnTo>
                  <a:pt x="2552" y="13242"/>
                </a:lnTo>
                <a:lnTo>
                  <a:pt x="2584" y="13244"/>
                </a:lnTo>
                <a:lnTo>
                  <a:pt x="2616" y="13244"/>
                </a:lnTo>
                <a:lnTo>
                  <a:pt x="2674" y="13244"/>
                </a:lnTo>
                <a:lnTo>
                  <a:pt x="2726" y="13244"/>
                </a:lnTo>
                <a:lnTo>
                  <a:pt x="2750" y="13244"/>
                </a:lnTo>
                <a:lnTo>
                  <a:pt x="2772" y="13245"/>
                </a:lnTo>
                <a:lnTo>
                  <a:pt x="2792" y="13247"/>
                </a:lnTo>
                <a:lnTo>
                  <a:pt x="2810" y="13250"/>
                </a:lnTo>
                <a:lnTo>
                  <a:pt x="2826" y="13255"/>
                </a:lnTo>
                <a:lnTo>
                  <a:pt x="2834" y="13258"/>
                </a:lnTo>
                <a:lnTo>
                  <a:pt x="2840" y="13261"/>
                </a:lnTo>
                <a:lnTo>
                  <a:pt x="2847" y="13266"/>
                </a:lnTo>
                <a:lnTo>
                  <a:pt x="2852" y="13271"/>
                </a:lnTo>
                <a:lnTo>
                  <a:pt x="2857" y="13276"/>
                </a:lnTo>
                <a:lnTo>
                  <a:pt x="2862" y="13282"/>
                </a:lnTo>
                <a:lnTo>
                  <a:pt x="2865" y="13289"/>
                </a:lnTo>
                <a:lnTo>
                  <a:pt x="2868" y="13297"/>
                </a:lnTo>
                <a:lnTo>
                  <a:pt x="2870" y="13304"/>
                </a:lnTo>
                <a:lnTo>
                  <a:pt x="2872" y="13314"/>
                </a:lnTo>
                <a:lnTo>
                  <a:pt x="2876" y="13332"/>
                </a:lnTo>
                <a:lnTo>
                  <a:pt x="2880" y="13349"/>
                </a:lnTo>
                <a:lnTo>
                  <a:pt x="2890" y="13380"/>
                </a:lnTo>
                <a:lnTo>
                  <a:pt x="2898" y="13407"/>
                </a:lnTo>
                <a:lnTo>
                  <a:pt x="2901" y="13420"/>
                </a:lnTo>
                <a:lnTo>
                  <a:pt x="2902" y="13432"/>
                </a:lnTo>
                <a:lnTo>
                  <a:pt x="2902" y="13443"/>
                </a:lnTo>
                <a:lnTo>
                  <a:pt x="2900" y="13453"/>
                </a:lnTo>
                <a:lnTo>
                  <a:pt x="2897" y="13459"/>
                </a:lnTo>
                <a:lnTo>
                  <a:pt x="2895" y="13464"/>
                </a:lnTo>
                <a:lnTo>
                  <a:pt x="2891" y="13470"/>
                </a:lnTo>
                <a:lnTo>
                  <a:pt x="2886" y="13475"/>
                </a:lnTo>
                <a:lnTo>
                  <a:pt x="2875" y="13486"/>
                </a:lnTo>
                <a:lnTo>
                  <a:pt x="2858" y="13495"/>
                </a:lnTo>
                <a:lnTo>
                  <a:pt x="2839" y="13506"/>
                </a:lnTo>
                <a:lnTo>
                  <a:pt x="2814" y="13517"/>
                </a:lnTo>
                <a:lnTo>
                  <a:pt x="2766" y="13536"/>
                </a:lnTo>
                <a:lnTo>
                  <a:pt x="2730" y="13552"/>
                </a:lnTo>
                <a:lnTo>
                  <a:pt x="2697" y="13566"/>
                </a:lnTo>
                <a:lnTo>
                  <a:pt x="2664" y="13579"/>
                </a:lnTo>
                <a:lnTo>
                  <a:pt x="2626" y="13592"/>
                </a:lnTo>
                <a:lnTo>
                  <a:pt x="2576" y="13607"/>
                </a:lnTo>
                <a:lnTo>
                  <a:pt x="2510" y="13625"/>
                </a:lnTo>
                <a:lnTo>
                  <a:pt x="2422" y="13647"/>
                </a:lnTo>
                <a:lnTo>
                  <a:pt x="2377" y="13658"/>
                </a:lnTo>
                <a:lnTo>
                  <a:pt x="2336" y="13667"/>
                </a:lnTo>
                <a:lnTo>
                  <a:pt x="2299" y="13674"/>
                </a:lnTo>
                <a:lnTo>
                  <a:pt x="2263" y="13679"/>
                </a:lnTo>
                <a:lnTo>
                  <a:pt x="2230" y="13683"/>
                </a:lnTo>
                <a:lnTo>
                  <a:pt x="2199" y="13687"/>
                </a:lnTo>
                <a:lnTo>
                  <a:pt x="2168" y="13688"/>
                </a:lnTo>
                <a:lnTo>
                  <a:pt x="2139" y="13689"/>
                </a:lnTo>
                <a:lnTo>
                  <a:pt x="2109" y="13688"/>
                </a:lnTo>
                <a:lnTo>
                  <a:pt x="2078" y="13687"/>
                </a:lnTo>
                <a:lnTo>
                  <a:pt x="2046" y="13683"/>
                </a:lnTo>
                <a:lnTo>
                  <a:pt x="2014" y="13680"/>
                </a:lnTo>
                <a:lnTo>
                  <a:pt x="1941" y="13672"/>
                </a:lnTo>
                <a:lnTo>
                  <a:pt x="1856" y="13662"/>
                </a:lnTo>
                <a:lnTo>
                  <a:pt x="1808" y="13655"/>
                </a:lnTo>
                <a:lnTo>
                  <a:pt x="1756" y="13646"/>
                </a:lnTo>
                <a:lnTo>
                  <a:pt x="1701" y="13635"/>
                </a:lnTo>
                <a:lnTo>
                  <a:pt x="1646" y="13622"/>
                </a:lnTo>
                <a:lnTo>
                  <a:pt x="1531" y="13595"/>
                </a:lnTo>
                <a:lnTo>
                  <a:pt x="1421" y="13568"/>
                </a:lnTo>
                <a:lnTo>
                  <a:pt x="1369" y="13557"/>
                </a:lnTo>
                <a:lnTo>
                  <a:pt x="1321" y="13547"/>
                </a:lnTo>
                <a:lnTo>
                  <a:pt x="1278" y="13539"/>
                </a:lnTo>
                <a:lnTo>
                  <a:pt x="1241" y="13535"/>
                </a:lnTo>
                <a:lnTo>
                  <a:pt x="1224" y="13534"/>
                </a:lnTo>
                <a:lnTo>
                  <a:pt x="1209" y="13534"/>
                </a:lnTo>
                <a:lnTo>
                  <a:pt x="1196" y="13535"/>
                </a:lnTo>
                <a:lnTo>
                  <a:pt x="1186" y="13537"/>
                </a:lnTo>
                <a:lnTo>
                  <a:pt x="1177" y="13540"/>
                </a:lnTo>
                <a:lnTo>
                  <a:pt x="1170" y="13545"/>
                </a:lnTo>
                <a:lnTo>
                  <a:pt x="1167" y="13547"/>
                </a:lnTo>
                <a:lnTo>
                  <a:pt x="1165" y="13550"/>
                </a:lnTo>
                <a:lnTo>
                  <a:pt x="1164" y="13553"/>
                </a:lnTo>
                <a:lnTo>
                  <a:pt x="1163" y="13557"/>
                </a:lnTo>
                <a:lnTo>
                  <a:pt x="1162" y="13563"/>
                </a:lnTo>
                <a:lnTo>
                  <a:pt x="1161" y="13571"/>
                </a:lnTo>
                <a:lnTo>
                  <a:pt x="1158" y="13576"/>
                </a:lnTo>
                <a:lnTo>
                  <a:pt x="1154" y="13582"/>
                </a:lnTo>
                <a:lnTo>
                  <a:pt x="1149" y="13588"/>
                </a:lnTo>
                <a:lnTo>
                  <a:pt x="1144" y="13593"/>
                </a:lnTo>
                <a:lnTo>
                  <a:pt x="1137" y="13598"/>
                </a:lnTo>
                <a:lnTo>
                  <a:pt x="1131" y="13603"/>
                </a:lnTo>
                <a:lnTo>
                  <a:pt x="1115" y="13610"/>
                </a:lnTo>
                <a:lnTo>
                  <a:pt x="1096" y="13618"/>
                </a:lnTo>
                <a:lnTo>
                  <a:pt x="1075" y="13623"/>
                </a:lnTo>
                <a:lnTo>
                  <a:pt x="1053" y="13626"/>
                </a:lnTo>
                <a:lnTo>
                  <a:pt x="1027" y="13630"/>
                </a:lnTo>
                <a:lnTo>
                  <a:pt x="1001" y="13631"/>
                </a:lnTo>
                <a:lnTo>
                  <a:pt x="973" y="13631"/>
                </a:lnTo>
                <a:lnTo>
                  <a:pt x="944" y="13629"/>
                </a:lnTo>
                <a:lnTo>
                  <a:pt x="915" y="13625"/>
                </a:lnTo>
                <a:lnTo>
                  <a:pt x="884" y="13621"/>
                </a:lnTo>
                <a:lnTo>
                  <a:pt x="854" y="13616"/>
                </a:lnTo>
                <a:lnTo>
                  <a:pt x="823" y="13608"/>
                </a:lnTo>
                <a:lnTo>
                  <a:pt x="793" y="13600"/>
                </a:lnTo>
                <a:lnTo>
                  <a:pt x="762" y="13590"/>
                </a:lnTo>
                <a:lnTo>
                  <a:pt x="732" y="13578"/>
                </a:lnTo>
                <a:lnTo>
                  <a:pt x="704" y="13565"/>
                </a:lnTo>
                <a:lnTo>
                  <a:pt x="677" y="13551"/>
                </a:lnTo>
                <a:lnTo>
                  <a:pt x="651" y="13536"/>
                </a:lnTo>
                <a:lnTo>
                  <a:pt x="626" y="13519"/>
                </a:lnTo>
                <a:lnTo>
                  <a:pt x="603" y="13500"/>
                </a:lnTo>
                <a:lnTo>
                  <a:pt x="593" y="13490"/>
                </a:lnTo>
                <a:lnTo>
                  <a:pt x="583" y="13480"/>
                </a:lnTo>
                <a:lnTo>
                  <a:pt x="574" y="13470"/>
                </a:lnTo>
                <a:lnTo>
                  <a:pt x="566" y="13459"/>
                </a:lnTo>
                <a:lnTo>
                  <a:pt x="557" y="13447"/>
                </a:lnTo>
                <a:lnTo>
                  <a:pt x="550" y="13435"/>
                </a:lnTo>
                <a:lnTo>
                  <a:pt x="543" y="13423"/>
                </a:lnTo>
                <a:lnTo>
                  <a:pt x="538" y="13412"/>
                </a:lnTo>
                <a:lnTo>
                  <a:pt x="533" y="13399"/>
                </a:lnTo>
                <a:lnTo>
                  <a:pt x="528" y="13386"/>
                </a:lnTo>
                <a:lnTo>
                  <a:pt x="525" y="13372"/>
                </a:lnTo>
                <a:lnTo>
                  <a:pt x="523" y="13358"/>
                </a:lnTo>
                <a:lnTo>
                  <a:pt x="521" y="13344"/>
                </a:lnTo>
                <a:lnTo>
                  <a:pt x="521" y="13329"/>
                </a:lnTo>
                <a:lnTo>
                  <a:pt x="521" y="13315"/>
                </a:lnTo>
                <a:lnTo>
                  <a:pt x="522" y="13299"/>
                </a:lnTo>
                <a:lnTo>
                  <a:pt x="525" y="13282"/>
                </a:lnTo>
                <a:lnTo>
                  <a:pt x="532" y="13258"/>
                </a:lnTo>
                <a:lnTo>
                  <a:pt x="540" y="13230"/>
                </a:lnTo>
                <a:lnTo>
                  <a:pt x="551" y="13199"/>
                </a:lnTo>
                <a:lnTo>
                  <a:pt x="579" y="13123"/>
                </a:lnTo>
                <a:lnTo>
                  <a:pt x="614" y="13032"/>
                </a:lnTo>
                <a:lnTo>
                  <a:pt x="656" y="12930"/>
                </a:lnTo>
                <a:lnTo>
                  <a:pt x="703" y="12820"/>
                </a:lnTo>
                <a:lnTo>
                  <a:pt x="754" y="12702"/>
                </a:lnTo>
                <a:lnTo>
                  <a:pt x="808" y="12579"/>
                </a:lnTo>
                <a:lnTo>
                  <a:pt x="1020" y="12096"/>
                </a:lnTo>
                <a:lnTo>
                  <a:pt x="1111" y="11890"/>
                </a:lnTo>
                <a:lnTo>
                  <a:pt x="1146" y="11804"/>
                </a:lnTo>
                <a:lnTo>
                  <a:pt x="1175" y="11733"/>
                </a:lnTo>
                <a:lnTo>
                  <a:pt x="1203" y="11664"/>
                </a:lnTo>
                <a:lnTo>
                  <a:pt x="1238" y="11582"/>
                </a:lnTo>
                <a:lnTo>
                  <a:pt x="1279" y="11490"/>
                </a:lnTo>
                <a:lnTo>
                  <a:pt x="1326" y="11388"/>
                </a:lnTo>
                <a:lnTo>
                  <a:pt x="1378" y="11278"/>
                </a:lnTo>
                <a:lnTo>
                  <a:pt x="1433" y="11162"/>
                </a:lnTo>
                <a:lnTo>
                  <a:pt x="1550" y="10920"/>
                </a:lnTo>
                <a:lnTo>
                  <a:pt x="1672" y="10669"/>
                </a:lnTo>
                <a:lnTo>
                  <a:pt x="1793" y="10426"/>
                </a:lnTo>
                <a:lnTo>
                  <a:pt x="2002" y="10008"/>
                </a:lnTo>
                <a:lnTo>
                  <a:pt x="2024" y="9961"/>
                </a:lnTo>
                <a:lnTo>
                  <a:pt x="2046" y="9911"/>
                </a:lnTo>
                <a:lnTo>
                  <a:pt x="2070" y="9856"/>
                </a:lnTo>
                <a:lnTo>
                  <a:pt x="2094" y="9798"/>
                </a:lnTo>
                <a:lnTo>
                  <a:pt x="2117" y="9736"/>
                </a:lnTo>
                <a:lnTo>
                  <a:pt x="2142" y="9670"/>
                </a:lnTo>
                <a:lnTo>
                  <a:pt x="2167" y="9603"/>
                </a:lnTo>
                <a:lnTo>
                  <a:pt x="2191" y="9532"/>
                </a:lnTo>
                <a:lnTo>
                  <a:pt x="2241" y="9386"/>
                </a:lnTo>
                <a:lnTo>
                  <a:pt x="2290" y="9233"/>
                </a:lnTo>
                <a:lnTo>
                  <a:pt x="2338" y="9080"/>
                </a:lnTo>
                <a:lnTo>
                  <a:pt x="2386" y="8925"/>
                </a:lnTo>
                <a:lnTo>
                  <a:pt x="2431" y="8775"/>
                </a:lnTo>
                <a:lnTo>
                  <a:pt x="2474" y="8630"/>
                </a:lnTo>
                <a:lnTo>
                  <a:pt x="2548" y="8370"/>
                </a:lnTo>
                <a:lnTo>
                  <a:pt x="2605" y="8169"/>
                </a:lnTo>
                <a:lnTo>
                  <a:pt x="2639" y="8050"/>
                </a:lnTo>
                <a:lnTo>
                  <a:pt x="2649" y="8014"/>
                </a:lnTo>
                <a:lnTo>
                  <a:pt x="2658" y="7979"/>
                </a:lnTo>
                <a:lnTo>
                  <a:pt x="2663" y="7942"/>
                </a:lnTo>
                <a:lnTo>
                  <a:pt x="2666" y="7906"/>
                </a:lnTo>
                <a:lnTo>
                  <a:pt x="2668" y="7869"/>
                </a:lnTo>
                <a:lnTo>
                  <a:pt x="2669" y="7833"/>
                </a:lnTo>
                <a:lnTo>
                  <a:pt x="2668" y="7796"/>
                </a:lnTo>
                <a:lnTo>
                  <a:pt x="2667" y="7760"/>
                </a:lnTo>
                <a:lnTo>
                  <a:pt x="2665" y="7723"/>
                </a:lnTo>
                <a:lnTo>
                  <a:pt x="2662" y="7686"/>
                </a:lnTo>
                <a:lnTo>
                  <a:pt x="2654" y="7613"/>
                </a:lnTo>
                <a:lnTo>
                  <a:pt x="2647" y="7540"/>
                </a:lnTo>
                <a:lnTo>
                  <a:pt x="2639" y="7470"/>
                </a:lnTo>
                <a:lnTo>
                  <a:pt x="2630" y="7334"/>
                </a:lnTo>
                <a:lnTo>
                  <a:pt x="2620" y="7203"/>
                </a:lnTo>
                <a:lnTo>
                  <a:pt x="2617" y="7135"/>
                </a:lnTo>
                <a:lnTo>
                  <a:pt x="2613" y="7063"/>
                </a:lnTo>
                <a:lnTo>
                  <a:pt x="2611" y="6987"/>
                </a:lnTo>
                <a:lnTo>
                  <a:pt x="2611" y="6905"/>
                </a:lnTo>
                <a:lnTo>
                  <a:pt x="2612" y="6858"/>
                </a:lnTo>
                <a:lnTo>
                  <a:pt x="2616" y="6810"/>
                </a:lnTo>
                <a:lnTo>
                  <a:pt x="2621" y="6760"/>
                </a:lnTo>
                <a:lnTo>
                  <a:pt x="2629" y="6706"/>
                </a:lnTo>
                <a:lnTo>
                  <a:pt x="2639" y="6652"/>
                </a:lnTo>
                <a:lnTo>
                  <a:pt x="2651" y="6596"/>
                </a:lnTo>
                <a:lnTo>
                  <a:pt x="2664" y="6540"/>
                </a:lnTo>
                <a:lnTo>
                  <a:pt x="2680" y="6486"/>
                </a:lnTo>
                <a:lnTo>
                  <a:pt x="2697" y="6431"/>
                </a:lnTo>
                <a:lnTo>
                  <a:pt x="2716" y="6377"/>
                </a:lnTo>
                <a:lnTo>
                  <a:pt x="2736" y="6327"/>
                </a:lnTo>
                <a:lnTo>
                  <a:pt x="2757" y="6278"/>
                </a:lnTo>
                <a:lnTo>
                  <a:pt x="2769" y="6255"/>
                </a:lnTo>
                <a:lnTo>
                  <a:pt x="2781" y="6232"/>
                </a:lnTo>
                <a:lnTo>
                  <a:pt x="2793" y="6212"/>
                </a:lnTo>
                <a:lnTo>
                  <a:pt x="2805" y="6191"/>
                </a:lnTo>
                <a:lnTo>
                  <a:pt x="2818" y="6172"/>
                </a:lnTo>
                <a:lnTo>
                  <a:pt x="2830" y="6154"/>
                </a:lnTo>
                <a:lnTo>
                  <a:pt x="2843" y="6137"/>
                </a:lnTo>
                <a:lnTo>
                  <a:pt x="2857" y="6120"/>
                </a:lnTo>
                <a:lnTo>
                  <a:pt x="2883" y="6091"/>
                </a:lnTo>
                <a:lnTo>
                  <a:pt x="2905" y="6065"/>
                </a:lnTo>
                <a:lnTo>
                  <a:pt x="2923" y="6038"/>
                </a:lnTo>
                <a:lnTo>
                  <a:pt x="2938" y="6013"/>
                </a:lnTo>
                <a:lnTo>
                  <a:pt x="2950" y="5988"/>
                </a:lnTo>
                <a:lnTo>
                  <a:pt x="2958" y="5965"/>
                </a:lnTo>
                <a:lnTo>
                  <a:pt x="2965" y="5942"/>
                </a:lnTo>
                <a:lnTo>
                  <a:pt x="2968" y="5920"/>
                </a:lnTo>
                <a:lnTo>
                  <a:pt x="2969" y="5897"/>
                </a:lnTo>
                <a:lnTo>
                  <a:pt x="2967" y="5874"/>
                </a:lnTo>
                <a:lnTo>
                  <a:pt x="2963" y="5852"/>
                </a:lnTo>
                <a:lnTo>
                  <a:pt x="2957" y="5829"/>
                </a:lnTo>
                <a:lnTo>
                  <a:pt x="2950" y="5806"/>
                </a:lnTo>
                <a:lnTo>
                  <a:pt x="2940" y="5781"/>
                </a:lnTo>
                <a:lnTo>
                  <a:pt x="2928" y="5756"/>
                </a:lnTo>
                <a:lnTo>
                  <a:pt x="2915" y="5729"/>
                </a:lnTo>
                <a:lnTo>
                  <a:pt x="2892" y="5681"/>
                </a:lnTo>
                <a:lnTo>
                  <a:pt x="2872" y="5640"/>
                </a:lnTo>
                <a:lnTo>
                  <a:pt x="2858" y="5606"/>
                </a:lnTo>
                <a:lnTo>
                  <a:pt x="2847" y="5574"/>
                </a:lnTo>
                <a:lnTo>
                  <a:pt x="2836" y="5539"/>
                </a:lnTo>
                <a:lnTo>
                  <a:pt x="2826" y="5501"/>
                </a:lnTo>
                <a:lnTo>
                  <a:pt x="2799" y="5395"/>
                </a:lnTo>
                <a:lnTo>
                  <a:pt x="2796" y="5377"/>
                </a:lnTo>
                <a:lnTo>
                  <a:pt x="2793" y="5356"/>
                </a:lnTo>
                <a:lnTo>
                  <a:pt x="2791" y="5331"/>
                </a:lnTo>
                <a:lnTo>
                  <a:pt x="2789" y="5302"/>
                </a:lnTo>
                <a:lnTo>
                  <a:pt x="2788" y="5237"/>
                </a:lnTo>
                <a:lnTo>
                  <a:pt x="2788" y="5163"/>
                </a:lnTo>
                <a:lnTo>
                  <a:pt x="2791" y="5083"/>
                </a:lnTo>
                <a:lnTo>
                  <a:pt x="2794" y="4998"/>
                </a:lnTo>
                <a:lnTo>
                  <a:pt x="2799" y="4911"/>
                </a:lnTo>
                <a:lnTo>
                  <a:pt x="2805" y="4823"/>
                </a:lnTo>
                <a:lnTo>
                  <a:pt x="2818" y="4656"/>
                </a:lnTo>
                <a:lnTo>
                  <a:pt x="2830" y="4515"/>
                </a:lnTo>
                <a:lnTo>
                  <a:pt x="2843" y="4380"/>
                </a:lnTo>
                <a:lnTo>
                  <a:pt x="2740" y="4565"/>
                </a:lnTo>
                <a:lnTo>
                  <a:pt x="2633" y="4756"/>
                </a:lnTo>
                <a:lnTo>
                  <a:pt x="2507" y="4976"/>
                </a:lnTo>
                <a:lnTo>
                  <a:pt x="2379" y="5201"/>
                </a:lnTo>
                <a:lnTo>
                  <a:pt x="2318" y="5306"/>
                </a:lnTo>
                <a:lnTo>
                  <a:pt x="2262" y="5402"/>
                </a:lnTo>
                <a:lnTo>
                  <a:pt x="2212" y="5486"/>
                </a:lnTo>
                <a:lnTo>
                  <a:pt x="2170" y="5553"/>
                </a:lnTo>
                <a:lnTo>
                  <a:pt x="2138" y="5602"/>
                </a:lnTo>
                <a:lnTo>
                  <a:pt x="2127" y="5618"/>
                </a:lnTo>
                <a:lnTo>
                  <a:pt x="2118" y="5627"/>
                </a:lnTo>
                <a:lnTo>
                  <a:pt x="2036" y="5708"/>
                </a:lnTo>
                <a:lnTo>
                  <a:pt x="1924" y="5814"/>
                </a:lnTo>
                <a:lnTo>
                  <a:pt x="1784" y="5946"/>
                </a:lnTo>
                <a:lnTo>
                  <a:pt x="1734" y="5989"/>
                </a:lnTo>
                <a:lnTo>
                  <a:pt x="1677" y="6036"/>
                </a:lnTo>
                <a:lnTo>
                  <a:pt x="1605" y="6091"/>
                </a:lnTo>
                <a:lnTo>
                  <a:pt x="1523" y="6154"/>
                </a:lnTo>
                <a:lnTo>
                  <a:pt x="1479" y="6185"/>
                </a:lnTo>
                <a:lnTo>
                  <a:pt x="1435" y="6216"/>
                </a:lnTo>
                <a:lnTo>
                  <a:pt x="1391" y="6246"/>
                </a:lnTo>
                <a:lnTo>
                  <a:pt x="1347" y="6274"/>
                </a:lnTo>
                <a:lnTo>
                  <a:pt x="1304" y="6301"/>
                </a:lnTo>
                <a:lnTo>
                  <a:pt x="1262" y="6323"/>
                </a:lnTo>
                <a:lnTo>
                  <a:pt x="1242" y="6335"/>
                </a:lnTo>
                <a:lnTo>
                  <a:pt x="1222" y="6347"/>
                </a:lnTo>
                <a:lnTo>
                  <a:pt x="1204" y="6360"/>
                </a:lnTo>
                <a:lnTo>
                  <a:pt x="1186" y="6374"/>
                </a:lnTo>
                <a:lnTo>
                  <a:pt x="1169" y="6388"/>
                </a:lnTo>
                <a:lnTo>
                  <a:pt x="1151" y="6402"/>
                </a:lnTo>
                <a:lnTo>
                  <a:pt x="1135" y="6417"/>
                </a:lnTo>
                <a:lnTo>
                  <a:pt x="1119" y="6433"/>
                </a:lnTo>
                <a:lnTo>
                  <a:pt x="1089" y="6464"/>
                </a:lnTo>
                <a:lnTo>
                  <a:pt x="1061" y="6496"/>
                </a:lnTo>
                <a:lnTo>
                  <a:pt x="1035" y="6530"/>
                </a:lnTo>
                <a:lnTo>
                  <a:pt x="1012" y="6562"/>
                </a:lnTo>
                <a:lnTo>
                  <a:pt x="969" y="6623"/>
                </a:lnTo>
                <a:lnTo>
                  <a:pt x="931" y="6677"/>
                </a:lnTo>
                <a:lnTo>
                  <a:pt x="915" y="6699"/>
                </a:lnTo>
                <a:lnTo>
                  <a:pt x="899" y="6719"/>
                </a:lnTo>
                <a:lnTo>
                  <a:pt x="884" y="6734"/>
                </a:lnTo>
                <a:lnTo>
                  <a:pt x="877" y="6740"/>
                </a:lnTo>
                <a:lnTo>
                  <a:pt x="871" y="6744"/>
                </a:lnTo>
                <a:lnTo>
                  <a:pt x="863" y="6749"/>
                </a:lnTo>
                <a:lnTo>
                  <a:pt x="856" y="6755"/>
                </a:lnTo>
                <a:lnTo>
                  <a:pt x="838" y="6770"/>
                </a:lnTo>
                <a:lnTo>
                  <a:pt x="818" y="6790"/>
                </a:lnTo>
                <a:lnTo>
                  <a:pt x="797" y="6811"/>
                </a:lnTo>
                <a:lnTo>
                  <a:pt x="749" y="6860"/>
                </a:lnTo>
                <a:lnTo>
                  <a:pt x="722" y="6886"/>
                </a:lnTo>
                <a:lnTo>
                  <a:pt x="695" y="6911"/>
                </a:lnTo>
                <a:lnTo>
                  <a:pt x="667" y="6935"/>
                </a:lnTo>
                <a:lnTo>
                  <a:pt x="638" y="6956"/>
                </a:lnTo>
                <a:lnTo>
                  <a:pt x="623" y="6966"/>
                </a:lnTo>
                <a:lnTo>
                  <a:pt x="608" y="6974"/>
                </a:lnTo>
                <a:lnTo>
                  <a:pt x="594" y="6982"/>
                </a:lnTo>
                <a:lnTo>
                  <a:pt x="579" y="6989"/>
                </a:lnTo>
                <a:lnTo>
                  <a:pt x="564" y="6995"/>
                </a:lnTo>
                <a:lnTo>
                  <a:pt x="550" y="6999"/>
                </a:lnTo>
                <a:lnTo>
                  <a:pt x="535" y="7001"/>
                </a:lnTo>
                <a:lnTo>
                  <a:pt x="521" y="7003"/>
                </a:lnTo>
                <a:lnTo>
                  <a:pt x="507" y="7002"/>
                </a:lnTo>
                <a:lnTo>
                  <a:pt x="492" y="7000"/>
                </a:lnTo>
                <a:lnTo>
                  <a:pt x="478" y="6997"/>
                </a:lnTo>
                <a:lnTo>
                  <a:pt x="465" y="6990"/>
                </a:lnTo>
                <a:lnTo>
                  <a:pt x="451" y="6985"/>
                </a:lnTo>
                <a:lnTo>
                  <a:pt x="437" y="6980"/>
                </a:lnTo>
                <a:lnTo>
                  <a:pt x="423" y="6975"/>
                </a:lnTo>
                <a:lnTo>
                  <a:pt x="408" y="6972"/>
                </a:lnTo>
                <a:lnTo>
                  <a:pt x="394" y="6969"/>
                </a:lnTo>
                <a:lnTo>
                  <a:pt x="379" y="6967"/>
                </a:lnTo>
                <a:lnTo>
                  <a:pt x="351" y="6966"/>
                </a:lnTo>
                <a:lnTo>
                  <a:pt x="322" y="6966"/>
                </a:lnTo>
                <a:lnTo>
                  <a:pt x="293" y="6967"/>
                </a:lnTo>
                <a:lnTo>
                  <a:pt x="239" y="6971"/>
                </a:lnTo>
                <a:lnTo>
                  <a:pt x="215" y="6972"/>
                </a:lnTo>
                <a:lnTo>
                  <a:pt x="191" y="6973"/>
                </a:lnTo>
                <a:lnTo>
                  <a:pt x="169" y="6972"/>
                </a:lnTo>
                <a:lnTo>
                  <a:pt x="160" y="6971"/>
                </a:lnTo>
                <a:lnTo>
                  <a:pt x="150" y="6969"/>
                </a:lnTo>
                <a:lnTo>
                  <a:pt x="142" y="6966"/>
                </a:lnTo>
                <a:lnTo>
                  <a:pt x="134" y="6963"/>
                </a:lnTo>
                <a:lnTo>
                  <a:pt x="126" y="6957"/>
                </a:lnTo>
                <a:lnTo>
                  <a:pt x="120" y="6952"/>
                </a:lnTo>
                <a:lnTo>
                  <a:pt x="114" y="6945"/>
                </a:lnTo>
                <a:lnTo>
                  <a:pt x="109" y="6938"/>
                </a:lnTo>
                <a:lnTo>
                  <a:pt x="105" y="6929"/>
                </a:lnTo>
                <a:lnTo>
                  <a:pt x="102" y="6918"/>
                </a:lnTo>
                <a:lnTo>
                  <a:pt x="95" y="6897"/>
                </a:lnTo>
                <a:lnTo>
                  <a:pt x="87" y="6876"/>
                </a:lnTo>
                <a:lnTo>
                  <a:pt x="77" y="6853"/>
                </a:lnTo>
                <a:lnTo>
                  <a:pt x="66" y="6831"/>
                </a:lnTo>
                <a:lnTo>
                  <a:pt x="43" y="6787"/>
                </a:lnTo>
                <a:lnTo>
                  <a:pt x="32" y="6766"/>
                </a:lnTo>
                <a:lnTo>
                  <a:pt x="22" y="6744"/>
                </a:lnTo>
                <a:lnTo>
                  <a:pt x="14" y="6723"/>
                </a:lnTo>
                <a:lnTo>
                  <a:pt x="6" y="6700"/>
                </a:lnTo>
                <a:lnTo>
                  <a:pt x="2" y="6679"/>
                </a:lnTo>
                <a:lnTo>
                  <a:pt x="1" y="6668"/>
                </a:lnTo>
                <a:lnTo>
                  <a:pt x="0" y="6657"/>
                </a:lnTo>
                <a:lnTo>
                  <a:pt x="0" y="6647"/>
                </a:lnTo>
                <a:lnTo>
                  <a:pt x="1" y="6636"/>
                </a:lnTo>
                <a:lnTo>
                  <a:pt x="3" y="6624"/>
                </a:lnTo>
                <a:lnTo>
                  <a:pt x="6" y="6613"/>
                </a:lnTo>
                <a:lnTo>
                  <a:pt x="10" y="6603"/>
                </a:lnTo>
                <a:lnTo>
                  <a:pt x="16" y="6592"/>
                </a:lnTo>
                <a:lnTo>
                  <a:pt x="22" y="6581"/>
                </a:lnTo>
                <a:lnTo>
                  <a:pt x="30" y="6570"/>
                </a:lnTo>
                <a:lnTo>
                  <a:pt x="37" y="6560"/>
                </a:lnTo>
                <a:lnTo>
                  <a:pt x="44" y="6548"/>
                </a:lnTo>
                <a:lnTo>
                  <a:pt x="50" y="6536"/>
                </a:lnTo>
                <a:lnTo>
                  <a:pt x="56" y="6525"/>
                </a:lnTo>
                <a:lnTo>
                  <a:pt x="64" y="6502"/>
                </a:lnTo>
                <a:lnTo>
                  <a:pt x="72" y="6477"/>
                </a:lnTo>
                <a:lnTo>
                  <a:pt x="78" y="6452"/>
                </a:lnTo>
                <a:lnTo>
                  <a:pt x="84" y="6429"/>
                </a:lnTo>
                <a:lnTo>
                  <a:pt x="89" y="6404"/>
                </a:lnTo>
                <a:lnTo>
                  <a:pt x="96" y="6380"/>
                </a:lnTo>
                <a:lnTo>
                  <a:pt x="105" y="6357"/>
                </a:lnTo>
                <a:lnTo>
                  <a:pt x="109" y="6345"/>
                </a:lnTo>
                <a:lnTo>
                  <a:pt x="115" y="6334"/>
                </a:lnTo>
                <a:lnTo>
                  <a:pt x="121" y="6322"/>
                </a:lnTo>
                <a:lnTo>
                  <a:pt x="129" y="6312"/>
                </a:lnTo>
                <a:lnTo>
                  <a:pt x="136" y="6301"/>
                </a:lnTo>
                <a:lnTo>
                  <a:pt x="146" y="6291"/>
                </a:lnTo>
                <a:lnTo>
                  <a:pt x="155" y="6282"/>
                </a:lnTo>
                <a:lnTo>
                  <a:pt x="166" y="6272"/>
                </a:lnTo>
                <a:lnTo>
                  <a:pt x="179" y="6262"/>
                </a:lnTo>
                <a:lnTo>
                  <a:pt x="192" y="6254"/>
                </a:lnTo>
                <a:lnTo>
                  <a:pt x="207" y="6245"/>
                </a:lnTo>
                <a:lnTo>
                  <a:pt x="223" y="6237"/>
                </a:lnTo>
                <a:lnTo>
                  <a:pt x="241" y="6230"/>
                </a:lnTo>
                <a:lnTo>
                  <a:pt x="261" y="6222"/>
                </a:lnTo>
                <a:lnTo>
                  <a:pt x="335" y="6199"/>
                </a:lnTo>
                <a:lnTo>
                  <a:pt x="396" y="6181"/>
                </a:lnTo>
                <a:lnTo>
                  <a:pt x="449" y="6163"/>
                </a:lnTo>
                <a:lnTo>
                  <a:pt x="473" y="6154"/>
                </a:lnTo>
                <a:lnTo>
                  <a:pt x="497" y="6144"/>
                </a:lnTo>
                <a:lnTo>
                  <a:pt x="520" y="6133"/>
                </a:lnTo>
                <a:lnTo>
                  <a:pt x="543" y="6121"/>
                </a:lnTo>
                <a:lnTo>
                  <a:pt x="567" y="6106"/>
                </a:lnTo>
                <a:lnTo>
                  <a:pt x="592" y="6090"/>
                </a:lnTo>
                <a:lnTo>
                  <a:pt x="617" y="6070"/>
                </a:lnTo>
                <a:lnTo>
                  <a:pt x="646" y="6047"/>
                </a:lnTo>
                <a:lnTo>
                  <a:pt x="678" y="6021"/>
                </a:lnTo>
                <a:lnTo>
                  <a:pt x="711" y="5990"/>
                </a:lnTo>
                <a:lnTo>
                  <a:pt x="730" y="5971"/>
                </a:lnTo>
                <a:lnTo>
                  <a:pt x="754" y="5949"/>
                </a:lnTo>
                <a:lnTo>
                  <a:pt x="811" y="5888"/>
                </a:lnTo>
                <a:lnTo>
                  <a:pt x="879" y="5814"/>
                </a:lnTo>
                <a:lnTo>
                  <a:pt x="956" y="5728"/>
                </a:lnTo>
                <a:lnTo>
                  <a:pt x="1041" y="5632"/>
                </a:lnTo>
                <a:lnTo>
                  <a:pt x="1130" y="5527"/>
                </a:lnTo>
                <a:lnTo>
                  <a:pt x="1222" y="5419"/>
                </a:lnTo>
                <a:lnTo>
                  <a:pt x="1315" y="5307"/>
                </a:lnTo>
                <a:lnTo>
                  <a:pt x="1405" y="5194"/>
                </a:lnTo>
                <a:lnTo>
                  <a:pt x="1492" y="5085"/>
                </a:lnTo>
                <a:lnTo>
                  <a:pt x="1571" y="4981"/>
                </a:lnTo>
                <a:lnTo>
                  <a:pt x="1608" y="4930"/>
                </a:lnTo>
                <a:lnTo>
                  <a:pt x="1643" y="4883"/>
                </a:lnTo>
                <a:lnTo>
                  <a:pt x="1675" y="4838"/>
                </a:lnTo>
                <a:lnTo>
                  <a:pt x="1704" y="4795"/>
                </a:lnTo>
                <a:lnTo>
                  <a:pt x="1729" y="4755"/>
                </a:lnTo>
                <a:lnTo>
                  <a:pt x="1751" y="4719"/>
                </a:lnTo>
                <a:lnTo>
                  <a:pt x="1769" y="4686"/>
                </a:lnTo>
                <a:lnTo>
                  <a:pt x="1784" y="4657"/>
                </a:lnTo>
                <a:lnTo>
                  <a:pt x="1790" y="4645"/>
                </a:lnTo>
                <a:lnTo>
                  <a:pt x="1794" y="4633"/>
                </a:lnTo>
                <a:lnTo>
                  <a:pt x="1797" y="4622"/>
                </a:lnTo>
                <a:lnTo>
                  <a:pt x="1799" y="4612"/>
                </a:lnTo>
                <a:lnTo>
                  <a:pt x="1802" y="4594"/>
                </a:lnTo>
                <a:lnTo>
                  <a:pt x="1807" y="4576"/>
                </a:lnTo>
                <a:lnTo>
                  <a:pt x="1813" y="4556"/>
                </a:lnTo>
                <a:lnTo>
                  <a:pt x="1821" y="4536"/>
                </a:lnTo>
                <a:lnTo>
                  <a:pt x="1829" y="4515"/>
                </a:lnTo>
                <a:lnTo>
                  <a:pt x="1840" y="4492"/>
                </a:lnTo>
                <a:lnTo>
                  <a:pt x="1851" y="4469"/>
                </a:lnTo>
                <a:lnTo>
                  <a:pt x="1864" y="4446"/>
                </a:lnTo>
                <a:lnTo>
                  <a:pt x="1893" y="4395"/>
                </a:lnTo>
                <a:lnTo>
                  <a:pt x="1926" y="4343"/>
                </a:lnTo>
                <a:lnTo>
                  <a:pt x="1964" y="4286"/>
                </a:lnTo>
                <a:lnTo>
                  <a:pt x="2005" y="4225"/>
                </a:lnTo>
                <a:lnTo>
                  <a:pt x="2051" y="4160"/>
                </a:lnTo>
                <a:lnTo>
                  <a:pt x="2099" y="4092"/>
                </a:lnTo>
                <a:lnTo>
                  <a:pt x="2206" y="3944"/>
                </a:lnTo>
                <a:lnTo>
                  <a:pt x="2325" y="3779"/>
                </a:lnTo>
                <a:lnTo>
                  <a:pt x="2387" y="3691"/>
                </a:lnTo>
                <a:lnTo>
                  <a:pt x="2451" y="3597"/>
                </a:lnTo>
                <a:lnTo>
                  <a:pt x="2513" y="3507"/>
                </a:lnTo>
                <a:lnTo>
                  <a:pt x="2566" y="3425"/>
                </a:lnTo>
                <a:lnTo>
                  <a:pt x="2612" y="3351"/>
                </a:lnTo>
                <a:lnTo>
                  <a:pt x="2652" y="3285"/>
                </a:lnTo>
                <a:lnTo>
                  <a:pt x="2687" y="3226"/>
                </a:lnTo>
                <a:lnTo>
                  <a:pt x="2716" y="3171"/>
                </a:lnTo>
                <a:lnTo>
                  <a:pt x="2741" y="3122"/>
                </a:lnTo>
                <a:lnTo>
                  <a:pt x="2763" y="3077"/>
                </a:lnTo>
                <a:lnTo>
                  <a:pt x="2782" y="3037"/>
                </a:lnTo>
                <a:lnTo>
                  <a:pt x="2799" y="2998"/>
                </a:lnTo>
                <a:lnTo>
                  <a:pt x="2830" y="2927"/>
                </a:lnTo>
                <a:lnTo>
                  <a:pt x="2847" y="2893"/>
                </a:lnTo>
                <a:lnTo>
                  <a:pt x="2863" y="2857"/>
                </a:lnTo>
                <a:lnTo>
                  <a:pt x="2881" y="2823"/>
                </a:lnTo>
                <a:lnTo>
                  <a:pt x="2901" y="2785"/>
                </a:lnTo>
                <a:lnTo>
                  <a:pt x="2913" y="2766"/>
                </a:lnTo>
                <a:lnTo>
                  <a:pt x="2927" y="2745"/>
                </a:lnTo>
                <a:lnTo>
                  <a:pt x="2942" y="2724"/>
                </a:lnTo>
                <a:lnTo>
                  <a:pt x="2960" y="2701"/>
                </a:lnTo>
                <a:lnTo>
                  <a:pt x="2980" y="2678"/>
                </a:lnTo>
                <a:lnTo>
                  <a:pt x="3000" y="2654"/>
                </a:lnTo>
                <a:lnTo>
                  <a:pt x="3045" y="2605"/>
                </a:lnTo>
                <a:lnTo>
                  <a:pt x="3096" y="2553"/>
                </a:lnTo>
                <a:lnTo>
                  <a:pt x="3151" y="2502"/>
                </a:lnTo>
                <a:lnTo>
                  <a:pt x="3207" y="2448"/>
                </a:lnTo>
                <a:lnTo>
                  <a:pt x="3266" y="2395"/>
                </a:lnTo>
                <a:lnTo>
                  <a:pt x="3325" y="2344"/>
                </a:lnTo>
                <a:lnTo>
                  <a:pt x="3384" y="2293"/>
                </a:lnTo>
                <a:lnTo>
                  <a:pt x="3443" y="2245"/>
                </a:lnTo>
                <a:lnTo>
                  <a:pt x="3499" y="2200"/>
                </a:lnTo>
                <a:lnTo>
                  <a:pt x="3552" y="2158"/>
                </a:lnTo>
                <a:lnTo>
                  <a:pt x="3602" y="2120"/>
                </a:lnTo>
                <a:lnTo>
                  <a:pt x="3646" y="2088"/>
                </a:lnTo>
                <a:lnTo>
                  <a:pt x="3685" y="2060"/>
                </a:lnTo>
                <a:lnTo>
                  <a:pt x="3702" y="2048"/>
                </a:lnTo>
                <a:lnTo>
                  <a:pt x="3718" y="2035"/>
                </a:lnTo>
                <a:lnTo>
                  <a:pt x="3734" y="2023"/>
                </a:lnTo>
                <a:lnTo>
                  <a:pt x="3749" y="2009"/>
                </a:lnTo>
                <a:lnTo>
                  <a:pt x="3763" y="1996"/>
                </a:lnTo>
                <a:lnTo>
                  <a:pt x="3777" y="1982"/>
                </a:lnTo>
                <a:lnTo>
                  <a:pt x="3790" y="1968"/>
                </a:lnTo>
                <a:lnTo>
                  <a:pt x="3802" y="1954"/>
                </a:lnTo>
                <a:lnTo>
                  <a:pt x="3812" y="1940"/>
                </a:lnTo>
                <a:lnTo>
                  <a:pt x="3823" y="1926"/>
                </a:lnTo>
                <a:lnTo>
                  <a:pt x="3841" y="1898"/>
                </a:lnTo>
                <a:lnTo>
                  <a:pt x="3856" y="1870"/>
                </a:lnTo>
                <a:lnTo>
                  <a:pt x="3864" y="1856"/>
                </a:lnTo>
                <a:lnTo>
                  <a:pt x="3869" y="1843"/>
                </a:lnTo>
                <a:lnTo>
                  <a:pt x="3875" y="1829"/>
                </a:lnTo>
                <a:lnTo>
                  <a:pt x="3879" y="1816"/>
                </a:lnTo>
                <a:lnTo>
                  <a:pt x="3882" y="1803"/>
                </a:lnTo>
                <a:lnTo>
                  <a:pt x="3884" y="1791"/>
                </a:lnTo>
                <a:lnTo>
                  <a:pt x="3887" y="1778"/>
                </a:lnTo>
                <a:lnTo>
                  <a:pt x="3888" y="1766"/>
                </a:lnTo>
                <a:lnTo>
                  <a:pt x="3889" y="1754"/>
                </a:lnTo>
                <a:lnTo>
                  <a:pt x="3889" y="1742"/>
                </a:lnTo>
                <a:lnTo>
                  <a:pt x="3888" y="1731"/>
                </a:lnTo>
                <a:lnTo>
                  <a:pt x="3885" y="1721"/>
                </a:lnTo>
                <a:lnTo>
                  <a:pt x="3882" y="1711"/>
                </a:lnTo>
                <a:lnTo>
                  <a:pt x="3879" y="1701"/>
                </a:lnTo>
                <a:lnTo>
                  <a:pt x="3875" y="1692"/>
                </a:lnTo>
                <a:lnTo>
                  <a:pt x="3870" y="1684"/>
                </a:lnTo>
                <a:lnTo>
                  <a:pt x="3865" y="1676"/>
                </a:lnTo>
                <a:lnTo>
                  <a:pt x="3859" y="1669"/>
                </a:lnTo>
                <a:lnTo>
                  <a:pt x="3783" y="1596"/>
                </a:lnTo>
                <a:lnTo>
                  <a:pt x="3736" y="1548"/>
                </a:lnTo>
                <a:lnTo>
                  <a:pt x="3711" y="1521"/>
                </a:lnTo>
                <a:lnTo>
                  <a:pt x="3686" y="1493"/>
                </a:lnTo>
                <a:lnTo>
                  <a:pt x="3661" y="1463"/>
                </a:lnTo>
                <a:lnTo>
                  <a:pt x="3636" y="1432"/>
                </a:lnTo>
                <a:lnTo>
                  <a:pt x="3614" y="1399"/>
                </a:lnTo>
                <a:lnTo>
                  <a:pt x="3591" y="1365"/>
                </a:lnTo>
                <a:lnTo>
                  <a:pt x="3571" y="1330"/>
                </a:lnTo>
                <a:lnTo>
                  <a:pt x="3562" y="1312"/>
                </a:lnTo>
                <a:lnTo>
                  <a:pt x="3554" y="1293"/>
                </a:lnTo>
                <a:lnTo>
                  <a:pt x="3545" y="1275"/>
                </a:lnTo>
                <a:lnTo>
                  <a:pt x="3537" y="1257"/>
                </a:lnTo>
                <a:lnTo>
                  <a:pt x="3531" y="1237"/>
                </a:lnTo>
                <a:lnTo>
                  <a:pt x="3526" y="1219"/>
                </a:lnTo>
                <a:lnTo>
                  <a:pt x="3514" y="1177"/>
                </a:lnTo>
                <a:lnTo>
                  <a:pt x="3503" y="1130"/>
                </a:lnTo>
                <a:lnTo>
                  <a:pt x="3493" y="1076"/>
                </a:lnTo>
                <a:lnTo>
                  <a:pt x="3485" y="1019"/>
                </a:lnTo>
                <a:lnTo>
                  <a:pt x="3477" y="958"/>
                </a:lnTo>
                <a:lnTo>
                  <a:pt x="3475" y="926"/>
                </a:lnTo>
                <a:lnTo>
                  <a:pt x="3473" y="894"/>
                </a:lnTo>
                <a:lnTo>
                  <a:pt x="3472" y="860"/>
                </a:lnTo>
                <a:lnTo>
                  <a:pt x="3472" y="828"/>
                </a:lnTo>
                <a:lnTo>
                  <a:pt x="3473" y="794"/>
                </a:lnTo>
                <a:lnTo>
                  <a:pt x="3474" y="760"/>
                </a:lnTo>
                <a:lnTo>
                  <a:pt x="3476" y="727"/>
                </a:lnTo>
                <a:lnTo>
                  <a:pt x="3480" y="694"/>
                </a:lnTo>
                <a:lnTo>
                  <a:pt x="3485" y="660"/>
                </a:lnTo>
                <a:lnTo>
                  <a:pt x="3491" y="627"/>
                </a:lnTo>
                <a:lnTo>
                  <a:pt x="3499" y="594"/>
                </a:lnTo>
                <a:lnTo>
                  <a:pt x="3507" y="562"/>
                </a:lnTo>
                <a:lnTo>
                  <a:pt x="3517" y="531"/>
                </a:lnTo>
                <a:lnTo>
                  <a:pt x="3529" y="499"/>
                </a:lnTo>
                <a:lnTo>
                  <a:pt x="3542" y="469"/>
                </a:lnTo>
                <a:lnTo>
                  <a:pt x="3557" y="440"/>
                </a:lnTo>
                <a:lnTo>
                  <a:pt x="3574" y="412"/>
                </a:lnTo>
                <a:lnTo>
                  <a:pt x="3592" y="386"/>
                </a:lnTo>
                <a:lnTo>
                  <a:pt x="3612" y="360"/>
                </a:lnTo>
                <a:lnTo>
                  <a:pt x="3634" y="335"/>
                </a:lnTo>
                <a:lnTo>
                  <a:pt x="3658" y="313"/>
                </a:lnTo>
                <a:lnTo>
                  <a:pt x="3671" y="302"/>
                </a:lnTo>
                <a:lnTo>
                  <a:pt x="3685" y="291"/>
                </a:lnTo>
                <a:lnTo>
                  <a:pt x="3784" y="216"/>
                </a:lnTo>
                <a:lnTo>
                  <a:pt x="3830" y="183"/>
                </a:lnTo>
                <a:lnTo>
                  <a:pt x="3873" y="153"/>
                </a:lnTo>
                <a:lnTo>
                  <a:pt x="3913" y="125"/>
                </a:lnTo>
                <a:lnTo>
                  <a:pt x="3953" y="100"/>
                </a:lnTo>
                <a:lnTo>
                  <a:pt x="3974" y="89"/>
                </a:lnTo>
                <a:lnTo>
                  <a:pt x="3993" y="78"/>
                </a:lnTo>
                <a:lnTo>
                  <a:pt x="4013" y="69"/>
                </a:lnTo>
                <a:lnTo>
                  <a:pt x="4034" y="59"/>
                </a:lnTo>
                <a:lnTo>
                  <a:pt x="4055" y="50"/>
                </a:lnTo>
                <a:lnTo>
                  <a:pt x="4077" y="43"/>
                </a:lnTo>
                <a:lnTo>
                  <a:pt x="4098" y="35"/>
                </a:lnTo>
                <a:lnTo>
                  <a:pt x="4121" y="29"/>
                </a:lnTo>
                <a:lnTo>
                  <a:pt x="4144" y="24"/>
                </a:lnTo>
                <a:lnTo>
                  <a:pt x="4169" y="18"/>
                </a:lnTo>
                <a:lnTo>
                  <a:pt x="4194" y="14"/>
                </a:lnTo>
                <a:lnTo>
                  <a:pt x="4221" y="10"/>
                </a:lnTo>
                <a:lnTo>
                  <a:pt x="4249" y="6"/>
                </a:lnTo>
                <a:lnTo>
                  <a:pt x="4277" y="4"/>
                </a:lnTo>
                <a:lnTo>
                  <a:pt x="4308" y="2"/>
                </a:lnTo>
                <a:lnTo>
                  <a:pt x="4339" y="0"/>
                </a:lnTo>
                <a:lnTo>
                  <a:pt x="4406" y="0"/>
                </a:lnTo>
                <a:lnTo>
                  <a:pt x="4482" y="1"/>
                </a:lnTo>
                <a:lnTo>
                  <a:pt x="4626" y="6"/>
                </a:lnTo>
                <a:lnTo>
                  <a:pt x="4743" y="11"/>
                </a:lnTo>
                <a:lnTo>
                  <a:pt x="4792" y="14"/>
                </a:lnTo>
                <a:lnTo>
                  <a:pt x="4836" y="17"/>
                </a:lnTo>
                <a:lnTo>
                  <a:pt x="4876" y="20"/>
                </a:lnTo>
                <a:lnTo>
                  <a:pt x="4911" y="25"/>
                </a:lnTo>
                <a:lnTo>
                  <a:pt x="4943" y="30"/>
                </a:lnTo>
                <a:lnTo>
                  <a:pt x="4972" y="37"/>
                </a:lnTo>
                <a:lnTo>
                  <a:pt x="4996" y="44"/>
                </a:lnTo>
                <a:lnTo>
                  <a:pt x="5019" y="53"/>
                </a:lnTo>
                <a:lnTo>
                  <a:pt x="5038" y="62"/>
                </a:lnTo>
                <a:lnTo>
                  <a:pt x="5058" y="74"/>
                </a:lnTo>
                <a:lnTo>
                  <a:pt x="5075" y="88"/>
                </a:lnTo>
                <a:lnTo>
                  <a:pt x="5091" y="103"/>
                </a:lnTo>
                <a:lnTo>
                  <a:pt x="5120" y="133"/>
                </a:lnTo>
                <a:lnTo>
                  <a:pt x="5132" y="147"/>
                </a:lnTo>
                <a:lnTo>
                  <a:pt x="5141" y="160"/>
                </a:lnTo>
                <a:lnTo>
                  <a:pt x="5150" y="172"/>
                </a:lnTo>
                <a:lnTo>
                  <a:pt x="5156" y="185"/>
                </a:lnTo>
                <a:lnTo>
                  <a:pt x="5163" y="197"/>
                </a:lnTo>
                <a:lnTo>
                  <a:pt x="5167" y="209"/>
                </a:lnTo>
                <a:lnTo>
                  <a:pt x="5170" y="223"/>
                </a:lnTo>
                <a:lnTo>
                  <a:pt x="5174" y="237"/>
                </a:lnTo>
                <a:lnTo>
                  <a:pt x="5176" y="251"/>
                </a:lnTo>
                <a:lnTo>
                  <a:pt x="5177" y="269"/>
                </a:lnTo>
                <a:lnTo>
                  <a:pt x="5178" y="305"/>
                </a:lnTo>
                <a:lnTo>
                  <a:pt x="5178" y="349"/>
                </a:lnTo>
                <a:lnTo>
                  <a:pt x="5178" y="373"/>
                </a:lnTo>
                <a:lnTo>
                  <a:pt x="5177" y="395"/>
                </a:lnTo>
                <a:lnTo>
                  <a:pt x="5172" y="436"/>
                </a:lnTo>
                <a:lnTo>
                  <a:pt x="5167" y="473"/>
                </a:lnTo>
                <a:lnTo>
                  <a:pt x="5164" y="509"/>
                </a:lnTo>
                <a:lnTo>
                  <a:pt x="5163" y="526"/>
                </a:lnTo>
                <a:lnTo>
                  <a:pt x="5163" y="545"/>
                </a:lnTo>
                <a:lnTo>
                  <a:pt x="5164" y="563"/>
                </a:lnTo>
                <a:lnTo>
                  <a:pt x="5166" y="582"/>
                </a:lnTo>
                <a:lnTo>
                  <a:pt x="5169" y="602"/>
                </a:lnTo>
                <a:lnTo>
                  <a:pt x="5176" y="623"/>
                </a:lnTo>
                <a:lnTo>
                  <a:pt x="5183" y="644"/>
                </a:lnTo>
                <a:lnTo>
                  <a:pt x="5193" y="668"/>
                </a:lnTo>
                <a:lnTo>
                  <a:pt x="5203" y="694"/>
                </a:lnTo>
                <a:lnTo>
                  <a:pt x="5210" y="720"/>
                </a:lnTo>
                <a:lnTo>
                  <a:pt x="5217" y="747"/>
                </a:lnTo>
                <a:lnTo>
                  <a:pt x="5221" y="774"/>
                </a:lnTo>
                <a:lnTo>
                  <a:pt x="5225" y="802"/>
                </a:lnTo>
                <a:lnTo>
                  <a:pt x="5227" y="830"/>
                </a:lnTo>
                <a:lnTo>
                  <a:pt x="5232" y="886"/>
                </a:lnTo>
                <a:lnTo>
                  <a:pt x="5234" y="939"/>
                </a:lnTo>
                <a:lnTo>
                  <a:pt x="5236" y="963"/>
                </a:lnTo>
                <a:lnTo>
                  <a:pt x="5239" y="986"/>
                </a:lnTo>
                <a:lnTo>
                  <a:pt x="5242" y="1008"/>
                </a:lnTo>
                <a:lnTo>
                  <a:pt x="5248" y="1028"/>
                </a:lnTo>
                <a:lnTo>
                  <a:pt x="5253" y="1045"/>
                </a:lnTo>
                <a:lnTo>
                  <a:pt x="5257" y="1053"/>
                </a:lnTo>
                <a:lnTo>
                  <a:pt x="5262" y="1060"/>
                </a:lnTo>
                <a:lnTo>
                  <a:pt x="5276" y="1081"/>
                </a:lnTo>
                <a:lnTo>
                  <a:pt x="5293" y="1102"/>
                </a:lnTo>
                <a:lnTo>
                  <a:pt x="5329" y="1145"/>
                </a:lnTo>
                <a:lnTo>
                  <a:pt x="5347" y="1168"/>
                </a:lnTo>
                <a:lnTo>
                  <a:pt x="5362" y="1190"/>
                </a:lnTo>
                <a:lnTo>
                  <a:pt x="5368" y="1201"/>
                </a:lnTo>
                <a:lnTo>
                  <a:pt x="5373" y="1212"/>
                </a:lnTo>
                <a:lnTo>
                  <a:pt x="5378" y="1222"/>
                </a:lnTo>
                <a:lnTo>
                  <a:pt x="5381" y="1234"/>
                </a:lnTo>
                <a:lnTo>
                  <a:pt x="5386" y="1256"/>
                </a:lnTo>
                <a:lnTo>
                  <a:pt x="5388" y="1276"/>
                </a:lnTo>
                <a:lnTo>
                  <a:pt x="5389" y="1287"/>
                </a:lnTo>
                <a:lnTo>
                  <a:pt x="5389" y="1296"/>
                </a:lnTo>
                <a:lnTo>
                  <a:pt x="5387" y="1306"/>
                </a:lnTo>
                <a:lnTo>
                  <a:pt x="5385" y="1316"/>
                </a:lnTo>
                <a:lnTo>
                  <a:pt x="5383" y="1324"/>
                </a:lnTo>
                <a:lnTo>
                  <a:pt x="5379" y="1333"/>
                </a:lnTo>
                <a:lnTo>
                  <a:pt x="5372" y="1342"/>
                </a:lnTo>
                <a:lnTo>
                  <a:pt x="5366" y="1350"/>
                </a:lnTo>
                <a:lnTo>
                  <a:pt x="5357" y="1358"/>
                </a:lnTo>
                <a:lnTo>
                  <a:pt x="5348" y="1365"/>
                </a:lnTo>
                <a:lnTo>
                  <a:pt x="5336" y="1373"/>
                </a:lnTo>
                <a:lnTo>
                  <a:pt x="5323" y="1379"/>
                </a:lnTo>
                <a:lnTo>
                  <a:pt x="5309" y="1386"/>
                </a:lnTo>
                <a:lnTo>
                  <a:pt x="5297" y="1394"/>
                </a:lnTo>
                <a:lnTo>
                  <a:pt x="5286" y="1404"/>
                </a:lnTo>
                <a:lnTo>
                  <a:pt x="5278" y="1414"/>
                </a:lnTo>
                <a:lnTo>
                  <a:pt x="5271" y="1424"/>
                </a:lnTo>
                <a:lnTo>
                  <a:pt x="5265" y="1435"/>
                </a:lnTo>
                <a:lnTo>
                  <a:pt x="5261" y="1447"/>
                </a:lnTo>
                <a:lnTo>
                  <a:pt x="5257" y="1460"/>
                </a:lnTo>
                <a:lnTo>
                  <a:pt x="5254" y="1473"/>
                </a:lnTo>
                <a:lnTo>
                  <a:pt x="5252" y="1486"/>
                </a:lnTo>
                <a:lnTo>
                  <a:pt x="5251" y="1512"/>
                </a:lnTo>
                <a:lnTo>
                  <a:pt x="5251" y="1540"/>
                </a:lnTo>
                <a:lnTo>
                  <a:pt x="5251" y="1567"/>
                </a:lnTo>
                <a:lnTo>
                  <a:pt x="5251" y="1600"/>
                </a:lnTo>
                <a:lnTo>
                  <a:pt x="5253" y="1640"/>
                </a:lnTo>
                <a:lnTo>
                  <a:pt x="5257" y="1730"/>
                </a:lnTo>
                <a:lnTo>
                  <a:pt x="5265" y="1839"/>
                </a:lnTo>
                <a:lnTo>
                  <a:pt x="5264" y="1844"/>
                </a:lnTo>
                <a:lnTo>
                  <a:pt x="5259" y="1857"/>
                </a:lnTo>
                <a:lnTo>
                  <a:pt x="5255" y="1867"/>
                </a:lnTo>
                <a:lnTo>
                  <a:pt x="5250" y="1877"/>
                </a:lnTo>
                <a:lnTo>
                  <a:pt x="5242" y="1888"/>
                </a:lnTo>
                <a:lnTo>
                  <a:pt x="5233" y="1899"/>
                </a:lnTo>
                <a:lnTo>
                  <a:pt x="5221" y="1911"/>
                </a:lnTo>
                <a:lnTo>
                  <a:pt x="5206" y="1923"/>
                </a:lnTo>
                <a:lnTo>
                  <a:pt x="5188" y="1935"/>
                </a:lnTo>
                <a:lnTo>
                  <a:pt x="5167" y="1945"/>
                </a:lnTo>
                <a:lnTo>
                  <a:pt x="5143" y="1954"/>
                </a:lnTo>
                <a:lnTo>
                  <a:pt x="5129" y="1958"/>
                </a:lnTo>
                <a:lnTo>
                  <a:pt x="5116" y="1962"/>
                </a:lnTo>
                <a:lnTo>
                  <a:pt x="5100" y="1966"/>
                </a:lnTo>
                <a:lnTo>
                  <a:pt x="5083" y="1969"/>
                </a:lnTo>
                <a:lnTo>
                  <a:pt x="5066" y="1971"/>
                </a:lnTo>
                <a:lnTo>
                  <a:pt x="5048" y="1973"/>
                </a:lnTo>
                <a:lnTo>
                  <a:pt x="5026" y="1974"/>
                </a:lnTo>
                <a:lnTo>
                  <a:pt x="5006" y="1975"/>
                </a:lnTo>
                <a:lnTo>
                  <a:pt x="4969" y="1974"/>
                </a:lnTo>
                <a:lnTo>
                  <a:pt x="4953" y="1974"/>
                </a:lnTo>
                <a:lnTo>
                  <a:pt x="4938" y="1975"/>
                </a:lnTo>
                <a:lnTo>
                  <a:pt x="4925" y="1977"/>
                </a:lnTo>
                <a:lnTo>
                  <a:pt x="4914" y="1981"/>
                </a:lnTo>
                <a:lnTo>
                  <a:pt x="4908" y="1984"/>
                </a:lnTo>
                <a:lnTo>
                  <a:pt x="4904" y="1987"/>
                </a:lnTo>
                <a:lnTo>
                  <a:pt x="4900" y="1991"/>
                </a:lnTo>
                <a:lnTo>
                  <a:pt x="4895" y="1996"/>
                </a:lnTo>
                <a:lnTo>
                  <a:pt x="4892" y="2001"/>
                </a:lnTo>
                <a:lnTo>
                  <a:pt x="4889" y="2008"/>
                </a:lnTo>
                <a:lnTo>
                  <a:pt x="4887" y="2015"/>
                </a:lnTo>
                <a:lnTo>
                  <a:pt x="4885" y="2024"/>
                </a:lnTo>
                <a:lnTo>
                  <a:pt x="4882" y="2033"/>
                </a:lnTo>
                <a:lnTo>
                  <a:pt x="4882" y="2044"/>
                </a:lnTo>
                <a:lnTo>
                  <a:pt x="4881" y="2068"/>
                </a:lnTo>
                <a:lnTo>
                  <a:pt x="4883" y="2098"/>
                </a:lnTo>
                <a:lnTo>
                  <a:pt x="4888" y="2133"/>
                </a:lnTo>
                <a:lnTo>
                  <a:pt x="4891" y="2151"/>
                </a:lnTo>
                <a:lnTo>
                  <a:pt x="4896" y="2171"/>
                </a:lnTo>
                <a:lnTo>
                  <a:pt x="4903" y="2190"/>
                </a:lnTo>
                <a:lnTo>
                  <a:pt x="4911" y="2208"/>
                </a:lnTo>
                <a:lnTo>
                  <a:pt x="4921" y="2228"/>
                </a:lnTo>
                <a:lnTo>
                  <a:pt x="4932" y="2246"/>
                </a:lnTo>
                <a:lnTo>
                  <a:pt x="4944" y="2265"/>
                </a:lnTo>
                <a:lnTo>
                  <a:pt x="4957" y="2284"/>
                </a:lnTo>
                <a:lnTo>
                  <a:pt x="4971" y="2303"/>
                </a:lnTo>
                <a:lnTo>
                  <a:pt x="4986" y="2321"/>
                </a:lnTo>
                <a:lnTo>
                  <a:pt x="5018" y="2360"/>
                </a:lnTo>
                <a:lnTo>
                  <a:pt x="5052" y="2399"/>
                </a:lnTo>
                <a:lnTo>
                  <a:pt x="5090" y="2437"/>
                </a:lnTo>
                <a:lnTo>
                  <a:pt x="5166" y="2518"/>
                </a:lnTo>
                <a:lnTo>
                  <a:pt x="5204" y="2560"/>
                </a:lnTo>
                <a:lnTo>
                  <a:pt x="5241" y="2602"/>
                </a:lnTo>
                <a:lnTo>
                  <a:pt x="5277" y="2646"/>
                </a:lnTo>
                <a:lnTo>
                  <a:pt x="5294" y="2668"/>
                </a:lnTo>
                <a:lnTo>
                  <a:pt x="5310" y="2691"/>
                </a:lnTo>
                <a:lnTo>
                  <a:pt x="5325" y="2713"/>
                </a:lnTo>
                <a:lnTo>
                  <a:pt x="5340" y="2737"/>
                </a:lnTo>
                <a:lnTo>
                  <a:pt x="5354" y="2761"/>
                </a:lnTo>
                <a:lnTo>
                  <a:pt x="5367" y="2785"/>
                </a:lnTo>
                <a:lnTo>
                  <a:pt x="5380" y="2811"/>
                </a:lnTo>
                <a:lnTo>
                  <a:pt x="5396" y="2841"/>
                </a:lnTo>
                <a:lnTo>
                  <a:pt x="5435" y="2909"/>
                </a:lnTo>
                <a:lnTo>
                  <a:pt x="5482" y="2986"/>
                </a:lnTo>
                <a:lnTo>
                  <a:pt x="5535" y="3072"/>
                </a:lnTo>
                <a:lnTo>
                  <a:pt x="5594" y="3163"/>
                </a:lnTo>
                <a:lnTo>
                  <a:pt x="5656" y="3259"/>
                </a:lnTo>
                <a:lnTo>
                  <a:pt x="5720" y="3358"/>
                </a:lnTo>
                <a:lnTo>
                  <a:pt x="5787" y="3455"/>
                </a:lnTo>
                <a:lnTo>
                  <a:pt x="5854" y="3552"/>
                </a:lnTo>
                <a:lnTo>
                  <a:pt x="5919" y="3646"/>
                </a:lnTo>
                <a:lnTo>
                  <a:pt x="5981" y="3734"/>
                </a:lnTo>
                <a:lnTo>
                  <a:pt x="6039" y="3813"/>
                </a:lnTo>
                <a:lnTo>
                  <a:pt x="6093" y="3883"/>
                </a:lnTo>
                <a:lnTo>
                  <a:pt x="6139" y="3942"/>
                </a:lnTo>
                <a:lnTo>
                  <a:pt x="6160" y="3967"/>
                </a:lnTo>
                <a:lnTo>
                  <a:pt x="6178" y="3988"/>
                </a:lnTo>
                <a:lnTo>
                  <a:pt x="6194" y="4005"/>
                </a:lnTo>
                <a:lnTo>
                  <a:pt x="6208" y="4018"/>
                </a:lnTo>
                <a:lnTo>
                  <a:pt x="6222" y="4029"/>
                </a:lnTo>
                <a:lnTo>
                  <a:pt x="6237" y="4042"/>
                </a:lnTo>
                <a:lnTo>
                  <a:pt x="6277" y="4070"/>
                </a:lnTo>
                <a:lnTo>
                  <a:pt x="6324" y="4100"/>
                </a:lnTo>
                <a:lnTo>
                  <a:pt x="6378" y="4133"/>
                </a:lnTo>
                <a:lnTo>
                  <a:pt x="6438" y="4168"/>
                </a:lnTo>
                <a:lnTo>
                  <a:pt x="6502" y="4204"/>
                </a:lnTo>
                <a:lnTo>
                  <a:pt x="6571" y="4240"/>
                </a:lnTo>
                <a:lnTo>
                  <a:pt x="6641" y="4275"/>
                </a:lnTo>
                <a:lnTo>
                  <a:pt x="6713" y="4310"/>
                </a:lnTo>
                <a:lnTo>
                  <a:pt x="6785" y="4343"/>
                </a:lnTo>
                <a:lnTo>
                  <a:pt x="6856" y="4374"/>
                </a:lnTo>
                <a:lnTo>
                  <a:pt x="6924" y="4402"/>
                </a:lnTo>
                <a:lnTo>
                  <a:pt x="6989" y="4425"/>
                </a:lnTo>
                <a:lnTo>
                  <a:pt x="7019" y="4436"/>
                </a:lnTo>
                <a:lnTo>
                  <a:pt x="7049" y="4445"/>
                </a:lnTo>
                <a:lnTo>
                  <a:pt x="7077" y="4452"/>
                </a:lnTo>
                <a:lnTo>
                  <a:pt x="7103" y="4459"/>
                </a:lnTo>
                <a:lnTo>
                  <a:pt x="7128" y="4464"/>
                </a:lnTo>
                <a:lnTo>
                  <a:pt x="7150" y="4467"/>
                </a:lnTo>
                <a:lnTo>
                  <a:pt x="7175" y="4472"/>
                </a:lnTo>
                <a:lnTo>
                  <a:pt x="7203" y="4476"/>
                </a:lnTo>
                <a:lnTo>
                  <a:pt x="7273" y="4490"/>
                </a:lnTo>
                <a:lnTo>
                  <a:pt x="7357" y="4509"/>
                </a:lnTo>
                <a:lnTo>
                  <a:pt x="7452" y="4532"/>
                </a:lnTo>
                <a:lnTo>
                  <a:pt x="7667" y="4584"/>
                </a:lnTo>
                <a:lnTo>
                  <a:pt x="7896" y="4641"/>
                </a:lnTo>
                <a:lnTo>
                  <a:pt x="8119" y="4696"/>
                </a:lnTo>
                <a:lnTo>
                  <a:pt x="8222" y="4720"/>
                </a:lnTo>
                <a:lnTo>
                  <a:pt x="8316" y="4741"/>
                </a:lnTo>
                <a:lnTo>
                  <a:pt x="8396" y="4757"/>
                </a:lnTo>
                <a:lnTo>
                  <a:pt x="8432" y="4764"/>
                </a:lnTo>
                <a:lnTo>
                  <a:pt x="8463" y="4769"/>
                </a:lnTo>
                <a:lnTo>
                  <a:pt x="8491" y="4772"/>
                </a:lnTo>
                <a:lnTo>
                  <a:pt x="8514" y="4775"/>
                </a:lnTo>
                <a:lnTo>
                  <a:pt x="8531" y="4775"/>
                </a:lnTo>
                <a:lnTo>
                  <a:pt x="8537" y="4773"/>
                </a:lnTo>
                <a:lnTo>
                  <a:pt x="8543" y="4772"/>
                </a:lnTo>
                <a:lnTo>
                  <a:pt x="8560" y="4767"/>
                </a:lnTo>
                <a:lnTo>
                  <a:pt x="8573" y="4761"/>
                </a:lnTo>
                <a:lnTo>
                  <a:pt x="8583" y="4753"/>
                </a:lnTo>
                <a:lnTo>
                  <a:pt x="8591" y="4746"/>
                </a:lnTo>
                <a:lnTo>
                  <a:pt x="8596" y="4738"/>
                </a:lnTo>
                <a:lnTo>
                  <a:pt x="8601" y="4730"/>
                </a:lnTo>
                <a:lnTo>
                  <a:pt x="8608" y="4714"/>
                </a:lnTo>
                <a:lnTo>
                  <a:pt x="8612" y="4706"/>
                </a:lnTo>
                <a:lnTo>
                  <a:pt x="8619" y="4698"/>
                </a:lnTo>
                <a:lnTo>
                  <a:pt x="8626" y="4690"/>
                </a:lnTo>
                <a:lnTo>
                  <a:pt x="8637" y="4682"/>
                </a:lnTo>
                <a:lnTo>
                  <a:pt x="8651" y="4675"/>
                </a:lnTo>
                <a:lnTo>
                  <a:pt x="8668" y="4668"/>
                </a:lnTo>
                <a:lnTo>
                  <a:pt x="8690" y="4662"/>
                </a:lnTo>
                <a:lnTo>
                  <a:pt x="8718" y="4656"/>
                </a:lnTo>
                <a:lnTo>
                  <a:pt x="8751" y="4651"/>
                </a:lnTo>
                <a:lnTo>
                  <a:pt x="8791" y="4648"/>
                </a:lnTo>
                <a:lnTo>
                  <a:pt x="8837" y="4646"/>
                </a:lnTo>
                <a:lnTo>
                  <a:pt x="8887" y="4643"/>
                </a:lnTo>
                <a:lnTo>
                  <a:pt x="8995" y="4641"/>
                </a:lnTo>
                <a:lnTo>
                  <a:pt x="9107" y="4640"/>
                </a:lnTo>
                <a:lnTo>
                  <a:pt x="9213" y="4638"/>
                </a:lnTo>
                <a:lnTo>
                  <a:pt x="9260" y="4636"/>
                </a:lnTo>
                <a:lnTo>
                  <a:pt x="9302" y="4634"/>
                </a:lnTo>
                <a:lnTo>
                  <a:pt x="9339" y="4631"/>
                </a:lnTo>
                <a:lnTo>
                  <a:pt x="9368" y="4626"/>
                </a:lnTo>
                <a:lnTo>
                  <a:pt x="9379" y="4623"/>
                </a:lnTo>
                <a:lnTo>
                  <a:pt x="9388" y="4620"/>
                </a:lnTo>
                <a:lnTo>
                  <a:pt x="9394" y="4617"/>
                </a:lnTo>
                <a:lnTo>
                  <a:pt x="9399" y="4612"/>
                </a:lnTo>
                <a:lnTo>
                  <a:pt x="9407" y="4596"/>
                </a:lnTo>
                <a:lnTo>
                  <a:pt x="9420" y="4566"/>
                </a:lnTo>
                <a:lnTo>
                  <a:pt x="9459" y="4469"/>
                </a:lnTo>
                <a:lnTo>
                  <a:pt x="9508" y="4342"/>
                </a:lnTo>
                <a:lnTo>
                  <a:pt x="9562" y="4198"/>
                </a:lnTo>
                <a:lnTo>
                  <a:pt x="9660" y="3933"/>
                </a:lnTo>
                <a:lnTo>
                  <a:pt x="9704" y="3815"/>
                </a:lnTo>
                <a:lnTo>
                  <a:pt x="12314" y="4670"/>
                </a:lnTo>
                <a:lnTo>
                  <a:pt x="11400" y="7630"/>
                </a:lnTo>
                <a:lnTo>
                  <a:pt x="8747" y="6860"/>
                </a:lnTo>
                <a:lnTo>
                  <a:pt x="9066" y="5946"/>
                </a:lnTo>
                <a:lnTo>
                  <a:pt x="9211" y="5424"/>
                </a:lnTo>
                <a:lnTo>
                  <a:pt x="9190" y="5414"/>
                </a:lnTo>
                <a:lnTo>
                  <a:pt x="9169" y="5402"/>
                </a:lnTo>
                <a:lnTo>
                  <a:pt x="9140" y="5389"/>
                </a:lnTo>
                <a:lnTo>
                  <a:pt x="9107" y="5375"/>
                </a:lnTo>
                <a:lnTo>
                  <a:pt x="9088" y="5370"/>
                </a:lnTo>
                <a:lnTo>
                  <a:pt x="9070" y="5363"/>
                </a:lnTo>
                <a:lnTo>
                  <a:pt x="9051" y="5359"/>
                </a:lnTo>
                <a:lnTo>
                  <a:pt x="9031" y="5356"/>
                </a:lnTo>
                <a:lnTo>
                  <a:pt x="9012" y="5353"/>
                </a:lnTo>
                <a:lnTo>
                  <a:pt x="8993" y="5352"/>
                </a:lnTo>
                <a:lnTo>
                  <a:pt x="8971" y="5351"/>
                </a:lnTo>
                <a:lnTo>
                  <a:pt x="8943" y="5350"/>
                </a:lnTo>
                <a:lnTo>
                  <a:pt x="8878" y="5343"/>
                </a:lnTo>
                <a:lnTo>
                  <a:pt x="8801" y="5334"/>
                </a:lnTo>
                <a:lnTo>
                  <a:pt x="8723" y="5323"/>
                </a:lnTo>
                <a:lnTo>
                  <a:pt x="8587" y="5303"/>
                </a:lnTo>
                <a:lnTo>
                  <a:pt x="8529" y="5294"/>
                </a:lnTo>
                <a:lnTo>
                  <a:pt x="8511" y="5319"/>
                </a:lnTo>
                <a:lnTo>
                  <a:pt x="8493" y="5345"/>
                </a:lnTo>
                <a:lnTo>
                  <a:pt x="8471" y="5374"/>
                </a:lnTo>
                <a:lnTo>
                  <a:pt x="8458" y="5389"/>
                </a:lnTo>
                <a:lnTo>
                  <a:pt x="8445" y="5403"/>
                </a:lnTo>
                <a:lnTo>
                  <a:pt x="8432" y="5417"/>
                </a:lnTo>
                <a:lnTo>
                  <a:pt x="8418" y="5429"/>
                </a:lnTo>
                <a:lnTo>
                  <a:pt x="8405" y="5439"/>
                </a:lnTo>
                <a:lnTo>
                  <a:pt x="8392" y="5447"/>
                </a:lnTo>
                <a:lnTo>
                  <a:pt x="8387" y="5450"/>
                </a:lnTo>
                <a:lnTo>
                  <a:pt x="8380" y="5452"/>
                </a:lnTo>
                <a:lnTo>
                  <a:pt x="8375" y="5453"/>
                </a:lnTo>
                <a:lnTo>
                  <a:pt x="8369" y="5453"/>
                </a:lnTo>
                <a:lnTo>
                  <a:pt x="8337" y="5459"/>
                </a:lnTo>
                <a:lnTo>
                  <a:pt x="8300" y="5463"/>
                </a:lnTo>
                <a:lnTo>
                  <a:pt x="8252" y="5468"/>
                </a:lnTo>
                <a:lnTo>
                  <a:pt x="8198" y="5474"/>
                </a:lnTo>
                <a:lnTo>
                  <a:pt x="8136" y="5478"/>
                </a:lnTo>
                <a:lnTo>
                  <a:pt x="8072" y="5481"/>
                </a:lnTo>
                <a:lnTo>
                  <a:pt x="8006" y="5482"/>
                </a:lnTo>
                <a:lnTo>
                  <a:pt x="7972" y="5483"/>
                </a:lnTo>
                <a:lnTo>
                  <a:pt x="7934" y="5486"/>
                </a:lnTo>
                <a:lnTo>
                  <a:pt x="7852" y="5490"/>
                </a:lnTo>
                <a:lnTo>
                  <a:pt x="7759" y="5495"/>
                </a:lnTo>
                <a:lnTo>
                  <a:pt x="7711" y="5497"/>
                </a:lnTo>
                <a:lnTo>
                  <a:pt x="7661" y="5498"/>
                </a:lnTo>
                <a:lnTo>
                  <a:pt x="7609" y="5498"/>
                </a:lnTo>
                <a:lnTo>
                  <a:pt x="7556" y="5497"/>
                </a:lnTo>
                <a:lnTo>
                  <a:pt x="7503" y="5494"/>
                </a:lnTo>
                <a:lnTo>
                  <a:pt x="7450" y="5489"/>
                </a:lnTo>
                <a:lnTo>
                  <a:pt x="7423" y="5486"/>
                </a:lnTo>
                <a:lnTo>
                  <a:pt x="7396" y="5481"/>
                </a:lnTo>
                <a:lnTo>
                  <a:pt x="7369" y="5476"/>
                </a:lnTo>
                <a:lnTo>
                  <a:pt x="7343" y="5471"/>
                </a:lnTo>
                <a:lnTo>
                  <a:pt x="7317" y="5464"/>
                </a:lnTo>
                <a:lnTo>
                  <a:pt x="7290" y="5457"/>
                </a:lnTo>
                <a:lnTo>
                  <a:pt x="7264" y="5448"/>
                </a:lnTo>
                <a:lnTo>
                  <a:pt x="7237" y="5439"/>
                </a:lnTo>
                <a:lnTo>
                  <a:pt x="7005" y="5355"/>
                </a:lnTo>
                <a:lnTo>
                  <a:pt x="6748" y="5262"/>
                </a:lnTo>
                <a:lnTo>
                  <a:pt x="6508" y="5174"/>
                </a:lnTo>
                <a:lnTo>
                  <a:pt x="6406" y="5136"/>
                </a:lnTo>
                <a:lnTo>
                  <a:pt x="6324" y="5105"/>
                </a:lnTo>
                <a:lnTo>
                  <a:pt x="6281" y="5088"/>
                </a:lnTo>
                <a:lnTo>
                  <a:pt x="6224" y="5062"/>
                </a:lnTo>
                <a:lnTo>
                  <a:pt x="6157" y="5030"/>
                </a:lnTo>
                <a:lnTo>
                  <a:pt x="6079" y="4994"/>
                </a:lnTo>
                <a:lnTo>
                  <a:pt x="5906" y="4909"/>
                </a:lnTo>
                <a:lnTo>
                  <a:pt x="5724" y="4817"/>
                </a:lnTo>
                <a:lnTo>
                  <a:pt x="5551" y="4729"/>
                </a:lnTo>
                <a:lnTo>
                  <a:pt x="5405" y="4655"/>
                </a:lnTo>
                <a:lnTo>
                  <a:pt x="5265" y="4583"/>
                </a:lnTo>
                <a:lnTo>
                  <a:pt x="5249" y="4692"/>
                </a:lnTo>
                <a:lnTo>
                  <a:pt x="5211" y="4937"/>
                </a:lnTo>
                <a:lnTo>
                  <a:pt x="5189" y="5074"/>
                </a:lnTo>
                <a:lnTo>
                  <a:pt x="5167" y="5202"/>
                </a:lnTo>
                <a:lnTo>
                  <a:pt x="5149" y="5304"/>
                </a:lnTo>
                <a:lnTo>
                  <a:pt x="5140" y="5342"/>
                </a:lnTo>
                <a:lnTo>
                  <a:pt x="5134" y="5367"/>
                </a:lnTo>
                <a:lnTo>
                  <a:pt x="5128" y="5390"/>
                </a:lnTo>
                <a:lnTo>
                  <a:pt x="5122" y="5420"/>
                </a:lnTo>
                <a:lnTo>
                  <a:pt x="5107" y="5497"/>
                </a:lnTo>
                <a:lnTo>
                  <a:pt x="5090" y="5592"/>
                </a:lnTo>
                <a:lnTo>
                  <a:pt x="5069" y="5695"/>
                </a:lnTo>
                <a:lnTo>
                  <a:pt x="5059" y="5748"/>
                </a:lnTo>
                <a:lnTo>
                  <a:pt x="5047" y="5798"/>
                </a:lnTo>
                <a:lnTo>
                  <a:pt x="5034" y="5849"/>
                </a:lnTo>
                <a:lnTo>
                  <a:pt x="5020" y="5895"/>
                </a:lnTo>
                <a:lnTo>
                  <a:pt x="5006" y="5938"/>
                </a:lnTo>
                <a:lnTo>
                  <a:pt x="5000" y="5957"/>
                </a:lnTo>
                <a:lnTo>
                  <a:pt x="4992" y="5976"/>
                </a:lnTo>
                <a:lnTo>
                  <a:pt x="4984" y="5993"/>
                </a:lnTo>
                <a:lnTo>
                  <a:pt x="4976" y="6009"/>
                </a:lnTo>
                <a:lnTo>
                  <a:pt x="4968" y="6022"/>
                </a:lnTo>
                <a:lnTo>
                  <a:pt x="4961" y="6033"/>
                </a:lnTo>
                <a:lnTo>
                  <a:pt x="4931" y="6073"/>
                </a:lnTo>
                <a:lnTo>
                  <a:pt x="4908" y="6105"/>
                </a:lnTo>
                <a:lnTo>
                  <a:pt x="4890" y="6132"/>
                </a:lnTo>
                <a:lnTo>
                  <a:pt x="4883" y="6145"/>
                </a:lnTo>
                <a:lnTo>
                  <a:pt x="4877" y="6157"/>
                </a:lnTo>
                <a:lnTo>
                  <a:pt x="4873" y="6170"/>
                </a:lnTo>
                <a:lnTo>
                  <a:pt x="4868" y="6182"/>
                </a:lnTo>
                <a:lnTo>
                  <a:pt x="4865" y="6196"/>
                </a:lnTo>
                <a:lnTo>
                  <a:pt x="4863" y="6210"/>
                </a:lnTo>
                <a:lnTo>
                  <a:pt x="4861" y="6225"/>
                </a:lnTo>
                <a:lnTo>
                  <a:pt x="4860" y="6242"/>
                </a:lnTo>
                <a:lnTo>
                  <a:pt x="4859" y="6280"/>
                </a:lnTo>
                <a:lnTo>
                  <a:pt x="4860" y="6292"/>
                </a:lnTo>
                <a:lnTo>
                  <a:pt x="4861" y="6304"/>
                </a:lnTo>
                <a:lnTo>
                  <a:pt x="4864" y="6317"/>
                </a:lnTo>
                <a:lnTo>
                  <a:pt x="4867" y="6331"/>
                </a:lnTo>
                <a:lnTo>
                  <a:pt x="4877" y="6361"/>
                </a:lnTo>
                <a:lnTo>
                  <a:pt x="4890" y="6394"/>
                </a:lnTo>
                <a:lnTo>
                  <a:pt x="4905" y="6430"/>
                </a:lnTo>
                <a:lnTo>
                  <a:pt x="4922" y="6467"/>
                </a:lnTo>
                <a:lnTo>
                  <a:pt x="4961" y="6549"/>
                </a:lnTo>
                <a:lnTo>
                  <a:pt x="5003" y="6635"/>
                </a:lnTo>
                <a:lnTo>
                  <a:pt x="5023" y="6680"/>
                </a:lnTo>
                <a:lnTo>
                  <a:pt x="5042" y="6725"/>
                </a:lnTo>
                <a:lnTo>
                  <a:pt x="5062" y="6770"/>
                </a:lnTo>
                <a:lnTo>
                  <a:pt x="5079" y="6815"/>
                </a:lnTo>
                <a:lnTo>
                  <a:pt x="5093" y="6860"/>
                </a:lnTo>
                <a:lnTo>
                  <a:pt x="5106" y="6905"/>
                </a:lnTo>
                <a:lnTo>
                  <a:pt x="5113" y="6930"/>
                </a:lnTo>
                <a:lnTo>
                  <a:pt x="5124" y="6965"/>
                </a:lnTo>
                <a:lnTo>
                  <a:pt x="5139" y="7008"/>
                </a:lnTo>
                <a:lnTo>
                  <a:pt x="5157" y="7058"/>
                </a:lnTo>
                <a:lnTo>
                  <a:pt x="5203" y="7179"/>
                </a:lnTo>
                <a:lnTo>
                  <a:pt x="5258" y="7323"/>
                </a:lnTo>
                <a:lnTo>
                  <a:pt x="5322" y="7486"/>
                </a:lnTo>
                <a:lnTo>
                  <a:pt x="5392" y="7662"/>
                </a:lnTo>
                <a:lnTo>
                  <a:pt x="5543" y="8039"/>
                </a:lnTo>
                <a:lnTo>
                  <a:pt x="5694" y="8417"/>
                </a:lnTo>
                <a:lnTo>
                  <a:pt x="5830" y="8760"/>
                </a:lnTo>
                <a:lnTo>
                  <a:pt x="5887" y="8907"/>
                </a:lnTo>
                <a:lnTo>
                  <a:pt x="5934" y="9031"/>
                </a:lnTo>
                <a:lnTo>
                  <a:pt x="5970" y="9129"/>
                </a:lnTo>
                <a:lnTo>
                  <a:pt x="5981" y="9167"/>
                </a:lnTo>
                <a:lnTo>
                  <a:pt x="5990" y="9196"/>
                </a:lnTo>
                <a:lnTo>
                  <a:pt x="6035" y="9352"/>
                </a:lnTo>
                <a:lnTo>
                  <a:pt x="6107" y="9606"/>
                </a:lnTo>
                <a:lnTo>
                  <a:pt x="6152" y="9757"/>
                </a:lnTo>
                <a:lnTo>
                  <a:pt x="6201" y="9922"/>
                </a:lnTo>
                <a:lnTo>
                  <a:pt x="6252" y="10094"/>
                </a:lnTo>
                <a:lnTo>
                  <a:pt x="6306" y="10269"/>
                </a:lnTo>
                <a:lnTo>
                  <a:pt x="6361" y="10443"/>
                </a:lnTo>
                <a:lnTo>
                  <a:pt x="6415" y="10612"/>
                </a:lnTo>
                <a:lnTo>
                  <a:pt x="6469" y="10772"/>
                </a:lnTo>
                <a:lnTo>
                  <a:pt x="6495" y="10849"/>
                </a:lnTo>
                <a:lnTo>
                  <a:pt x="6521" y="10921"/>
                </a:lnTo>
                <a:lnTo>
                  <a:pt x="6545" y="10988"/>
                </a:lnTo>
                <a:lnTo>
                  <a:pt x="6569" y="11051"/>
                </a:lnTo>
                <a:lnTo>
                  <a:pt x="6592" y="11109"/>
                </a:lnTo>
                <a:lnTo>
                  <a:pt x="6614" y="11160"/>
                </a:lnTo>
                <a:lnTo>
                  <a:pt x="6635" y="11205"/>
                </a:lnTo>
                <a:lnTo>
                  <a:pt x="6653" y="11244"/>
                </a:lnTo>
                <a:lnTo>
                  <a:pt x="6671" y="11275"/>
                </a:lnTo>
                <a:lnTo>
                  <a:pt x="6679" y="11287"/>
                </a:lnTo>
                <a:lnTo>
                  <a:pt x="6686" y="11298"/>
                </a:lnTo>
                <a:lnTo>
                  <a:pt x="6701" y="11317"/>
                </a:lnTo>
                <a:lnTo>
                  <a:pt x="6715" y="11337"/>
                </a:lnTo>
                <a:lnTo>
                  <a:pt x="6729" y="11359"/>
                </a:lnTo>
                <a:lnTo>
                  <a:pt x="6742" y="11380"/>
                </a:lnTo>
                <a:lnTo>
                  <a:pt x="6755" y="11403"/>
                </a:lnTo>
                <a:lnTo>
                  <a:pt x="6767" y="11427"/>
                </a:lnTo>
                <a:lnTo>
                  <a:pt x="6789" y="11474"/>
                </a:lnTo>
                <a:lnTo>
                  <a:pt x="6812" y="11522"/>
                </a:lnTo>
                <a:lnTo>
                  <a:pt x="6832" y="11571"/>
                </a:lnTo>
                <a:lnTo>
                  <a:pt x="6871" y="11668"/>
                </a:lnTo>
                <a:lnTo>
                  <a:pt x="6890" y="11714"/>
                </a:lnTo>
                <a:lnTo>
                  <a:pt x="6910" y="11760"/>
                </a:lnTo>
                <a:lnTo>
                  <a:pt x="6928" y="11801"/>
                </a:lnTo>
                <a:lnTo>
                  <a:pt x="6947" y="11840"/>
                </a:lnTo>
                <a:lnTo>
                  <a:pt x="6958" y="11858"/>
                </a:lnTo>
                <a:lnTo>
                  <a:pt x="6968" y="11876"/>
                </a:lnTo>
                <a:lnTo>
                  <a:pt x="6978" y="11892"/>
                </a:lnTo>
                <a:lnTo>
                  <a:pt x="6989" y="11906"/>
                </a:lnTo>
                <a:lnTo>
                  <a:pt x="7000" y="11920"/>
                </a:lnTo>
                <a:lnTo>
                  <a:pt x="7011" y="11931"/>
                </a:lnTo>
                <a:lnTo>
                  <a:pt x="7022" y="11942"/>
                </a:lnTo>
                <a:lnTo>
                  <a:pt x="7034" y="11951"/>
                </a:lnTo>
                <a:lnTo>
                  <a:pt x="7085" y="11984"/>
                </a:lnTo>
                <a:lnTo>
                  <a:pt x="7112" y="12000"/>
                </a:lnTo>
                <a:lnTo>
                  <a:pt x="7141" y="12017"/>
                </a:lnTo>
                <a:lnTo>
                  <a:pt x="7170" y="12033"/>
                </a:lnTo>
                <a:lnTo>
                  <a:pt x="7202" y="12050"/>
                </a:lnTo>
                <a:lnTo>
                  <a:pt x="7235" y="12065"/>
                </a:lnTo>
                <a:lnTo>
                  <a:pt x="7271" y="12080"/>
                </a:lnTo>
                <a:lnTo>
                  <a:pt x="7308" y="12094"/>
                </a:lnTo>
                <a:lnTo>
                  <a:pt x="7349" y="12105"/>
                </a:lnTo>
                <a:lnTo>
                  <a:pt x="7392" y="12117"/>
                </a:lnTo>
                <a:lnTo>
                  <a:pt x="7438" y="12128"/>
                </a:lnTo>
                <a:lnTo>
                  <a:pt x="7488" y="12137"/>
                </a:lnTo>
                <a:lnTo>
                  <a:pt x="7541" y="12144"/>
                </a:lnTo>
                <a:lnTo>
                  <a:pt x="7597" y="12149"/>
                </a:lnTo>
                <a:lnTo>
                  <a:pt x="7658" y="12154"/>
                </a:lnTo>
                <a:lnTo>
                  <a:pt x="7717" y="12156"/>
                </a:lnTo>
                <a:lnTo>
                  <a:pt x="7772" y="12157"/>
                </a:lnTo>
                <a:lnTo>
                  <a:pt x="7822" y="12156"/>
                </a:lnTo>
                <a:lnTo>
                  <a:pt x="7867" y="12154"/>
                </a:lnTo>
                <a:lnTo>
                  <a:pt x="7908" y="12152"/>
                </a:lnTo>
                <a:lnTo>
                  <a:pt x="7945" y="12147"/>
                </a:lnTo>
                <a:lnTo>
                  <a:pt x="7980" y="12142"/>
                </a:lnTo>
                <a:lnTo>
                  <a:pt x="8012" y="12136"/>
                </a:lnTo>
                <a:lnTo>
                  <a:pt x="8041" y="12128"/>
                </a:lnTo>
                <a:lnTo>
                  <a:pt x="8069" y="12119"/>
                </a:lnTo>
                <a:lnTo>
                  <a:pt x="8096" y="12111"/>
                </a:lnTo>
                <a:lnTo>
                  <a:pt x="8121" y="12100"/>
                </a:lnTo>
                <a:lnTo>
                  <a:pt x="8146" y="12089"/>
                </a:lnTo>
                <a:lnTo>
                  <a:pt x="8172" y="12078"/>
                </a:lnTo>
                <a:lnTo>
                  <a:pt x="8225" y="12052"/>
                </a:lnTo>
                <a:lnTo>
                  <a:pt x="8277" y="12026"/>
                </a:lnTo>
                <a:lnTo>
                  <a:pt x="8327" y="12004"/>
                </a:lnTo>
                <a:lnTo>
                  <a:pt x="8350" y="11995"/>
                </a:lnTo>
                <a:lnTo>
                  <a:pt x="8373" y="11986"/>
                </a:lnTo>
                <a:lnTo>
                  <a:pt x="8395" y="11979"/>
                </a:lnTo>
                <a:lnTo>
                  <a:pt x="8416" y="11972"/>
                </a:lnTo>
                <a:lnTo>
                  <a:pt x="8436" y="11968"/>
                </a:lnTo>
                <a:lnTo>
                  <a:pt x="8454" y="11965"/>
                </a:lnTo>
                <a:lnTo>
                  <a:pt x="8473" y="11963"/>
                </a:lnTo>
                <a:lnTo>
                  <a:pt x="8489" y="11963"/>
                </a:lnTo>
                <a:lnTo>
                  <a:pt x="8504" y="11964"/>
                </a:lnTo>
                <a:lnTo>
                  <a:pt x="8519" y="11967"/>
                </a:lnTo>
                <a:lnTo>
                  <a:pt x="8532" y="11972"/>
                </a:lnTo>
                <a:lnTo>
                  <a:pt x="8543" y="11980"/>
                </a:lnTo>
                <a:lnTo>
                  <a:pt x="8553" y="11988"/>
                </a:lnTo>
                <a:lnTo>
                  <a:pt x="8563" y="11997"/>
                </a:lnTo>
                <a:lnTo>
                  <a:pt x="8570" y="12008"/>
                </a:lnTo>
                <a:lnTo>
                  <a:pt x="8577" y="12017"/>
                </a:lnTo>
                <a:lnTo>
                  <a:pt x="8582" y="12029"/>
                </a:lnTo>
                <a:lnTo>
                  <a:pt x="8587" y="12041"/>
                </a:lnTo>
                <a:lnTo>
                  <a:pt x="8588" y="12055"/>
                </a:lnTo>
                <a:lnTo>
                  <a:pt x="8589" y="12068"/>
                </a:lnTo>
                <a:lnTo>
                  <a:pt x="8587" y="12083"/>
                </a:lnTo>
                <a:lnTo>
                  <a:pt x="8583" y="12099"/>
                </a:lnTo>
                <a:lnTo>
                  <a:pt x="8578" y="12115"/>
                </a:lnTo>
                <a:lnTo>
                  <a:pt x="8569" y="12132"/>
                </a:lnTo>
                <a:lnTo>
                  <a:pt x="8560" y="12151"/>
                </a:lnTo>
                <a:lnTo>
                  <a:pt x="8547" y="12170"/>
                </a:lnTo>
                <a:lnTo>
                  <a:pt x="8532" y="12190"/>
                </a:lnTo>
                <a:lnTo>
                  <a:pt x="8515" y="12212"/>
                </a:lnTo>
                <a:lnTo>
                  <a:pt x="8493" y="12235"/>
                </a:lnTo>
                <a:lnTo>
                  <a:pt x="8466" y="12261"/>
                </a:lnTo>
                <a:lnTo>
                  <a:pt x="8436" y="12290"/>
                </a:lnTo>
                <a:lnTo>
                  <a:pt x="8403" y="12321"/>
                </a:lnTo>
                <a:lnTo>
                  <a:pt x="8366" y="12354"/>
                </a:lnTo>
                <a:lnTo>
                  <a:pt x="8328" y="12387"/>
                </a:lnTo>
                <a:lnTo>
                  <a:pt x="8286" y="12420"/>
                </a:lnTo>
                <a:lnTo>
                  <a:pt x="8244" y="12455"/>
                </a:lnTo>
                <a:lnTo>
                  <a:pt x="8201" y="12488"/>
                </a:lnTo>
                <a:lnTo>
                  <a:pt x="8157" y="12521"/>
                </a:lnTo>
                <a:lnTo>
                  <a:pt x="8114" y="12553"/>
                </a:lnTo>
                <a:lnTo>
                  <a:pt x="8072" y="12582"/>
                </a:lnTo>
                <a:lnTo>
                  <a:pt x="8030" y="12610"/>
                </a:lnTo>
                <a:lnTo>
                  <a:pt x="7991" y="12636"/>
                </a:lnTo>
                <a:lnTo>
                  <a:pt x="7954" y="12658"/>
                </a:lnTo>
                <a:lnTo>
                  <a:pt x="7919" y="12676"/>
                </a:lnTo>
                <a:lnTo>
                  <a:pt x="7884" y="12692"/>
                </a:lnTo>
                <a:lnTo>
                  <a:pt x="7841" y="12709"/>
                </a:lnTo>
                <a:lnTo>
                  <a:pt x="7795" y="12726"/>
                </a:lnTo>
                <a:lnTo>
                  <a:pt x="7744" y="12745"/>
                </a:lnTo>
                <a:lnTo>
                  <a:pt x="7691" y="12762"/>
                </a:lnTo>
                <a:lnTo>
                  <a:pt x="7636" y="12778"/>
                </a:lnTo>
                <a:lnTo>
                  <a:pt x="7527" y="12810"/>
                </a:lnTo>
                <a:lnTo>
                  <a:pt x="7427" y="12837"/>
                </a:lnTo>
                <a:lnTo>
                  <a:pt x="7344" y="12859"/>
                </a:lnTo>
                <a:lnTo>
                  <a:pt x="7266" y="12879"/>
                </a:lnTo>
                <a:lnTo>
                  <a:pt x="7281" y="12980"/>
                </a:lnTo>
                <a:lnTo>
                  <a:pt x="7189" y="13022"/>
                </a:lnTo>
                <a:lnTo>
                  <a:pt x="6982" y="13113"/>
                </a:lnTo>
                <a:lnTo>
                  <a:pt x="6867" y="13162"/>
                </a:lnTo>
                <a:lnTo>
                  <a:pt x="6761" y="13206"/>
                </a:lnTo>
                <a:lnTo>
                  <a:pt x="6716" y="13225"/>
                </a:lnTo>
                <a:lnTo>
                  <a:pt x="6678" y="13240"/>
                </a:lnTo>
                <a:lnTo>
                  <a:pt x="6647" y="13250"/>
                </a:lnTo>
                <a:lnTo>
                  <a:pt x="6628" y="13256"/>
                </a:lnTo>
                <a:lnTo>
                  <a:pt x="6622" y="13257"/>
                </a:lnTo>
                <a:lnTo>
                  <a:pt x="6615" y="13257"/>
                </a:lnTo>
                <a:lnTo>
                  <a:pt x="6610" y="13256"/>
                </a:lnTo>
                <a:lnTo>
                  <a:pt x="6603" y="13254"/>
                </a:lnTo>
                <a:lnTo>
                  <a:pt x="6598" y="13250"/>
                </a:lnTo>
                <a:lnTo>
                  <a:pt x="6593" y="13247"/>
                </a:lnTo>
                <a:lnTo>
                  <a:pt x="6588" y="13243"/>
                </a:lnTo>
                <a:lnTo>
                  <a:pt x="6583" y="13238"/>
                </a:lnTo>
                <a:lnTo>
                  <a:pt x="6574" y="13226"/>
                </a:lnTo>
                <a:lnTo>
                  <a:pt x="6566" y="13211"/>
                </a:lnTo>
                <a:lnTo>
                  <a:pt x="6557" y="13195"/>
                </a:lnTo>
                <a:lnTo>
                  <a:pt x="6549" y="13176"/>
                </a:lnTo>
                <a:lnTo>
                  <a:pt x="6533" y="13136"/>
                </a:lnTo>
                <a:lnTo>
                  <a:pt x="6514" y="13093"/>
                </a:lnTo>
                <a:lnTo>
                  <a:pt x="6505" y="13071"/>
                </a:lnTo>
                <a:lnTo>
                  <a:pt x="6494" y="13050"/>
                </a:lnTo>
                <a:lnTo>
                  <a:pt x="6482" y="13029"/>
                </a:lnTo>
                <a:lnTo>
                  <a:pt x="6469" y="13009"/>
                </a:lnTo>
                <a:lnTo>
                  <a:pt x="6463" y="12999"/>
                </a:lnTo>
                <a:lnTo>
                  <a:pt x="6456" y="12988"/>
                </a:lnTo>
                <a:lnTo>
                  <a:pt x="6444" y="12965"/>
                </a:lnTo>
                <a:lnTo>
                  <a:pt x="6434" y="12938"/>
                </a:lnTo>
                <a:lnTo>
                  <a:pt x="6425" y="12910"/>
                </a:lnTo>
                <a:lnTo>
                  <a:pt x="6417" y="12880"/>
                </a:lnTo>
                <a:lnTo>
                  <a:pt x="6409" y="12850"/>
                </a:lnTo>
                <a:lnTo>
                  <a:pt x="6404" y="12820"/>
                </a:lnTo>
                <a:lnTo>
                  <a:pt x="6398" y="12790"/>
                </a:lnTo>
                <a:lnTo>
                  <a:pt x="6391" y="12735"/>
                </a:lnTo>
                <a:lnTo>
                  <a:pt x="6385" y="12689"/>
                </a:lnTo>
                <a:lnTo>
                  <a:pt x="6382" y="12647"/>
                </a:lnTo>
                <a:lnTo>
                  <a:pt x="6237" y="12632"/>
                </a:lnTo>
                <a:lnTo>
                  <a:pt x="4134" y="8848"/>
                </a:lnTo>
                <a:close/>
              </a:path>
            </a:pathLst>
          </a:custGeom>
          <a:solidFill>
            <a:srgbClr val="2B2A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7411" name="矩形 3"/>
          <p:cNvSpPr>
            <a:spLocks noChangeArrowheads="1"/>
          </p:cNvSpPr>
          <p:nvPr/>
        </p:nvSpPr>
        <p:spPr bwMode="auto">
          <a:xfrm>
            <a:off x="4857750" y="4087813"/>
            <a:ext cx="300038" cy="2406650"/>
          </a:xfrm>
          <a:prstGeom prst="rect">
            <a:avLst/>
          </a:prstGeom>
          <a:solidFill>
            <a:srgbClr val="C53D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>
              <a:sym typeface="Calibri" panose="020F0502020204030204" charset="0"/>
            </a:endParaRPr>
          </a:p>
        </p:txBody>
      </p:sp>
      <p:sp>
        <p:nvSpPr>
          <p:cNvPr id="17412" name="矩形 20"/>
          <p:cNvSpPr>
            <a:spLocks noChangeArrowheads="1"/>
          </p:cNvSpPr>
          <p:nvPr/>
        </p:nvSpPr>
        <p:spPr bwMode="auto">
          <a:xfrm>
            <a:off x="7358063" y="4087813"/>
            <a:ext cx="269875" cy="2406650"/>
          </a:xfrm>
          <a:prstGeom prst="rect">
            <a:avLst/>
          </a:prstGeom>
          <a:solidFill>
            <a:srgbClr val="C53D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>
              <a:sym typeface="Calibri" panose="020F0502020204030204" charset="0"/>
            </a:endParaRPr>
          </a:p>
        </p:txBody>
      </p:sp>
      <p:sp>
        <p:nvSpPr>
          <p:cNvPr id="17413" name="矩形 4"/>
          <p:cNvSpPr>
            <a:spLocks noChangeArrowheads="1"/>
          </p:cNvSpPr>
          <p:nvPr/>
        </p:nvSpPr>
        <p:spPr bwMode="auto">
          <a:xfrm>
            <a:off x="0" y="0"/>
            <a:ext cx="12192000" cy="663575"/>
          </a:xfrm>
          <a:prstGeom prst="rect">
            <a:avLst/>
          </a:pr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4" name="矩形 5"/>
          <p:cNvSpPr>
            <a:spLocks noChangeArrowheads="1"/>
          </p:cNvSpPr>
          <p:nvPr/>
        </p:nvSpPr>
        <p:spPr bwMode="auto">
          <a:xfrm>
            <a:off x="0" y="6494463"/>
            <a:ext cx="12192000" cy="363537"/>
          </a:xfrm>
          <a:prstGeom prst="rect">
            <a:avLst/>
          </a:pr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5" name="文本框 2"/>
          <p:cNvSpPr txBox="1">
            <a:spLocks noChangeArrowheads="1"/>
          </p:cNvSpPr>
          <p:nvPr/>
        </p:nvSpPr>
        <p:spPr bwMode="auto">
          <a:xfrm>
            <a:off x="4594225" y="1116013"/>
            <a:ext cx="39068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2400">
                <a:latin typeface="华文琥珀" panose="02010800040101010101" pitchFamily="2" charset="-122"/>
                <a:ea typeface="华文琥珀" panose="02010800040101010101" pitchFamily="2" charset="-122"/>
              </a:rPr>
              <a:t>请在这里输入主要结论</a:t>
            </a:r>
            <a:endParaRPr lang="zh-CN" altLang="en-US" sz="240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7416" name="KSO_Shape"/>
          <p:cNvSpPr/>
          <p:nvPr/>
        </p:nvSpPr>
        <p:spPr bwMode="auto">
          <a:xfrm>
            <a:off x="6056313" y="6078538"/>
            <a:ext cx="361950" cy="415925"/>
          </a:xfrm>
          <a:custGeom>
            <a:avLst/>
            <a:gdLst>
              <a:gd name="T0" fmla="*/ 2147483647 w 12314"/>
              <a:gd name="T1" fmla="*/ 2147483647 h 13689"/>
              <a:gd name="T2" fmla="*/ 2147483647 w 12314"/>
              <a:gd name="T3" fmla="*/ 2147483647 h 13689"/>
              <a:gd name="T4" fmla="*/ 2147483647 w 12314"/>
              <a:gd name="T5" fmla="*/ 2147483647 h 13689"/>
              <a:gd name="T6" fmla="*/ 2147483647 w 12314"/>
              <a:gd name="T7" fmla="*/ 2147483647 h 13689"/>
              <a:gd name="T8" fmla="*/ 2147483647 w 12314"/>
              <a:gd name="T9" fmla="*/ 2147483647 h 13689"/>
              <a:gd name="T10" fmla="*/ 2147483647 w 12314"/>
              <a:gd name="T11" fmla="*/ 2147483647 h 13689"/>
              <a:gd name="T12" fmla="*/ 2147483647 w 12314"/>
              <a:gd name="T13" fmla="*/ 2147483647 h 13689"/>
              <a:gd name="T14" fmla="*/ 2147483647 w 12314"/>
              <a:gd name="T15" fmla="*/ 2147483647 h 13689"/>
              <a:gd name="T16" fmla="*/ 2147483647 w 12314"/>
              <a:gd name="T17" fmla="*/ 2147483647 h 13689"/>
              <a:gd name="T18" fmla="*/ 2147483647 w 12314"/>
              <a:gd name="T19" fmla="*/ 2147483647 h 13689"/>
              <a:gd name="T20" fmla="*/ 2147483647 w 12314"/>
              <a:gd name="T21" fmla="*/ 2147483647 h 13689"/>
              <a:gd name="T22" fmla="*/ 2147483647 w 12314"/>
              <a:gd name="T23" fmla="*/ 2147483647 h 13689"/>
              <a:gd name="T24" fmla="*/ 2147483647 w 12314"/>
              <a:gd name="T25" fmla="*/ 2147483647 h 13689"/>
              <a:gd name="T26" fmla="*/ 2147483647 w 12314"/>
              <a:gd name="T27" fmla="*/ 2147483647 h 13689"/>
              <a:gd name="T28" fmla="*/ 2147483647 w 12314"/>
              <a:gd name="T29" fmla="*/ 2147483647 h 13689"/>
              <a:gd name="T30" fmla="*/ 2147483647 w 12314"/>
              <a:gd name="T31" fmla="*/ 2147483647 h 13689"/>
              <a:gd name="T32" fmla="*/ 2147483647 w 12314"/>
              <a:gd name="T33" fmla="*/ 2147483647 h 13689"/>
              <a:gd name="T34" fmla="*/ 2147483647 w 12314"/>
              <a:gd name="T35" fmla="*/ 2147483647 h 13689"/>
              <a:gd name="T36" fmla="*/ 2147483647 w 12314"/>
              <a:gd name="T37" fmla="*/ 2147483647 h 13689"/>
              <a:gd name="T38" fmla="*/ 2147483647 w 12314"/>
              <a:gd name="T39" fmla="*/ 2147483647 h 13689"/>
              <a:gd name="T40" fmla="*/ 2147483647 w 12314"/>
              <a:gd name="T41" fmla="*/ 2147483647 h 13689"/>
              <a:gd name="T42" fmla="*/ 2147483647 w 12314"/>
              <a:gd name="T43" fmla="*/ 2147483647 h 13689"/>
              <a:gd name="T44" fmla="*/ 2147483647 w 12314"/>
              <a:gd name="T45" fmla="*/ 2147483647 h 13689"/>
              <a:gd name="T46" fmla="*/ 2147483647 w 12314"/>
              <a:gd name="T47" fmla="*/ 2147483647 h 13689"/>
              <a:gd name="T48" fmla="*/ 2147483647 w 12314"/>
              <a:gd name="T49" fmla="*/ 2147483647 h 13689"/>
              <a:gd name="T50" fmla="*/ 2147483647 w 12314"/>
              <a:gd name="T51" fmla="*/ 2147483647 h 13689"/>
              <a:gd name="T52" fmla="*/ 2147483647 w 12314"/>
              <a:gd name="T53" fmla="*/ 2147483647 h 13689"/>
              <a:gd name="T54" fmla="*/ 2147483647 w 12314"/>
              <a:gd name="T55" fmla="*/ 2147483647 h 13689"/>
              <a:gd name="T56" fmla="*/ 2147483647 w 12314"/>
              <a:gd name="T57" fmla="*/ 2147483647 h 13689"/>
              <a:gd name="T58" fmla="*/ 2147483647 w 12314"/>
              <a:gd name="T59" fmla="*/ 2147483647 h 13689"/>
              <a:gd name="T60" fmla="*/ 2147483647 w 12314"/>
              <a:gd name="T61" fmla="*/ 2147483647 h 13689"/>
              <a:gd name="T62" fmla="*/ 2147483647 w 12314"/>
              <a:gd name="T63" fmla="*/ 2147483647 h 13689"/>
              <a:gd name="T64" fmla="*/ 2147483647 w 12314"/>
              <a:gd name="T65" fmla="*/ 2147483647 h 13689"/>
              <a:gd name="T66" fmla="*/ 2147483647 w 12314"/>
              <a:gd name="T67" fmla="*/ 2147483647 h 13689"/>
              <a:gd name="T68" fmla="*/ 2147483647 w 12314"/>
              <a:gd name="T69" fmla="*/ 2147483647 h 13689"/>
              <a:gd name="T70" fmla="*/ 2147483647 w 12314"/>
              <a:gd name="T71" fmla="*/ 2147483647 h 13689"/>
              <a:gd name="T72" fmla="*/ 2147483647 w 12314"/>
              <a:gd name="T73" fmla="*/ 2147483647 h 13689"/>
              <a:gd name="T74" fmla="*/ 2147483647 w 12314"/>
              <a:gd name="T75" fmla="*/ 2147483647 h 13689"/>
              <a:gd name="T76" fmla="*/ 2147483647 w 12314"/>
              <a:gd name="T77" fmla="*/ 2147483647 h 13689"/>
              <a:gd name="T78" fmla="*/ 2147483647 w 12314"/>
              <a:gd name="T79" fmla="*/ 2147483647 h 13689"/>
              <a:gd name="T80" fmla="*/ 2147483647 w 12314"/>
              <a:gd name="T81" fmla="*/ 2147483647 h 13689"/>
              <a:gd name="T82" fmla="*/ 2147483647 w 12314"/>
              <a:gd name="T83" fmla="*/ 2147483647 h 13689"/>
              <a:gd name="T84" fmla="*/ 2147483647 w 12314"/>
              <a:gd name="T85" fmla="*/ 2147483647 h 13689"/>
              <a:gd name="T86" fmla="*/ 2147483647 w 12314"/>
              <a:gd name="T87" fmla="*/ 2147483647 h 13689"/>
              <a:gd name="T88" fmla="*/ 2147483647 w 12314"/>
              <a:gd name="T89" fmla="*/ 2147483647 h 13689"/>
              <a:gd name="T90" fmla="*/ 2147483647 w 12314"/>
              <a:gd name="T91" fmla="*/ 2147483647 h 13689"/>
              <a:gd name="T92" fmla="*/ 2147483647 w 12314"/>
              <a:gd name="T93" fmla="*/ 2147483647 h 13689"/>
              <a:gd name="T94" fmla="*/ 2147483647 w 12314"/>
              <a:gd name="T95" fmla="*/ 2147483647 h 13689"/>
              <a:gd name="T96" fmla="*/ 2147483647 w 12314"/>
              <a:gd name="T97" fmla="*/ 2147483647 h 13689"/>
              <a:gd name="T98" fmla="*/ 2147483647 w 12314"/>
              <a:gd name="T99" fmla="*/ 2147483647 h 13689"/>
              <a:gd name="T100" fmla="*/ 2147483647 w 12314"/>
              <a:gd name="T101" fmla="*/ 2147483647 h 13689"/>
              <a:gd name="T102" fmla="*/ 2147483647 w 12314"/>
              <a:gd name="T103" fmla="*/ 2147483647 h 13689"/>
              <a:gd name="T104" fmla="*/ 2147483647 w 12314"/>
              <a:gd name="T105" fmla="*/ 2147483647 h 13689"/>
              <a:gd name="T106" fmla="*/ 2147483647 w 12314"/>
              <a:gd name="T107" fmla="*/ 2147483647 h 13689"/>
              <a:gd name="T108" fmla="*/ 2147483647 w 12314"/>
              <a:gd name="T109" fmla="*/ 2147483647 h 13689"/>
              <a:gd name="T110" fmla="*/ 2147483647 w 12314"/>
              <a:gd name="T111" fmla="*/ 2147483647 h 13689"/>
              <a:gd name="T112" fmla="*/ 2147483647 w 12314"/>
              <a:gd name="T113" fmla="*/ 2147483647 h 13689"/>
              <a:gd name="T114" fmla="*/ 2147483647 w 12314"/>
              <a:gd name="T115" fmla="*/ 2147483647 h 13689"/>
              <a:gd name="T116" fmla="*/ 2147483647 w 12314"/>
              <a:gd name="T117" fmla="*/ 2147483647 h 13689"/>
              <a:gd name="T118" fmla="*/ 2147483647 w 12314"/>
              <a:gd name="T119" fmla="*/ 2147483647 h 13689"/>
              <a:gd name="T120" fmla="*/ 2147483647 w 12314"/>
              <a:gd name="T121" fmla="*/ 2147483647 h 13689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2314" h="13689">
                <a:moveTo>
                  <a:pt x="4134" y="8848"/>
                </a:moveTo>
                <a:lnTo>
                  <a:pt x="4134" y="8848"/>
                </a:lnTo>
                <a:lnTo>
                  <a:pt x="3874" y="9264"/>
                </a:lnTo>
                <a:lnTo>
                  <a:pt x="3297" y="10196"/>
                </a:lnTo>
                <a:lnTo>
                  <a:pt x="2982" y="10704"/>
                </a:lnTo>
                <a:lnTo>
                  <a:pt x="2702" y="11160"/>
                </a:lnTo>
                <a:lnTo>
                  <a:pt x="2587" y="11349"/>
                </a:lnTo>
                <a:lnTo>
                  <a:pt x="2493" y="11504"/>
                </a:lnTo>
                <a:lnTo>
                  <a:pt x="2428" y="11615"/>
                </a:lnTo>
                <a:lnTo>
                  <a:pt x="2406" y="11651"/>
                </a:lnTo>
                <a:lnTo>
                  <a:pt x="2393" y="11675"/>
                </a:lnTo>
                <a:lnTo>
                  <a:pt x="2374" y="11716"/>
                </a:lnTo>
                <a:lnTo>
                  <a:pt x="2349" y="11770"/>
                </a:lnTo>
                <a:lnTo>
                  <a:pt x="2320" y="11838"/>
                </a:lnTo>
                <a:lnTo>
                  <a:pt x="2288" y="11916"/>
                </a:lnTo>
                <a:lnTo>
                  <a:pt x="2216" y="12095"/>
                </a:lnTo>
                <a:lnTo>
                  <a:pt x="2140" y="12288"/>
                </a:lnTo>
                <a:lnTo>
                  <a:pt x="2066" y="12480"/>
                </a:lnTo>
                <a:lnTo>
                  <a:pt x="2032" y="12571"/>
                </a:lnTo>
                <a:lnTo>
                  <a:pt x="2002" y="12654"/>
                </a:lnTo>
                <a:lnTo>
                  <a:pt x="1975" y="12728"/>
                </a:lnTo>
                <a:lnTo>
                  <a:pt x="1954" y="12793"/>
                </a:lnTo>
                <a:lnTo>
                  <a:pt x="1939" y="12843"/>
                </a:lnTo>
                <a:lnTo>
                  <a:pt x="1933" y="12863"/>
                </a:lnTo>
                <a:lnTo>
                  <a:pt x="1929" y="12879"/>
                </a:lnTo>
                <a:lnTo>
                  <a:pt x="1924" y="12905"/>
                </a:lnTo>
                <a:lnTo>
                  <a:pt x="1917" y="12928"/>
                </a:lnTo>
                <a:lnTo>
                  <a:pt x="1904" y="12968"/>
                </a:lnTo>
                <a:lnTo>
                  <a:pt x="1898" y="12986"/>
                </a:lnTo>
                <a:lnTo>
                  <a:pt x="1894" y="13002"/>
                </a:lnTo>
                <a:lnTo>
                  <a:pt x="1892" y="13017"/>
                </a:lnTo>
                <a:lnTo>
                  <a:pt x="1890" y="13031"/>
                </a:lnTo>
                <a:lnTo>
                  <a:pt x="1892" y="13038"/>
                </a:lnTo>
                <a:lnTo>
                  <a:pt x="1893" y="13044"/>
                </a:lnTo>
                <a:lnTo>
                  <a:pt x="1895" y="13051"/>
                </a:lnTo>
                <a:lnTo>
                  <a:pt x="1898" y="13057"/>
                </a:lnTo>
                <a:lnTo>
                  <a:pt x="1902" y="13064"/>
                </a:lnTo>
                <a:lnTo>
                  <a:pt x="1907" y="13070"/>
                </a:lnTo>
                <a:lnTo>
                  <a:pt x="1912" y="13076"/>
                </a:lnTo>
                <a:lnTo>
                  <a:pt x="1918" y="13083"/>
                </a:lnTo>
                <a:lnTo>
                  <a:pt x="1936" y="13096"/>
                </a:lnTo>
                <a:lnTo>
                  <a:pt x="1957" y="13110"/>
                </a:lnTo>
                <a:lnTo>
                  <a:pt x="1984" y="13124"/>
                </a:lnTo>
                <a:lnTo>
                  <a:pt x="2016" y="13140"/>
                </a:lnTo>
                <a:lnTo>
                  <a:pt x="2052" y="13155"/>
                </a:lnTo>
                <a:lnTo>
                  <a:pt x="2086" y="13169"/>
                </a:lnTo>
                <a:lnTo>
                  <a:pt x="2120" y="13181"/>
                </a:lnTo>
                <a:lnTo>
                  <a:pt x="2155" y="13190"/>
                </a:lnTo>
                <a:lnTo>
                  <a:pt x="2189" y="13199"/>
                </a:lnTo>
                <a:lnTo>
                  <a:pt x="2222" y="13206"/>
                </a:lnTo>
                <a:lnTo>
                  <a:pt x="2257" y="13213"/>
                </a:lnTo>
                <a:lnTo>
                  <a:pt x="2290" y="13217"/>
                </a:lnTo>
                <a:lnTo>
                  <a:pt x="2323" y="13223"/>
                </a:lnTo>
                <a:lnTo>
                  <a:pt x="2357" y="13226"/>
                </a:lnTo>
                <a:lnTo>
                  <a:pt x="2422" y="13231"/>
                </a:lnTo>
                <a:lnTo>
                  <a:pt x="2552" y="13242"/>
                </a:lnTo>
                <a:lnTo>
                  <a:pt x="2584" y="13244"/>
                </a:lnTo>
                <a:lnTo>
                  <a:pt x="2616" y="13244"/>
                </a:lnTo>
                <a:lnTo>
                  <a:pt x="2674" y="13244"/>
                </a:lnTo>
                <a:lnTo>
                  <a:pt x="2726" y="13244"/>
                </a:lnTo>
                <a:lnTo>
                  <a:pt x="2750" y="13244"/>
                </a:lnTo>
                <a:lnTo>
                  <a:pt x="2772" y="13245"/>
                </a:lnTo>
                <a:lnTo>
                  <a:pt x="2792" y="13247"/>
                </a:lnTo>
                <a:lnTo>
                  <a:pt x="2810" y="13250"/>
                </a:lnTo>
                <a:lnTo>
                  <a:pt x="2826" y="13255"/>
                </a:lnTo>
                <a:lnTo>
                  <a:pt x="2834" y="13258"/>
                </a:lnTo>
                <a:lnTo>
                  <a:pt x="2840" y="13261"/>
                </a:lnTo>
                <a:lnTo>
                  <a:pt x="2847" y="13266"/>
                </a:lnTo>
                <a:lnTo>
                  <a:pt x="2852" y="13271"/>
                </a:lnTo>
                <a:lnTo>
                  <a:pt x="2857" y="13276"/>
                </a:lnTo>
                <a:lnTo>
                  <a:pt x="2862" y="13282"/>
                </a:lnTo>
                <a:lnTo>
                  <a:pt x="2865" y="13289"/>
                </a:lnTo>
                <a:lnTo>
                  <a:pt x="2868" y="13297"/>
                </a:lnTo>
                <a:lnTo>
                  <a:pt x="2870" y="13304"/>
                </a:lnTo>
                <a:lnTo>
                  <a:pt x="2872" y="13314"/>
                </a:lnTo>
                <a:lnTo>
                  <a:pt x="2876" y="13332"/>
                </a:lnTo>
                <a:lnTo>
                  <a:pt x="2880" y="13349"/>
                </a:lnTo>
                <a:lnTo>
                  <a:pt x="2890" y="13380"/>
                </a:lnTo>
                <a:lnTo>
                  <a:pt x="2898" y="13407"/>
                </a:lnTo>
                <a:lnTo>
                  <a:pt x="2901" y="13420"/>
                </a:lnTo>
                <a:lnTo>
                  <a:pt x="2902" y="13432"/>
                </a:lnTo>
                <a:lnTo>
                  <a:pt x="2902" y="13443"/>
                </a:lnTo>
                <a:lnTo>
                  <a:pt x="2900" y="13453"/>
                </a:lnTo>
                <a:lnTo>
                  <a:pt x="2897" y="13459"/>
                </a:lnTo>
                <a:lnTo>
                  <a:pt x="2895" y="13464"/>
                </a:lnTo>
                <a:lnTo>
                  <a:pt x="2891" y="13470"/>
                </a:lnTo>
                <a:lnTo>
                  <a:pt x="2886" y="13475"/>
                </a:lnTo>
                <a:lnTo>
                  <a:pt x="2875" y="13486"/>
                </a:lnTo>
                <a:lnTo>
                  <a:pt x="2858" y="13495"/>
                </a:lnTo>
                <a:lnTo>
                  <a:pt x="2839" y="13506"/>
                </a:lnTo>
                <a:lnTo>
                  <a:pt x="2814" y="13517"/>
                </a:lnTo>
                <a:lnTo>
                  <a:pt x="2766" y="13536"/>
                </a:lnTo>
                <a:lnTo>
                  <a:pt x="2730" y="13552"/>
                </a:lnTo>
                <a:lnTo>
                  <a:pt x="2697" y="13566"/>
                </a:lnTo>
                <a:lnTo>
                  <a:pt x="2664" y="13579"/>
                </a:lnTo>
                <a:lnTo>
                  <a:pt x="2626" y="13592"/>
                </a:lnTo>
                <a:lnTo>
                  <a:pt x="2576" y="13607"/>
                </a:lnTo>
                <a:lnTo>
                  <a:pt x="2510" y="13625"/>
                </a:lnTo>
                <a:lnTo>
                  <a:pt x="2422" y="13647"/>
                </a:lnTo>
                <a:lnTo>
                  <a:pt x="2377" y="13658"/>
                </a:lnTo>
                <a:lnTo>
                  <a:pt x="2336" y="13667"/>
                </a:lnTo>
                <a:lnTo>
                  <a:pt x="2299" y="13674"/>
                </a:lnTo>
                <a:lnTo>
                  <a:pt x="2263" y="13679"/>
                </a:lnTo>
                <a:lnTo>
                  <a:pt x="2230" y="13683"/>
                </a:lnTo>
                <a:lnTo>
                  <a:pt x="2199" y="13687"/>
                </a:lnTo>
                <a:lnTo>
                  <a:pt x="2168" y="13688"/>
                </a:lnTo>
                <a:lnTo>
                  <a:pt x="2139" y="13689"/>
                </a:lnTo>
                <a:lnTo>
                  <a:pt x="2109" y="13688"/>
                </a:lnTo>
                <a:lnTo>
                  <a:pt x="2078" y="13687"/>
                </a:lnTo>
                <a:lnTo>
                  <a:pt x="2046" y="13683"/>
                </a:lnTo>
                <a:lnTo>
                  <a:pt x="2014" y="13680"/>
                </a:lnTo>
                <a:lnTo>
                  <a:pt x="1941" y="13672"/>
                </a:lnTo>
                <a:lnTo>
                  <a:pt x="1856" y="13662"/>
                </a:lnTo>
                <a:lnTo>
                  <a:pt x="1808" y="13655"/>
                </a:lnTo>
                <a:lnTo>
                  <a:pt x="1756" y="13646"/>
                </a:lnTo>
                <a:lnTo>
                  <a:pt x="1701" y="13635"/>
                </a:lnTo>
                <a:lnTo>
                  <a:pt x="1646" y="13622"/>
                </a:lnTo>
                <a:lnTo>
                  <a:pt x="1531" y="13595"/>
                </a:lnTo>
                <a:lnTo>
                  <a:pt x="1421" y="13568"/>
                </a:lnTo>
                <a:lnTo>
                  <a:pt x="1369" y="13557"/>
                </a:lnTo>
                <a:lnTo>
                  <a:pt x="1321" y="13547"/>
                </a:lnTo>
                <a:lnTo>
                  <a:pt x="1278" y="13539"/>
                </a:lnTo>
                <a:lnTo>
                  <a:pt x="1241" y="13535"/>
                </a:lnTo>
                <a:lnTo>
                  <a:pt x="1224" y="13534"/>
                </a:lnTo>
                <a:lnTo>
                  <a:pt x="1209" y="13534"/>
                </a:lnTo>
                <a:lnTo>
                  <a:pt x="1196" y="13535"/>
                </a:lnTo>
                <a:lnTo>
                  <a:pt x="1186" y="13537"/>
                </a:lnTo>
                <a:lnTo>
                  <a:pt x="1177" y="13540"/>
                </a:lnTo>
                <a:lnTo>
                  <a:pt x="1170" y="13545"/>
                </a:lnTo>
                <a:lnTo>
                  <a:pt x="1167" y="13547"/>
                </a:lnTo>
                <a:lnTo>
                  <a:pt x="1165" y="13550"/>
                </a:lnTo>
                <a:lnTo>
                  <a:pt x="1164" y="13553"/>
                </a:lnTo>
                <a:lnTo>
                  <a:pt x="1163" y="13557"/>
                </a:lnTo>
                <a:lnTo>
                  <a:pt x="1162" y="13563"/>
                </a:lnTo>
                <a:lnTo>
                  <a:pt x="1161" y="13571"/>
                </a:lnTo>
                <a:lnTo>
                  <a:pt x="1158" y="13576"/>
                </a:lnTo>
                <a:lnTo>
                  <a:pt x="1154" y="13582"/>
                </a:lnTo>
                <a:lnTo>
                  <a:pt x="1149" y="13588"/>
                </a:lnTo>
                <a:lnTo>
                  <a:pt x="1144" y="13593"/>
                </a:lnTo>
                <a:lnTo>
                  <a:pt x="1137" y="13598"/>
                </a:lnTo>
                <a:lnTo>
                  <a:pt x="1131" y="13603"/>
                </a:lnTo>
                <a:lnTo>
                  <a:pt x="1115" y="13610"/>
                </a:lnTo>
                <a:lnTo>
                  <a:pt x="1096" y="13618"/>
                </a:lnTo>
                <a:lnTo>
                  <a:pt x="1075" y="13623"/>
                </a:lnTo>
                <a:lnTo>
                  <a:pt x="1053" y="13626"/>
                </a:lnTo>
                <a:lnTo>
                  <a:pt x="1027" y="13630"/>
                </a:lnTo>
                <a:lnTo>
                  <a:pt x="1001" y="13631"/>
                </a:lnTo>
                <a:lnTo>
                  <a:pt x="973" y="13631"/>
                </a:lnTo>
                <a:lnTo>
                  <a:pt x="944" y="13629"/>
                </a:lnTo>
                <a:lnTo>
                  <a:pt x="915" y="13625"/>
                </a:lnTo>
                <a:lnTo>
                  <a:pt x="884" y="13621"/>
                </a:lnTo>
                <a:lnTo>
                  <a:pt x="854" y="13616"/>
                </a:lnTo>
                <a:lnTo>
                  <a:pt x="823" y="13608"/>
                </a:lnTo>
                <a:lnTo>
                  <a:pt x="793" y="13600"/>
                </a:lnTo>
                <a:lnTo>
                  <a:pt x="762" y="13590"/>
                </a:lnTo>
                <a:lnTo>
                  <a:pt x="732" y="13578"/>
                </a:lnTo>
                <a:lnTo>
                  <a:pt x="704" y="13565"/>
                </a:lnTo>
                <a:lnTo>
                  <a:pt x="677" y="13551"/>
                </a:lnTo>
                <a:lnTo>
                  <a:pt x="651" y="13536"/>
                </a:lnTo>
                <a:lnTo>
                  <a:pt x="626" y="13519"/>
                </a:lnTo>
                <a:lnTo>
                  <a:pt x="603" y="13500"/>
                </a:lnTo>
                <a:lnTo>
                  <a:pt x="593" y="13490"/>
                </a:lnTo>
                <a:lnTo>
                  <a:pt x="583" y="13480"/>
                </a:lnTo>
                <a:lnTo>
                  <a:pt x="574" y="13470"/>
                </a:lnTo>
                <a:lnTo>
                  <a:pt x="566" y="13459"/>
                </a:lnTo>
                <a:lnTo>
                  <a:pt x="557" y="13447"/>
                </a:lnTo>
                <a:lnTo>
                  <a:pt x="550" y="13435"/>
                </a:lnTo>
                <a:lnTo>
                  <a:pt x="543" y="13423"/>
                </a:lnTo>
                <a:lnTo>
                  <a:pt x="538" y="13412"/>
                </a:lnTo>
                <a:lnTo>
                  <a:pt x="533" y="13399"/>
                </a:lnTo>
                <a:lnTo>
                  <a:pt x="528" y="13386"/>
                </a:lnTo>
                <a:lnTo>
                  <a:pt x="525" y="13372"/>
                </a:lnTo>
                <a:lnTo>
                  <a:pt x="523" y="13358"/>
                </a:lnTo>
                <a:lnTo>
                  <a:pt x="521" y="13344"/>
                </a:lnTo>
                <a:lnTo>
                  <a:pt x="521" y="13329"/>
                </a:lnTo>
                <a:lnTo>
                  <a:pt x="521" y="13315"/>
                </a:lnTo>
                <a:lnTo>
                  <a:pt x="522" y="13299"/>
                </a:lnTo>
                <a:lnTo>
                  <a:pt x="525" y="13282"/>
                </a:lnTo>
                <a:lnTo>
                  <a:pt x="532" y="13258"/>
                </a:lnTo>
                <a:lnTo>
                  <a:pt x="540" y="13230"/>
                </a:lnTo>
                <a:lnTo>
                  <a:pt x="551" y="13199"/>
                </a:lnTo>
                <a:lnTo>
                  <a:pt x="579" y="13123"/>
                </a:lnTo>
                <a:lnTo>
                  <a:pt x="614" y="13032"/>
                </a:lnTo>
                <a:lnTo>
                  <a:pt x="656" y="12930"/>
                </a:lnTo>
                <a:lnTo>
                  <a:pt x="703" y="12820"/>
                </a:lnTo>
                <a:lnTo>
                  <a:pt x="754" y="12702"/>
                </a:lnTo>
                <a:lnTo>
                  <a:pt x="808" y="12579"/>
                </a:lnTo>
                <a:lnTo>
                  <a:pt x="1020" y="12096"/>
                </a:lnTo>
                <a:lnTo>
                  <a:pt x="1111" y="11890"/>
                </a:lnTo>
                <a:lnTo>
                  <a:pt x="1146" y="11804"/>
                </a:lnTo>
                <a:lnTo>
                  <a:pt x="1175" y="11733"/>
                </a:lnTo>
                <a:lnTo>
                  <a:pt x="1203" y="11664"/>
                </a:lnTo>
                <a:lnTo>
                  <a:pt x="1238" y="11582"/>
                </a:lnTo>
                <a:lnTo>
                  <a:pt x="1279" y="11490"/>
                </a:lnTo>
                <a:lnTo>
                  <a:pt x="1326" y="11388"/>
                </a:lnTo>
                <a:lnTo>
                  <a:pt x="1378" y="11278"/>
                </a:lnTo>
                <a:lnTo>
                  <a:pt x="1433" y="11162"/>
                </a:lnTo>
                <a:lnTo>
                  <a:pt x="1550" y="10920"/>
                </a:lnTo>
                <a:lnTo>
                  <a:pt x="1672" y="10669"/>
                </a:lnTo>
                <a:lnTo>
                  <a:pt x="1793" y="10426"/>
                </a:lnTo>
                <a:lnTo>
                  <a:pt x="2002" y="10008"/>
                </a:lnTo>
                <a:lnTo>
                  <a:pt x="2024" y="9961"/>
                </a:lnTo>
                <a:lnTo>
                  <a:pt x="2046" y="9911"/>
                </a:lnTo>
                <a:lnTo>
                  <a:pt x="2070" y="9856"/>
                </a:lnTo>
                <a:lnTo>
                  <a:pt x="2094" y="9798"/>
                </a:lnTo>
                <a:lnTo>
                  <a:pt x="2117" y="9736"/>
                </a:lnTo>
                <a:lnTo>
                  <a:pt x="2142" y="9670"/>
                </a:lnTo>
                <a:lnTo>
                  <a:pt x="2167" y="9603"/>
                </a:lnTo>
                <a:lnTo>
                  <a:pt x="2191" y="9532"/>
                </a:lnTo>
                <a:lnTo>
                  <a:pt x="2241" y="9386"/>
                </a:lnTo>
                <a:lnTo>
                  <a:pt x="2290" y="9233"/>
                </a:lnTo>
                <a:lnTo>
                  <a:pt x="2338" y="9080"/>
                </a:lnTo>
                <a:lnTo>
                  <a:pt x="2386" y="8925"/>
                </a:lnTo>
                <a:lnTo>
                  <a:pt x="2431" y="8775"/>
                </a:lnTo>
                <a:lnTo>
                  <a:pt x="2474" y="8630"/>
                </a:lnTo>
                <a:lnTo>
                  <a:pt x="2548" y="8370"/>
                </a:lnTo>
                <a:lnTo>
                  <a:pt x="2605" y="8169"/>
                </a:lnTo>
                <a:lnTo>
                  <a:pt x="2639" y="8050"/>
                </a:lnTo>
                <a:lnTo>
                  <a:pt x="2649" y="8014"/>
                </a:lnTo>
                <a:lnTo>
                  <a:pt x="2658" y="7979"/>
                </a:lnTo>
                <a:lnTo>
                  <a:pt x="2663" y="7942"/>
                </a:lnTo>
                <a:lnTo>
                  <a:pt x="2666" y="7906"/>
                </a:lnTo>
                <a:lnTo>
                  <a:pt x="2668" y="7869"/>
                </a:lnTo>
                <a:lnTo>
                  <a:pt x="2669" y="7833"/>
                </a:lnTo>
                <a:lnTo>
                  <a:pt x="2668" y="7796"/>
                </a:lnTo>
                <a:lnTo>
                  <a:pt x="2667" y="7760"/>
                </a:lnTo>
                <a:lnTo>
                  <a:pt x="2665" y="7723"/>
                </a:lnTo>
                <a:lnTo>
                  <a:pt x="2662" y="7686"/>
                </a:lnTo>
                <a:lnTo>
                  <a:pt x="2654" y="7613"/>
                </a:lnTo>
                <a:lnTo>
                  <a:pt x="2647" y="7540"/>
                </a:lnTo>
                <a:lnTo>
                  <a:pt x="2639" y="7470"/>
                </a:lnTo>
                <a:lnTo>
                  <a:pt x="2630" y="7334"/>
                </a:lnTo>
                <a:lnTo>
                  <a:pt x="2620" y="7203"/>
                </a:lnTo>
                <a:lnTo>
                  <a:pt x="2617" y="7135"/>
                </a:lnTo>
                <a:lnTo>
                  <a:pt x="2613" y="7063"/>
                </a:lnTo>
                <a:lnTo>
                  <a:pt x="2611" y="6987"/>
                </a:lnTo>
                <a:lnTo>
                  <a:pt x="2611" y="6905"/>
                </a:lnTo>
                <a:lnTo>
                  <a:pt x="2612" y="6858"/>
                </a:lnTo>
                <a:lnTo>
                  <a:pt x="2616" y="6810"/>
                </a:lnTo>
                <a:lnTo>
                  <a:pt x="2621" y="6760"/>
                </a:lnTo>
                <a:lnTo>
                  <a:pt x="2629" y="6706"/>
                </a:lnTo>
                <a:lnTo>
                  <a:pt x="2639" y="6652"/>
                </a:lnTo>
                <a:lnTo>
                  <a:pt x="2651" y="6596"/>
                </a:lnTo>
                <a:lnTo>
                  <a:pt x="2664" y="6540"/>
                </a:lnTo>
                <a:lnTo>
                  <a:pt x="2680" y="6486"/>
                </a:lnTo>
                <a:lnTo>
                  <a:pt x="2697" y="6431"/>
                </a:lnTo>
                <a:lnTo>
                  <a:pt x="2716" y="6377"/>
                </a:lnTo>
                <a:lnTo>
                  <a:pt x="2736" y="6327"/>
                </a:lnTo>
                <a:lnTo>
                  <a:pt x="2757" y="6278"/>
                </a:lnTo>
                <a:lnTo>
                  <a:pt x="2769" y="6255"/>
                </a:lnTo>
                <a:lnTo>
                  <a:pt x="2781" y="6232"/>
                </a:lnTo>
                <a:lnTo>
                  <a:pt x="2793" y="6212"/>
                </a:lnTo>
                <a:lnTo>
                  <a:pt x="2805" y="6191"/>
                </a:lnTo>
                <a:lnTo>
                  <a:pt x="2818" y="6172"/>
                </a:lnTo>
                <a:lnTo>
                  <a:pt x="2830" y="6154"/>
                </a:lnTo>
                <a:lnTo>
                  <a:pt x="2843" y="6137"/>
                </a:lnTo>
                <a:lnTo>
                  <a:pt x="2857" y="6120"/>
                </a:lnTo>
                <a:lnTo>
                  <a:pt x="2883" y="6091"/>
                </a:lnTo>
                <a:lnTo>
                  <a:pt x="2905" y="6065"/>
                </a:lnTo>
                <a:lnTo>
                  <a:pt x="2923" y="6038"/>
                </a:lnTo>
                <a:lnTo>
                  <a:pt x="2938" y="6013"/>
                </a:lnTo>
                <a:lnTo>
                  <a:pt x="2950" y="5988"/>
                </a:lnTo>
                <a:lnTo>
                  <a:pt x="2958" y="5965"/>
                </a:lnTo>
                <a:lnTo>
                  <a:pt x="2965" y="5942"/>
                </a:lnTo>
                <a:lnTo>
                  <a:pt x="2968" y="5920"/>
                </a:lnTo>
                <a:lnTo>
                  <a:pt x="2969" y="5897"/>
                </a:lnTo>
                <a:lnTo>
                  <a:pt x="2967" y="5874"/>
                </a:lnTo>
                <a:lnTo>
                  <a:pt x="2963" y="5852"/>
                </a:lnTo>
                <a:lnTo>
                  <a:pt x="2957" y="5829"/>
                </a:lnTo>
                <a:lnTo>
                  <a:pt x="2950" y="5806"/>
                </a:lnTo>
                <a:lnTo>
                  <a:pt x="2940" y="5781"/>
                </a:lnTo>
                <a:lnTo>
                  <a:pt x="2928" y="5756"/>
                </a:lnTo>
                <a:lnTo>
                  <a:pt x="2915" y="5729"/>
                </a:lnTo>
                <a:lnTo>
                  <a:pt x="2892" y="5681"/>
                </a:lnTo>
                <a:lnTo>
                  <a:pt x="2872" y="5640"/>
                </a:lnTo>
                <a:lnTo>
                  <a:pt x="2858" y="5606"/>
                </a:lnTo>
                <a:lnTo>
                  <a:pt x="2847" y="5574"/>
                </a:lnTo>
                <a:lnTo>
                  <a:pt x="2836" y="5539"/>
                </a:lnTo>
                <a:lnTo>
                  <a:pt x="2826" y="5501"/>
                </a:lnTo>
                <a:lnTo>
                  <a:pt x="2799" y="5395"/>
                </a:lnTo>
                <a:lnTo>
                  <a:pt x="2796" y="5377"/>
                </a:lnTo>
                <a:lnTo>
                  <a:pt x="2793" y="5356"/>
                </a:lnTo>
                <a:lnTo>
                  <a:pt x="2791" y="5331"/>
                </a:lnTo>
                <a:lnTo>
                  <a:pt x="2789" y="5302"/>
                </a:lnTo>
                <a:lnTo>
                  <a:pt x="2788" y="5237"/>
                </a:lnTo>
                <a:lnTo>
                  <a:pt x="2788" y="5163"/>
                </a:lnTo>
                <a:lnTo>
                  <a:pt x="2791" y="5083"/>
                </a:lnTo>
                <a:lnTo>
                  <a:pt x="2794" y="4998"/>
                </a:lnTo>
                <a:lnTo>
                  <a:pt x="2799" y="4911"/>
                </a:lnTo>
                <a:lnTo>
                  <a:pt x="2805" y="4823"/>
                </a:lnTo>
                <a:lnTo>
                  <a:pt x="2818" y="4656"/>
                </a:lnTo>
                <a:lnTo>
                  <a:pt x="2830" y="4515"/>
                </a:lnTo>
                <a:lnTo>
                  <a:pt x="2843" y="4380"/>
                </a:lnTo>
                <a:lnTo>
                  <a:pt x="2740" y="4565"/>
                </a:lnTo>
                <a:lnTo>
                  <a:pt x="2633" y="4756"/>
                </a:lnTo>
                <a:lnTo>
                  <a:pt x="2507" y="4976"/>
                </a:lnTo>
                <a:lnTo>
                  <a:pt x="2379" y="5201"/>
                </a:lnTo>
                <a:lnTo>
                  <a:pt x="2318" y="5306"/>
                </a:lnTo>
                <a:lnTo>
                  <a:pt x="2262" y="5402"/>
                </a:lnTo>
                <a:lnTo>
                  <a:pt x="2212" y="5486"/>
                </a:lnTo>
                <a:lnTo>
                  <a:pt x="2170" y="5553"/>
                </a:lnTo>
                <a:lnTo>
                  <a:pt x="2138" y="5602"/>
                </a:lnTo>
                <a:lnTo>
                  <a:pt x="2127" y="5618"/>
                </a:lnTo>
                <a:lnTo>
                  <a:pt x="2118" y="5627"/>
                </a:lnTo>
                <a:lnTo>
                  <a:pt x="2036" y="5708"/>
                </a:lnTo>
                <a:lnTo>
                  <a:pt x="1924" y="5814"/>
                </a:lnTo>
                <a:lnTo>
                  <a:pt x="1784" y="5946"/>
                </a:lnTo>
                <a:lnTo>
                  <a:pt x="1734" y="5989"/>
                </a:lnTo>
                <a:lnTo>
                  <a:pt x="1677" y="6036"/>
                </a:lnTo>
                <a:lnTo>
                  <a:pt x="1605" y="6091"/>
                </a:lnTo>
                <a:lnTo>
                  <a:pt x="1523" y="6154"/>
                </a:lnTo>
                <a:lnTo>
                  <a:pt x="1479" y="6185"/>
                </a:lnTo>
                <a:lnTo>
                  <a:pt x="1435" y="6216"/>
                </a:lnTo>
                <a:lnTo>
                  <a:pt x="1391" y="6246"/>
                </a:lnTo>
                <a:lnTo>
                  <a:pt x="1347" y="6274"/>
                </a:lnTo>
                <a:lnTo>
                  <a:pt x="1304" y="6301"/>
                </a:lnTo>
                <a:lnTo>
                  <a:pt x="1262" y="6323"/>
                </a:lnTo>
                <a:lnTo>
                  <a:pt x="1242" y="6335"/>
                </a:lnTo>
                <a:lnTo>
                  <a:pt x="1222" y="6347"/>
                </a:lnTo>
                <a:lnTo>
                  <a:pt x="1204" y="6360"/>
                </a:lnTo>
                <a:lnTo>
                  <a:pt x="1186" y="6374"/>
                </a:lnTo>
                <a:lnTo>
                  <a:pt x="1169" y="6388"/>
                </a:lnTo>
                <a:lnTo>
                  <a:pt x="1151" y="6402"/>
                </a:lnTo>
                <a:lnTo>
                  <a:pt x="1135" y="6417"/>
                </a:lnTo>
                <a:lnTo>
                  <a:pt x="1119" y="6433"/>
                </a:lnTo>
                <a:lnTo>
                  <a:pt x="1089" y="6464"/>
                </a:lnTo>
                <a:lnTo>
                  <a:pt x="1061" y="6496"/>
                </a:lnTo>
                <a:lnTo>
                  <a:pt x="1035" y="6530"/>
                </a:lnTo>
                <a:lnTo>
                  <a:pt x="1012" y="6562"/>
                </a:lnTo>
                <a:lnTo>
                  <a:pt x="969" y="6623"/>
                </a:lnTo>
                <a:lnTo>
                  <a:pt x="931" y="6677"/>
                </a:lnTo>
                <a:lnTo>
                  <a:pt x="915" y="6699"/>
                </a:lnTo>
                <a:lnTo>
                  <a:pt x="899" y="6719"/>
                </a:lnTo>
                <a:lnTo>
                  <a:pt x="884" y="6734"/>
                </a:lnTo>
                <a:lnTo>
                  <a:pt x="877" y="6740"/>
                </a:lnTo>
                <a:lnTo>
                  <a:pt x="871" y="6744"/>
                </a:lnTo>
                <a:lnTo>
                  <a:pt x="863" y="6749"/>
                </a:lnTo>
                <a:lnTo>
                  <a:pt x="856" y="6755"/>
                </a:lnTo>
                <a:lnTo>
                  <a:pt x="838" y="6770"/>
                </a:lnTo>
                <a:lnTo>
                  <a:pt x="818" y="6790"/>
                </a:lnTo>
                <a:lnTo>
                  <a:pt x="797" y="6811"/>
                </a:lnTo>
                <a:lnTo>
                  <a:pt x="749" y="6860"/>
                </a:lnTo>
                <a:lnTo>
                  <a:pt x="722" y="6886"/>
                </a:lnTo>
                <a:lnTo>
                  <a:pt x="695" y="6911"/>
                </a:lnTo>
                <a:lnTo>
                  <a:pt x="667" y="6935"/>
                </a:lnTo>
                <a:lnTo>
                  <a:pt x="638" y="6956"/>
                </a:lnTo>
                <a:lnTo>
                  <a:pt x="623" y="6966"/>
                </a:lnTo>
                <a:lnTo>
                  <a:pt x="608" y="6974"/>
                </a:lnTo>
                <a:lnTo>
                  <a:pt x="594" y="6982"/>
                </a:lnTo>
                <a:lnTo>
                  <a:pt x="579" y="6989"/>
                </a:lnTo>
                <a:lnTo>
                  <a:pt x="564" y="6995"/>
                </a:lnTo>
                <a:lnTo>
                  <a:pt x="550" y="6999"/>
                </a:lnTo>
                <a:lnTo>
                  <a:pt x="535" y="7001"/>
                </a:lnTo>
                <a:lnTo>
                  <a:pt x="521" y="7003"/>
                </a:lnTo>
                <a:lnTo>
                  <a:pt x="507" y="7002"/>
                </a:lnTo>
                <a:lnTo>
                  <a:pt x="492" y="7000"/>
                </a:lnTo>
                <a:lnTo>
                  <a:pt x="478" y="6997"/>
                </a:lnTo>
                <a:lnTo>
                  <a:pt x="465" y="6990"/>
                </a:lnTo>
                <a:lnTo>
                  <a:pt x="451" y="6985"/>
                </a:lnTo>
                <a:lnTo>
                  <a:pt x="437" y="6980"/>
                </a:lnTo>
                <a:lnTo>
                  <a:pt x="423" y="6975"/>
                </a:lnTo>
                <a:lnTo>
                  <a:pt x="408" y="6972"/>
                </a:lnTo>
                <a:lnTo>
                  <a:pt x="394" y="6969"/>
                </a:lnTo>
                <a:lnTo>
                  <a:pt x="379" y="6967"/>
                </a:lnTo>
                <a:lnTo>
                  <a:pt x="351" y="6966"/>
                </a:lnTo>
                <a:lnTo>
                  <a:pt x="322" y="6966"/>
                </a:lnTo>
                <a:lnTo>
                  <a:pt x="293" y="6967"/>
                </a:lnTo>
                <a:lnTo>
                  <a:pt x="239" y="6971"/>
                </a:lnTo>
                <a:lnTo>
                  <a:pt x="215" y="6972"/>
                </a:lnTo>
                <a:lnTo>
                  <a:pt x="191" y="6973"/>
                </a:lnTo>
                <a:lnTo>
                  <a:pt x="169" y="6972"/>
                </a:lnTo>
                <a:lnTo>
                  <a:pt x="160" y="6971"/>
                </a:lnTo>
                <a:lnTo>
                  <a:pt x="150" y="6969"/>
                </a:lnTo>
                <a:lnTo>
                  <a:pt x="142" y="6966"/>
                </a:lnTo>
                <a:lnTo>
                  <a:pt x="134" y="6963"/>
                </a:lnTo>
                <a:lnTo>
                  <a:pt x="126" y="6957"/>
                </a:lnTo>
                <a:lnTo>
                  <a:pt x="120" y="6952"/>
                </a:lnTo>
                <a:lnTo>
                  <a:pt x="114" y="6945"/>
                </a:lnTo>
                <a:lnTo>
                  <a:pt x="109" y="6938"/>
                </a:lnTo>
                <a:lnTo>
                  <a:pt x="105" y="6929"/>
                </a:lnTo>
                <a:lnTo>
                  <a:pt x="102" y="6918"/>
                </a:lnTo>
                <a:lnTo>
                  <a:pt x="95" y="6897"/>
                </a:lnTo>
                <a:lnTo>
                  <a:pt x="87" y="6876"/>
                </a:lnTo>
                <a:lnTo>
                  <a:pt x="77" y="6853"/>
                </a:lnTo>
                <a:lnTo>
                  <a:pt x="66" y="6831"/>
                </a:lnTo>
                <a:lnTo>
                  <a:pt x="43" y="6787"/>
                </a:lnTo>
                <a:lnTo>
                  <a:pt x="32" y="6766"/>
                </a:lnTo>
                <a:lnTo>
                  <a:pt x="22" y="6744"/>
                </a:lnTo>
                <a:lnTo>
                  <a:pt x="14" y="6723"/>
                </a:lnTo>
                <a:lnTo>
                  <a:pt x="6" y="6700"/>
                </a:lnTo>
                <a:lnTo>
                  <a:pt x="2" y="6679"/>
                </a:lnTo>
                <a:lnTo>
                  <a:pt x="1" y="6668"/>
                </a:lnTo>
                <a:lnTo>
                  <a:pt x="0" y="6657"/>
                </a:lnTo>
                <a:lnTo>
                  <a:pt x="0" y="6647"/>
                </a:lnTo>
                <a:lnTo>
                  <a:pt x="1" y="6636"/>
                </a:lnTo>
                <a:lnTo>
                  <a:pt x="3" y="6624"/>
                </a:lnTo>
                <a:lnTo>
                  <a:pt x="6" y="6613"/>
                </a:lnTo>
                <a:lnTo>
                  <a:pt x="10" y="6603"/>
                </a:lnTo>
                <a:lnTo>
                  <a:pt x="16" y="6592"/>
                </a:lnTo>
                <a:lnTo>
                  <a:pt x="22" y="6581"/>
                </a:lnTo>
                <a:lnTo>
                  <a:pt x="30" y="6570"/>
                </a:lnTo>
                <a:lnTo>
                  <a:pt x="37" y="6560"/>
                </a:lnTo>
                <a:lnTo>
                  <a:pt x="44" y="6548"/>
                </a:lnTo>
                <a:lnTo>
                  <a:pt x="50" y="6536"/>
                </a:lnTo>
                <a:lnTo>
                  <a:pt x="56" y="6525"/>
                </a:lnTo>
                <a:lnTo>
                  <a:pt x="64" y="6502"/>
                </a:lnTo>
                <a:lnTo>
                  <a:pt x="72" y="6477"/>
                </a:lnTo>
                <a:lnTo>
                  <a:pt x="78" y="6452"/>
                </a:lnTo>
                <a:lnTo>
                  <a:pt x="84" y="6429"/>
                </a:lnTo>
                <a:lnTo>
                  <a:pt x="89" y="6404"/>
                </a:lnTo>
                <a:lnTo>
                  <a:pt x="96" y="6380"/>
                </a:lnTo>
                <a:lnTo>
                  <a:pt x="105" y="6357"/>
                </a:lnTo>
                <a:lnTo>
                  <a:pt x="109" y="6345"/>
                </a:lnTo>
                <a:lnTo>
                  <a:pt x="115" y="6334"/>
                </a:lnTo>
                <a:lnTo>
                  <a:pt x="121" y="6322"/>
                </a:lnTo>
                <a:lnTo>
                  <a:pt x="129" y="6312"/>
                </a:lnTo>
                <a:lnTo>
                  <a:pt x="136" y="6301"/>
                </a:lnTo>
                <a:lnTo>
                  <a:pt x="146" y="6291"/>
                </a:lnTo>
                <a:lnTo>
                  <a:pt x="155" y="6282"/>
                </a:lnTo>
                <a:lnTo>
                  <a:pt x="166" y="6272"/>
                </a:lnTo>
                <a:lnTo>
                  <a:pt x="179" y="6262"/>
                </a:lnTo>
                <a:lnTo>
                  <a:pt x="192" y="6254"/>
                </a:lnTo>
                <a:lnTo>
                  <a:pt x="207" y="6245"/>
                </a:lnTo>
                <a:lnTo>
                  <a:pt x="223" y="6237"/>
                </a:lnTo>
                <a:lnTo>
                  <a:pt x="241" y="6230"/>
                </a:lnTo>
                <a:lnTo>
                  <a:pt x="261" y="6222"/>
                </a:lnTo>
                <a:lnTo>
                  <a:pt x="335" y="6199"/>
                </a:lnTo>
                <a:lnTo>
                  <a:pt x="396" y="6181"/>
                </a:lnTo>
                <a:lnTo>
                  <a:pt x="449" y="6163"/>
                </a:lnTo>
                <a:lnTo>
                  <a:pt x="473" y="6154"/>
                </a:lnTo>
                <a:lnTo>
                  <a:pt x="497" y="6144"/>
                </a:lnTo>
                <a:lnTo>
                  <a:pt x="520" y="6133"/>
                </a:lnTo>
                <a:lnTo>
                  <a:pt x="543" y="6121"/>
                </a:lnTo>
                <a:lnTo>
                  <a:pt x="567" y="6106"/>
                </a:lnTo>
                <a:lnTo>
                  <a:pt x="592" y="6090"/>
                </a:lnTo>
                <a:lnTo>
                  <a:pt x="617" y="6070"/>
                </a:lnTo>
                <a:lnTo>
                  <a:pt x="646" y="6047"/>
                </a:lnTo>
                <a:lnTo>
                  <a:pt x="678" y="6021"/>
                </a:lnTo>
                <a:lnTo>
                  <a:pt x="711" y="5990"/>
                </a:lnTo>
                <a:lnTo>
                  <a:pt x="730" y="5971"/>
                </a:lnTo>
                <a:lnTo>
                  <a:pt x="754" y="5949"/>
                </a:lnTo>
                <a:lnTo>
                  <a:pt x="811" y="5888"/>
                </a:lnTo>
                <a:lnTo>
                  <a:pt x="879" y="5814"/>
                </a:lnTo>
                <a:lnTo>
                  <a:pt x="956" y="5728"/>
                </a:lnTo>
                <a:lnTo>
                  <a:pt x="1041" y="5632"/>
                </a:lnTo>
                <a:lnTo>
                  <a:pt x="1130" y="5527"/>
                </a:lnTo>
                <a:lnTo>
                  <a:pt x="1222" y="5419"/>
                </a:lnTo>
                <a:lnTo>
                  <a:pt x="1315" y="5307"/>
                </a:lnTo>
                <a:lnTo>
                  <a:pt x="1405" y="5194"/>
                </a:lnTo>
                <a:lnTo>
                  <a:pt x="1492" y="5085"/>
                </a:lnTo>
                <a:lnTo>
                  <a:pt x="1571" y="4981"/>
                </a:lnTo>
                <a:lnTo>
                  <a:pt x="1608" y="4930"/>
                </a:lnTo>
                <a:lnTo>
                  <a:pt x="1643" y="4883"/>
                </a:lnTo>
                <a:lnTo>
                  <a:pt x="1675" y="4838"/>
                </a:lnTo>
                <a:lnTo>
                  <a:pt x="1704" y="4795"/>
                </a:lnTo>
                <a:lnTo>
                  <a:pt x="1729" y="4755"/>
                </a:lnTo>
                <a:lnTo>
                  <a:pt x="1751" y="4719"/>
                </a:lnTo>
                <a:lnTo>
                  <a:pt x="1769" y="4686"/>
                </a:lnTo>
                <a:lnTo>
                  <a:pt x="1784" y="4657"/>
                </a:lnTo>
                <a:lnTo>
                  <a:pt x="1790" y="4645"/>
                </a:lnTo>
                <a:lnTo>
                  <a:pt x="1794" y="4633"/>
                </a:lnTo>
                <a:lnTo>
                  <a:pt x="1797" y="4622"/>
                </a:lnTo>
                <a:lnTo>
                  <a:pt x="1799" y="4612"/>
                </a:lnTo>
                <a:lnTo>
                  <a:pt x="1802" y="4594"/>
                </a:lnTo>
                <a:lnTo>
                  <a:pt x="1807" y="4576"/>
                </a:lnTo>
                <a:lnTo>
                  <a:pt x="1813" y="4556"/>
                </a:lnTo>
                <a:lnTo>
                  <a:pt x="1821" y="4536"/>
                </a:lnTo>
                <a:lnTo>
                  <a:pt x="1829" y="4515"/>
                </a:lnTo>
                <a:lnTo>
                  <a:pt x="1840" y="4492"/>
                </a:lnTo>
                <a:lnTo>
                  <a:pt x="1851" y="4469"/>
                </a:lnTo>
                <a:lnTo>
                  <a:pt x="1864" y="4446"/>
                </a:lnTo>
                <a:lnTo>
                  <a:pt x="1893" y="4395"/>
                </a:lnTo>
                <a:lnTo>
                  <a:pt x="1926" y="4343"/>
                </a:lnTo>
                <a:lnTo>
                  <a:pt x="1964" y="4286"/>
                </a:lnTo>
                <a:lnTo>
                  <a:pt x="2005" y="4225"/>
                </a:lnTo>
                <a:lnTo>
                  <a:pt x="2051" y="4160"/>
                </a:lnTo>
                <a:lnTo>
                  <a:pt x="2099" y="4092"/>
                </a:lnTo>
                <a:lnTo>
                  <a:pt x="2206" y="3944"/>
                </a:lnTo>
                <a:lnTo>
                  <a:pt x="2325" y="3779"/>
                </a:lnTo>
                <a:lnTo>
                  <a:pt x="2387" y="3691"/>
                </a:lnTo>
                <a:lnTo>
                  <a:pt x="2451" y="3597"/>
                </a:lnTo>
                <a:lnTo>
                  <a:pt x="2513" y="3507"/>
                </a:lnTo>
                <a:lnTo>
                  <a:pt x="2566" y="3425"/>
                </a:lnTo>
                <a:lnTo>
                  <a:pt x="2612" y="3351"/>
                </a:lnTo>
                <a:lnTo>
                  <a:pt x="2652" y="3285"/>
                </a:lnTo>
                <a:lnTo>
                  <a:pt x="2687" y="3226"/>
                </a:lnTo>
                <a:lnTo>
                  <a:pt x="2716" y="3171"/>
                </a:lnTo>
                <a:lnTo>
                  <a:pt x="2741" y="3122"/>
                </a:lnTo>
                <a:lnTo>
                  <a:pt x="2763" y="3077"/>
                </a:lnTo>
                <a:lnTo>
                  <a:pt x="2782" y="3037"/>
                </a:lnTo>
                <a:lnTo>
                  <a:pt x="2799" y="2998"/>
                </a:lnTo>
                <a:lnTo>
                  <a:pt x="2830" y="2927"/>
                </a:lnTo>
                <a:lnTo>
                  <a:pt x="2847" y="2893"/>
                </a:lnTo>
                <a:lnTo>
                  <a:pt x="2863" y="2857"/>
                </a:lnTo>
                <a:lnTo>
                  <a:pt x="2881" y="2823"/>
                </a:lnTo>
                <a:lnTo>
                  <a:pt x="2901" y="2785"/>
                </a:lnTo>
                <a:lnTo>
                  <a:pt x="2913" y="2766"/>
                </a:lnTo>
                <a:lnTo>
                  <a:pt x="2927" y="2745"/>
                </a:lnTo>
                <a:lnTo>
                  <a:pt x="2942" y="2724"/>
                </a:lnTo>
                <a:lnTo>
                  <a:pt x="2960" y="2701"/>
                </a:lnTo>
                <a:lnTo>
                  <a:pt x="2980" y="2678"/>
                </a:lnTo>
                <a:lnTo>
                  <a:pt x="3000" y="2654"/>
                </a:lnTo>
                <a:lnTo>
                  <a:pt x="3045" y="2605"/>
                </a:lnTo>
                <a:lnTo>
                  <a:pt x="3096" y="2553"/>
                </a:lnTo>
                <a:lnTo>
                  <a:pt x="3151" y="2502"/>
                </a:lnTo>
                <a:lnTo>
                  <a:pt x="3207" y="2448"/>
                </a:lnTo>
                <a:lnTo>
                  <a:pt x="3266" y="2395"/>
                </a:lnTo>
                <a:lnTo>
                  <a:pt x="3325" y="2344"/>
                </a:lnTo>
                <a:lnTo>
                  <a:pt x="3384" y="2293"/>
                </a:lnTo>
                <a:lnTo>
                  <a:pt x="3443" y="2245"/>
                </a:lnTo>
                <a:lnTo>
                  <a:pt x="3499" y="2200"/>
                </a:lnTo>
                <a:lnTo>
                  <a:pt x="3552" y="2158"/>
                </a:lnTo>
                <a:lnTo>
                  <a:pt x="3602" y="2120"/>
                </a:lnTo>
                <a:lnTo>
                  <a:pt x="3646" y="2088"/>
                </a:lnTo>
                <a:lnTo>
                  <a:pt x="3685" y="2060"/>
                </a:lnTo>
                <a:lnTo>
                  <a:pt x="3702" y="2048"/>
                </a:lnTo>
                <a:lnTo>
                  <a:pt x="3718" y="2035"/>
                </a:lnTo>
                <a:lnTo>
                  <a:pt x="3734" y="2023"/>
                </a:lnTo>
                <a:lnTo>
                  <a:pt x="3749" y="2009"/>
                </a:lnTo>
                <a:lnTo>
                  <a:pt x="3763" y="1996"/>
                </a:lnTo>
                <a:lnTo>
                  <a:pt x="3777" y="1982"/>
                </a:lnTo>
                <a:lnTo>
                  <a:pt x="3790" y="1968"/>
                </a:lnTo>
                <a:lnTo>
                  <a:pt x="3802" y="1954"/>
                </a:lnTo>
                <a:lnTo>
                  <a:pt x="3812" y="1940"/>
                </a:lnTo>
                <a:lnTo>
                  <a:pt x="3823" y="1926"/>
                </a:lnTo>
                <a:lnTo>
                  <a:pt x="3841" y="1898"/>
                </a:lnTo>
                <a:lnTo>
                  <a:pt x="3856" y="1870"/>
                </a:lnTo>
                <a:lnTo>
                  <a:pt x="3864" y="1856"/>
                </a:lnTo>
                <a:lnTo>
                  <a:pt x="3869" y="1843"/>
                </a:lnTo>
                <a:lnTo>
                  <a:pt x="3875" y="1829"/>
                </a:lnTo>
                <a:lnTo>
                  <a:pt x="3879" y="1816"/>
                </a:lnTo>
                <a:lnTo>
                  <a:pt x="3882" y="1803"/>
                </a:lnTo>
                <a:lnTo>
                  <a:pt x="3884" y="1791"/>
                </a:lnTo>
                <a:lnTo>
                  <a:pt x="3887" y="1778"/>
                </a:lnTo>
                <a:lnTo>
                  <a:pt x="3888" y="1766"/>
                </a:lnTo>
                <a:lnTo>
                  <a:pt x="3889" y="1754"/>
                </a:lnTo>
                <a:lnTo>
                  <a:pt x="3889" y="1742"/>
                </a:lnTo>
                <a:lnTo>
                  <a:pt x="3888" y="1731"/>
                </a:lnTo>
                <a:lnTo>
                  <a:pt x="3885" y="1721"/>
                </a:lnTo>
                <a:lnTo>
                  <a:pt x="3882" y="1711"/>
                </a:lnTo>
                <a:lnTo>
                  <a:pt x="3879" y="1701"/>
                </a:lnTo>
                <a:lnTo>
                  <a:pt x="3875" y="1692"/>
                </a:lnTo>
                <a:lnTo>
                  <a:pt x="3870" y="1684"/>
                </a:lnTo>
                <a:lnTo>
                  <a:pt x="3865" y="1676"/>
                </a:lnTo>
                <a:lnTo>
                  <a:pt x="3859" y="1669"/>
                </a:lnTo>
                <a:lnTo>
                  <a:pt x="3783" y="1596"/>
                </a:lnTo>
                <a:lnTo>
                  <a:pt x="3736" y="1548"/>
                </a:lnTo>
                <a:lnTo>
                  <a:pt x="3711" y="1521"/>
                </a:lnTo>
                <a:lnTo>
                  <a:pt x="3686" y="1493"/>
                </a:lnTo>
                <a:lnTo>
                  <a:pt x="3661" y="1463"/>
                </a:lnTo>
                <a:lnTo>
                  <a:pt x="3636" y="1432"/>
                </a:lnTo>
                <a:lnTo>
                  <a:pt x="3614" y="1399"/>
                </a:lnTo>
                <a:lnTo>
                  <a:pt x="3591" y="1365"/>
                </a:lnTo>
                <a:lnTo>
                  <a:pt x="3571" y="1330"/>
                </a:lnTo>
                <a:lnTo>
                  <a:pt x="3562" y="1312"/>
                </a:lnTo>
                <a:lnTo>
                  <a:pt x="3554" y="1293"/>
                </a:lnTo>
                <a:lnTo>
                  <a:pt x="3545" y="1275"/>
                </a:lnTo>
                <a:lnTo>
                  <a:pt x="3537" y="1257"/>
                </a:lnTo>
                <a:lnTo>
                  <a:pt x="3531" y="1237"/>
                </a:lnTo>
                <a:lnTo>
                  <a:pt x="3526" y="1219"/>
                </a:lnTo>
                <a:lnTo>
                  <a:pt x="3514" y="1177"/>
                </a:lnTo>
                <a:lnTo>
                  <a:pt x="3503" y="1130"/>
                </a:lnTo>
                <a:lnTo>
                  <a:pt x="3493" y="1076"/>
                </a:lnTo>
                <a:lnTo>
                  <a:pt x="3485" y="1019"/>
                </a:lnTo>
                <a:lnTo>
                  <a:pt x="3477" y="958"/>
                </a:lnTo>
                <a:lnTo>
                  <a:pt x="3475" y="926"/>
                </a:lnTo>
                <a:lnTo>
                  <a:pt x="3473" y="894"/>
                </a:lnTo>
                <a:lnTo>
                  <a:pt x="3472" y="860"/>
                </a:lnTo>
                <a:lnTo>
                  <a:pt x="3472" y="828"/>
                </a:lnTo>
                <a:lnTo>
                  <a:pt x="3473" y="794"/>
                </a:lnTo>
                <a:lnTo>
                  <a:pt x="3474" y="760"/>
                </a:lnTo>
                <a:lnTo>
                  <a:pt x="3476" y="727"/>
                </a:lnTo>
                <a:lnTo>
                  <a:pt x="3480" y="694"/>
                </a:lnTo>
                <a:lnTo>
                  <a:pt x="3485" y="660"/>
                </a:lnTo>
                <a:lnTo>
                  <a:pt x="3491" y="627"/>
                </a:lnTo>
                <a:lnTo>
                  <a:pt x="3499" y="594"/>
                </a:lnTo>
                <a:lnTo>
                  <a:pt x="3507" y="562"/>
                </a:lnTo>
                <a:lnTo>
                  <a:pt x="3517" y="531"/>
                </a:lnTo>
                <a:lnTo>
                  <a:pt x="3529" y="499"/>
                </a:lnTo>
                <a:lnTo>
                  <a:pt x="3542" y="469"/>
                </a:lnTo>
                <a:lnTo>
                  <a:pt x="3557" y="440"/>
                </a:lnTo>
                <a:lnTo>
                  <a:pt x="3574" y="412"/>
                </a:lnTo>
                <a:lnTo>
                  <a:pt x="3592" y="386"/>
                </a:lnTo>
                <a:lnTo>
                  <a:pt x="3612" y="360"/>
                </a:lnTo>
                <a:lnTo>
                  <a:pt x="3634" y="335"/>
                </a:lnTo>
                <a:lnTo>
                  <a:pt x="3658" y="313"/>
                </a:lnTo>
                <a:lnTo>
                  <a:pt x="3671" y="302"/>
                </a:lnTo>
                <a:lnTo>
                  <a:pt x="3685" y="291"/>
                </a:lnTo>
                <a:lnTo>
                  <a:pt x="3784" y="216"/>
                </a:lnTo>
                <a:lnTo>
                  <a:pt x="3830" y="183"/>
                </a:lnTo>
                <a:lnTo>
                  <a:pt x="3873" y="153"/>
                </a:lnTo>
                <a:lnTo>
                  <a:pt x="3913" y="125"/>
                </a:lnTo>
                <a:lnTo>
                  <a:pt x="3953" y="100"/>
                </a:lnTo>
                <a:lnTo>
                  <a:pt x="3974" y="89"/>
                </a:lnTo>
                <a:lnTo>
                  <a:pt x="3993" y="78"/>
                </a:lnTo>
                <a:lnTo>
                  <a:pt x="4013" y="69"/>
                </a:lnTo>
                <a:lnTo>
                  <a:pt x="4034" y="59"/>
                </a:lnTo>
                <a:lnTo>
                  <a:pt x="4055" y="50"/>
                </a:lnTo>
                <a:lnTo>
                  <a:pt x="4077" y="43"/>
                </a:lnTo>
                <a:lnTo>
                  <a:pt x="4098" y="35"/>
                </a:lnTo>
                <a:lnTo>
                  <a:pt x="4121" y="29"/>
                </a:lnTo>
                <a:lnTo>
                  <a:pt x="4144" y="24"/>
                </a:lnTo>
                <a:lnTo>
                  <a:pt x="4169" y="18"/>
                </a:lnTo>
                <a:lnTo>
                  <a:pt x="4194" y="14"/>
                </a:lnTo>
                <a:lnTo>
                  <a:pt x="4221" y="10"/>
                </a:lnTo>
                <a:lnTo>
                  <a:pt x="4249" y="6"/>
                </a:lnTo>
                <a:lnTo>
                  <a:pt x="4277" y="4"/>
                </a:lnTo>
                <a:lnTo>
                  <a:pt x="4308" y="2"/>
                </a:lnTo>
                <a:lnTo>
                  <a:pt x="4339" y="0"/>
                </a:lnTo>
                <a:lnTo>
                  <a:pt x="4406" y="0"/>
                </a:lnTo>
                <a:lnTo>
                  <a:pt x="4482" y="1"/>
                </a:lnTo>
                <a:lnTo>
                  <a:pt x="4626" y="6"/>
                </a:lnTo>
                <a:lnTo>
                  <a:pt x="4743" y="11"/>
                </a:lnTo>
                <a:lnTo>
                  <a:pt x="4792" y="14"/>
                </a:lnTo>
                <a:lnTo>
                  <a:pt x="4836" y="17"/>
                </a:lnTo>
                <a:lnTo>
                  <a:pt x="4876" y="20"/>
                </a:lnTo>
                <a:lnTo>
                  <a:pt x="4911" y="25"/>
                </a:lnTo>
                <a:lnTo>
                  <a:pt x="4943" y="30"/>
                </a:lnTo>
                <a:lnTo>
                  <a:pt x="4972" y="37"/>
                </a:lnTo>
                <a:lnTo>
                  <a:pt x="4996" y="44"/>
                </a:lnTo>
                <a:lnTo>
                  <a:pt x="5019" y="53"/>
                </a:lnTo>
                <a:lnTo>
                  <a:pt x="5038" y="62"/>
                </a:lnTo>
                <a:lnTo>
                  <a:pt x="5058" y="74"/>
                </a:lnTo>
                <a:lnTo>
                  <a:pt x="5075" y="88"/>
                </a:lnTo>
                <a:lnTo>
                  <a:pt x="5091" y="103"/>
                </a:lnTo>
                <a:lnTo>
                  <a:pt x="5120" y="133"/>
                </a:lnTo>
                <a:lnTo>
                  <a:pt x="5132" y="147"/>
                </a:lnTo>
                <a:lnTo>
                  <a:pt x="5141" y="160"/>
                </a:lnTo>
                <a:lnTo>
                  <a:pt x="5150" y="172"/>
                </a:lnTo>
                <a:lnTo>
                  <a:pt x="5156" y="185"/>
                </a:lnTo>
                <a:lnTo>
                  <a:pt x="5163" y="197"/>
                </a:lnTo>
                <a:lnTo>
                  <a:pt x="5167" y="209"/>
                </a:lnTo>
                <a:lnTo>
                  <a:pt x="5170" y="223"/>
                </a:lnTo>
                <a:lnTo>
                  <a:pt x="5174" y="237"/>
                </a:lnTo>
                <a:lnTo>
                  <a:pt x="5176" y="251"/>
                </a:lnTo>
                <a:lnTo>
                  <a:pt x="5177" y="269"/>
                </a:lnTo>
                <a:lnTo>
                  <a:pt x="5178" y="305"/>
                </a:lnTo>
                <a:lnTo>
                  <a:pt x="5178" y="349"/>
                </a:lnTo>
                <a:lnTo>
                  <a:pt x="5178" y="373"/>
                </a:lnTo>
                <a:lnTo>
                  <a:pt x="5177" y="395"/>
                </a:lnTo>
                <a:lnTo>
                  <a:pt x="5172" y="436"/>
                </a:lnTo>
                <a:lnTo>
                  <a:pt x="5167" y="473"/>
                </a:lnTo>
                <a:lnTo>
                  <a:pt x="5164" y="509"/>
                </a:lnTo>
                <a:lnTo>
                  <a:pt x="5163" y="526"/>
                </a:lnTo>
                <a:lnTo>
                  <a:pt x="5163" y="545"/>
                </a:lnTo>
                <a:lnTo>
                  <a:pt x="5164" y="563"/>
                </a:lnTo>
                <a:lnTo>
                  <a:pt x="5166" y="582"/>
                </a:lnTo>
                <a:lnTo>
                  <a:pt x="5169" y="602"/>
                </a:lnTo>
                <a:lnTo>
                  <a:pt x="5176" y="623"/>
                </a:lnTo>
                <a:lnTo>
                  <a:pt x="5183" y="644"/>
                </a:lnTo>
                <a:lnTo>
                  <a:pt x="5193" y="668"/>
                </a:lnTo>
                <a:lnTo>
                  <a:pt x="5203" y="694"/>
                </a:lnTo>
                <a:lnTo>
                  <a:pt x="5210" y="720"/>
                </a:lnTo>
                <a:lnTo>
                  <a:pt x="5217" y="747"/>
                </a:lnTo>
                <a:lnTo>
                  <a:pt x="5221" y="774"/>
                </a:lnTo>
                <a:lnTo>
                  <a:pt x="5225" y="802"/>
                </a:lnTo>
                <a:lnTo>
                  <a:pt x="5227" y="830"/>
                </a:lnTo>
                <a:lnTo>
                  <a:pt x="5232" y="886"/>
                </a:lnTo>
                <a:lnTo>
                  <a:pt x="5234" y="939"/>
                </a:lnTo>
                <a:lnTo>
                  <a:pt x="5236" y="963"/>
                </a:lnTo>
                <a:lnTo>
                  <a:pt x="5239" y="986"/>
                </a:lnTo>
                <a:lnTo>
                  <a:pt x="5242" y="1008"/>
                </a:lnTo>
                <a:lnTo>
                  <a:pt x="5248" y="1028"/>
                </a:lnTo>
                <a:lnTo>
                  <a:pt x="5253" y="1045"/>
                </a:lnTo>
                <a:lnTo>
                  <a:pt x="5257" y="1053"/>
                </a:lnTo>
                <a:lnTo>
                  <a:pt x="5262" y="1060"/>
                </a:lnTo>
                <a:lnTo>
                  <a:pt x="5276" y="1081"/>
                </a:lnTo>
                <a:lnTo>
                  <a:pt x="5293" y="1102"/>
                </a:lnTo>
                <a:lnTo>
                  <a:pt x="5329" y="1145"/>
                </a:lnTo>
                <a:lnTo>
                  <a:pt x="5347" y="1168"/>
                </a:lnTo>
                <a:lnTo>
                  <a:pt x="5362" y="1190"/>
                </a:lnTo>
                <a:lnTo>
                  <a:pt x="5368" y="1201"/>
                </a:lnTo>
                <a:lnTo>
                  <a:pt x="5373" y="1212"/>
                </a:lnTo>
                <a:lnTo>
                  <a:pt x="5378" y="1222"/>
                </a:lnTo>
                <a:lnTo>
                  <a:pt x="5381" y="1234"/>
                </a:lnTo>
                <a:lnTo>
                  <a:pt x="5386" y="1256"/>
                </a:lnTo>
                <a:lnTo>
                  <a:pt x="5388" y="1276"/>
                </a:lnTo>
                <a:lnTo>
                  <a:pt x="5389" y="1287"/>
                </a:lnTo>
                <a:lnTo>
                  <a:pt x="5389" y="1296"/>
                </a:lnTo>
                <a:lnTo>
                  <a:pt x="5387" y="1306"/>
                </a:lnTo>
                <a:lnTo>
                  <a:pt x="5385" y="1316"/>
                </a:lnTo>
                <a:lnTo>
                  <a:pt x="5383" y="1324"/>
                </a:lnTo>
                <a:lnTo>
                  <a:pt x="5379" y="1333"/>
                </a:lnTo>
                <a:lnTo>
                  <a:pt x="5372" y="1342"/>
                </a:lnTo>
                <a:lnTo>
                  <a:pt x="5366" y="1350"/>
                </a:lnTo>
                <a:lnTo>
                  <a:pt x="5357" y="1358"/>
                </a:lnTo>
                <a:lnTo>
                  <a:pt x="5348" y="1365"/>
                </a:lnTo>
                <a:lnTo>
                  <a:pt x="5336" y="1373"/>
                </a:lnTo>
                <a:lnTo>
                  <a:pt x="5323" y="1379"/>
                </a:lnTo>
                <a:lnTo>
                  <a:pt x="5309" y="1386"/>
                </a:lnTo>
                <a:lnTo>
                  <a:pt x="5297" y="1394"/>
                </a:lnTo>
                <a:lnTo>
                  <a:pt x="5286" y="1404"/>
                </a:lnTo>
                <a:lnTo>
                  <a:pt x="5278" y="1414"/>
                </a:lnTo>
                <a:lnTo>
                  <a:pt x="5271" y="1424"/>
                </a:lnTo>
                <a:lnTo>
                  <a:pt x="5265" y="1435"/>
                </a:lnTo>
                <a:lnTo>
                  <a:pt x="5261" y="1447"/>
                </a:lnTo>
                <a:lnTo>
                  <a:pt x="5257" y="1460"/>
                </a:lnTo>
                <a:lnTo>
                  <a:pt x="5254" y="1473"/>
                </a:lnTo>
                <a:lnTo>
                  <a:pt x="5252" y="1486"/>
                </a:lnTo>
                <a:lnTo>
                  <a:pt x="5251" y="1512"/>
                </a:lnTo>
                <a:lnTo>
                  <a:pt x="5251" y="1540"/>
                </a:lnTo>
                <a:lnTo>
                  <a:pt x="5251" y="1567"/>
                </a:lnTo>
                <a:lnTo>
                  <a:pt x="5251" y="1600"/>
                </a:lnTo>
                <a:lnTo>
                  <a:pt x="5253" y="1640"/>
                </a:lnTo>
                <a:lnTo>
                  <a:pt x="5257" y="1730"/>
                </a:lnTo>
                <a:lnTo>
                  <a:pt x="5265" y="1839"/>
                </a:lnTo>
                <a:lnTo>
                  <a:pt x="5264" y="1844"/>
                </a:lnTo>
                <a:lnTo>
                  <a:pt x="5259" y="1857"/>
                </a:lnTo>
                <a:lnTo>
                  <a:pt x="5255" y="1867"/>
                </a:lnTo>
                <a:lnTo>
                  <a:pt x="5250" y="1877"/>
                </a:lnTo>
                <a:lnTo>
                  <a:pt x="5242" y="1888"/>
                </a:lnTo>
                <a:lnTo>
                  <a:pt x="5233" y="1899"/>
                </a:lnTo>
                <a:lnTo>
                  <a:pt x="5221" y="1911"/>
                </a:lnTo>
                <a:lnTo>
                  <a:pt x="5206" y="1923"/>
                </a:lnTo>
                <a:lnTo>
                  <a:pt x="5188" y="1935"/>
                </a:lnTo>
                <a:lnTo>
                  <a:pt x="5167" y="1945"/>
                </a:lnTo>
                <a:lnTo>
                  <a:pt x="5143" y="1954"/>
                </a:lnTo>
                <a:lnTo>
                  <a:pt x="5129" y="1958"/>
                </a:lnTo>
                <a:lnTo>
                  <a:pt x="5116" y="1962"/>
                </a:lnTo>
                <a:lnTo>
                  <a:pt x="5100" y="1966"/>
                </a:lnTo>
                <a:lnTo>
                  <a:pt x="5083" y="1969"/>
                </a:lnTo>
                <a:lnTo>
                  <a:pt x="5066" y="1971"/>
                </a:lnTo>
                <a:lnTo>
                  <a:pt x="5048" y="1973"/>
                </a:lnTo>
                <a:lnTo>
                  <a:pt x="5026" y="1974"/>
                </a:lnTo>
                <a:lnTo>
                  <a:pt x="5006" y="1975"/>
                </a:lnTo>
                <a:lnTo>
                  <a:pt x="4969" y="1974"/>
                </a:lnTo>
                <a:lnTo>
                  <a:pt x="4953" y="1974"/>
                </a:lnTo>
                <a:lnTo>
                  <a:pt x="4938" y="1975"/>
                </a:lnTo>
                <a:lnTo>
                  <a:pt x="4925" y="1977"/>
                </a:lnTo>
                <a:lnTo>
                  <a:pt x="4914" y="1981"/>
                </a:lnTo>
                <a:lnTo>
                  <a:pt x="4908" y="1984"/>
                </a:lnTo>
                <a:lnTo>
                  <a:pt x="4904" y="1987"/>
                </a:lnTo>
                <a:lnTo>
                  <a:pt x="4900" y="1991"/>
                </a:lnTo>
                <a:lnTo>
                  <a:pt x="4895" y="1996"/>
                </a:lnTo>
                <a:lnTo>
                  <a:pt x="4892" y="2001"/>
                </a:lnTo>
                <a:lnTo>
                  <a:pt x="4889" y="2008"/>
                </a:lnTo>
                <a:lnTo>
                  <a:pt x="4887" y="2015"/>
                </a:lnTo>
                <a:lnTo>
                  <a:pt x="4885" y="2024"/>
                </a:lnTo>
                <a:lnTo>
                  <a:pt x="4882" y="2033"/>
                </a:lnTo>
                <a:lnTo>
                  <a:pt x="4882" y="2044"/>
                </a:lnTo>
                <a:lnTo>
                  <a:pt x="4881" y="2068"/>
                </a:lnTo>
                <a:lnTo>
                  <a:pt x="4883" y="2098"/>
                </a:lnTo>
                <a:lnTo>
                  <a:pt x="4888" y="2133"/>
                </a:lnTo>
                <a:lnTo>
                  <a:pt x="4891" y="2151"/>
                </a:lnTo>
                <a:lnTo>
                  <a:pt x="4896" y="2171"/>
                </a:lnTo>
                <a:lnTo>
                  <a:pt x="4903" y="2190"/>
                </a:lnTo>
                <a:lnTo>
                  <a:pt x="4911" y="2208"/>
                </a:lnTo>
                <a:lnTo>
                  <a:pt x="4921" y="2228"/>
                </a:lnTo>
                <a:lnTo>
                  <a:pt x="4932" y="2246"/>
                </a:lnTo>
                <a:lnTo>
                  <a:pt x="4944" y="2265"/>
                </a:lnTo>
                <a:lnTo>
                  <a:pt x="4957" y="2284"/>
                </a:lnTo>
                <a:lnTo>
                  <a:pt x="4971" y="2303"/>
                </a:lnTo>
                <a:lnTo>
                  <a:pt x="4986" y="2321"/>
                </a:lnTo>
                <a:lnTo>
                  <a:pt x="5018" y="2360"/>
                </a:lnTo>
                <a:lnTo>
                  <a:pt x="5052" y="2399"/>
                </a:lnTo>
                <a:lnTo>
                  <a:pt x="5090" y="2437"/>
                </a:lnTo>
                <a:lnTo>
                  <a:pt x="5166" y="2518"/>
                </a:lnTo>
                <a:lnTo>
                  <a:pt x="5204" y="2560"/>
                </a:lnTo>
                <a:lnTo>
                  <a:pt x="5241" y="2602"/>
                </a:lnTo>
                <a:lnTo>
                  <a:pt x="5277" y="2646"/>
                </a:lnTo>
                <a:lnTo>
                  <a:pt x="5294" y="2668"/>
                </a:lnTo>
                <a:lnTo>
                  <a:pt x="5310" y="2691"/>
                </a:lnTo>
                <a:lnTo>
                  <a:pt x="5325" y="2713"/>
                </a:lnTo>
                <a:lnTo>
                  <a:pt x="5340" y="2737"/>
                </a:lnTo>
                <a:lnTo>
                  <a:pt x="5354" y="2761"/>
                </a:lnTo>
                <a:lnTo>
                  <a:pt x="5367" y="2785"/>
                </a:lnTo>
                <a:lnTo>
                  <a:pt x="5380" y="2811"/>
                </a:lnTo>
                <a:lnTo>
                  <a:pt x="5396" y="2841"/>
                </a:lnTo>
                <a:lnTo>
                  <a:pt x="5435" y="2909"/>
                </a:lnTo>
                <a:lnTo>
                  <a:pt x="5482" y="2986"/>
                </a:lnTo>
                <a:lnTo>
                  <a:pt x="5535" y="3072"/>
                </a:lnTo>
                <a:lnTo>
                  <a:pt x="5594" y="3163"/>
                </a:lnTo>
                <a:lnTo>
                  <a:pt x="5656" y="3259"/>
                </a:lnTo>
                <a:lnTo>
                  <a:pt x="5720" y="3358"/>
                </a:lnTo>
                <a:lnTo>
                  <a:pt x="5787" y="3455"/>
                </a:lnTo>
                <a:lnTo>
                  <a:pt x="5854" y="3552"/>
                </a:lnTo>
                <a:lnTo>
                  <a:pt x="5919" y="3646"/>
                </a:lnTo>
                <a:lnTo>
                  <a:pt x="5981" y="3734"/>
                </a:lnTo>
                <a:lnTo>
                  <a:pt x="6039" y="3813"/>
                </a:lnTo>
                <a:lnTo>
                  <a:pt x="6093" y="3883"/>
                </a:lnTo>
                <a:lnTo>
                  <a:pt x="6139" y="3942"/>
                </a:lnTo>
                <a:lnTo>
                  <a:pt x="6160" y="3967"/>
                </a:lnTo>
                <a:lnTo>
                  <a:pt x="6178" y="3988"/>
                </a:lnTo>
                <a:lnTo>
                  <a:pt x="6194" y="4005"/>
                </a:lnTo>
                <a:lnTo>
                  <a:pt x="6208" y="4018"/>
                </a:lnTo>
                <a:lnTo>
                  <a:pt x="6222" y="4029"/>
                </a:lnTo>
                <a:lnTo>
                  <a:pt x="6237" y="4042"/>
                </a:lnTo>
                <a:lnTo>
                  <a:pt x="6277" y="4070"/>
                </a:lnTo>
                <a:lnTo>
                  <a:pt x="6324" y="4100"/>
                </a:lnTo>
                <a:lnTo>
                  <a:pt x="6378" y="4133"/>
                </a:lnTo>
                <a:lnTo>
                  <a:pt x="6438" y="4168"/>
                </a:lnTo>
                <a:lnTo>
                  <a:pt x="6502" y="4204"/>
                </a:lnTo>
                <a:lnTo>
                  <a:pt x="6571" y="4240"/>
                </a:lnTo>
                <a:lnTo>
                  <a:pt x="6641" y="4275"/>
                </a:lnTo>
                <a:lnTo>
                  <a:pt x="6713" y="4310"/>
                </a:lnTo>
                <a:lnTo>
                  <a:pt x="6785" y="4343"/>
                </a:lnTo>
                <a:lnTo>
                  <a:pt x="6856" y="4374"/>
                </a:lnTo>
                <a:lnTo>
                  <a:pt x="6924" y="4402"/>
                </a:lnTo>
                <a:lnTo>
                  <a:pt x="6989" y="4425"/>
                </a:lnTo>
                <a:lnTo>
                  <a:pt x="7019" y="4436"/>
                </a:lnTo>
                <a:lnTo>
                  <a:pt x="7049" y="4445"/>
                </a:lnTo>
                <a:lnTo>
                  <a:pt x="7077" y="4452"/>
                </a:lnTo>
                <a:lnTo>
                  <a:pt x="7103" y="4459"/>
                </a:lnTo>
                <a:lnTo>
                  <a:pt x="7128" y="4464"/>
                </a:lnTo>
                <a:lnTo>
                  <a:pt x="7150" y="4467"/>
                </a:lnTo>
                <a:lnTo>
                  <a:pt x="7175" y="4472"/>
                </a:lnTo>
                <a:lnTo>
                  <a:pt x="7203" y="4476"/>
                </a:lnTo>
                <a:lnTo>
                  <a:pt x="7273" y="4490"/>
                </a:lnTo>
                <a:lnTo>
                  <a:pt x="7357" y="4509"/>
                </a:lnTo>
                <a:lnTo>
                  <a:pt x="7452" y="4532"/>
                </a:lnTo>
                <a:lnTo>
                  <a:pt x="7667" y="4584"/>
                </a:lnTo>
                <a:lnTo>
                  <a:pt x="7896" y="4641"/>
                </a:lnTo>
                <a:lnTo>
                  <a:pt x="8119" y="4696"/>
                </a:lnTo>
                <a:lnTo>
                  <a:pt x="8222" y="4720"/>
                </a:lnTo>
                <a:lnTo>
                  <a:pt x="8316" y="4741"/>
                </a:lnTo>
                <a:lnTo>
                  <a:pt x="8396" y="4757"/>
                </a:lnTo>
                <a:lnTo>
                  <a:pt x="8432" y="4764"/>
                </a:lnTo>
                <a:lnTo>
                  <a:pt x="8463" y="4769"/>
                </a:lnTo>
                <a:lnTo>
                  <a:pt x="8491" y="4772"/>
                </a:lnTo>
                <a:lnTo>
                  <a:pt x="8514" y="4775"/>
                </a:lnTo>
                <a:lnTo>
                  <a:pt x="8531" y="4775"/>
                </a:lnTo>
                <a:lnTo>
                  <a:pt x="8537" y="4773"/>
                </a:lnTo>
                <a:lnTo>
                  <a:pt x="8543" y="4772"/>
                </a:lnTo>
                <a:lnTo>
                  <a:pt x="8560" y="4767"/>
                </a:lnTo>
                <a:lnTo>
                  <a:pt x="8573" y="4761"/>
                </a:lnTo>
                <a:lnTo>
                  <a:pt x="8583" y="4753"/>
                </a:lnTo>
                <a:lnTo>
                  <a:pt x="8591" y="4746"/>
                </a:lnTo>
                <a:lnTo>
                  <a:pt x="8596" y="4738"/>
                </a:lnTo>
                <a:lnTo>
                  <a:pt x="8601" y="4730"/>
                </a:lnTo>
                <a:lnTo>
                  <a:pt x="8608" y="4714"/>
                </a:lnTo>
                <a:lnTo>
                  <a:pt x="8612" y="4706"/>
                </a:lnTo>
                <a:lnTo>
                  <a:pt x="8619" y="4698"/>
                </a:lnTo>
                <a:lnTo>
                  <a:pt x="8626" y="4690"/>
                </a:lnTo>
                <a:lnTo>
                  <a:pt x="8637" y="4682"/>
                </a:lnTo>
                <a:lnTo>
                  <a:pt x="8651" y="4675"/>
                </a:lnTo>
                <a:lnTo>
                  <a:pt x="8668" y="4668"/>
                </a:lnTo>
                <a:lnTo>
                  <a:pt x="8690" y="4662"/>
                </a:lnTo>
                <a:lnTo>
                  <a:pt x="8718" y="4656"/>
                </a:lnTo>
                <a:lnTo>
                  <a:pt x="8751" y="4651"/>
                </a:lnTo>
                <a:lnTo>
                  <a:pt x="8791" y="4648"/>
                </a:lnTo>
                <a:lnTo>
                  <a:pt x="8837" y="4646"/>
                </a:lnTo>
                <a:lnTo>
                  <a:pt x="8887" y="4643"/>
                </a:lnTo>
                <a:lnTo>
                  <a:pt x="8995" y="4641"/>
                </a:lnTo>
                <a:lnTo>
                  <a:pt x="9107" y="4640"/>
                </a:lnTo>
                <a:lnTo>
                  <a:pt x="9213" y="4638"/>
                </a:lnTo>
                <a:lnTo>
                  <a:pt x="9260" y="4636"/>
                </a:lnTo>
                <a:lnTo>
                  <a:pt x="9302" y="4634"/>
                </a:lnTo>
                <a:lnTo>
                  <a:pt x="9339" y="4631"/>
                </a:lnTo>
                <a:lnTo>
                  <a:pt x="9368" y="4626"/>
                </a:lnTo>
                <a:lnTo>
                  <a:pt x="9379" y="4623"/>
                </a:lnTo>
                <a:lnTo>
                  <a:pt x="9388" y="4620"/>
                </a:lnTo>
                <a:lnTo>
                  <a:pt x="9394" y="4617"/>
                </a:lnTo>
                <a:lnTo>
                  <a:pt x="9399" y="4612"/>
                </a:lnTo>
                <a:lnTo>
                  <a:pt x="9407" y="4596"/>
                </a:lnTo>
                <a:lnTo>
                  <a:pt x="9420" y="4566"/>
                </a:lnTo>
                <a:lnTo>
                  <a:pt x="9459" y="4469"/>
                </a:lnTo>
                <a:lnTo>
                  <a:pt x="9508" y="4342"/>
                </a:lnTo>
                <a:lnTo>
                  <a:pt x="9562" y="4198"/>
                </a:lnTo>
                <a:lnTo>
                  <a:pt x="9660" y="3933"/>
                </a:lnTo>
                <a:lnTo>
                  <a:pt x="9704" y="3815"/>
                </a:lnTo>
                <a:lnTo>
                  <a:pt x="12314" y="4670"/>
                </a:lnTo>
                <a:lnTo>
                  <a:pt x="11400" y="7630"/>
                </a:lnTo>
                <a:lnTo>
                  <a:pt x="8747" y="6860"/>
                </a:lnTo>
                <a:lnTo>
                  <a:pt x="9066" y="5946"/>
                </a:lnTo>
                <a:lnTo>
                  <a:pt x="9211" y="5424"/>
                </a:lnTo>
                <a:lnTo>
                  <a:pt x="9190" y="5414"/>
                </a:lnTo>
                <a:lnTo>
                  <a:pt x="9169" y="5402"/>
                </a:lnTo>
                <a:lnTo>
                  <a:pt x="9140" y="5389"/>
                </a:lnTo>
                <a:lnTo>
                  <a:pt x="9107" y="5375"/>
                </a:lnTo>
                <a:lnTo>
                  <a:pt x="9088" y="5370"/>
                </a:lnTo>
                <a:lnTo>
                  <a:pt x="9070" y="5363"/>
                </a:lnTo>
                <a:lnTo>
                  <a:pt x="9051" y="5359"/>
                </a:lnTo>
                <a:lnTo>
                  <a:pt x="9031" y="5356"/>
                </a:lnTo>
                <a:lnTo>
                  <a:pt x="9012" y="5353"/>
                </a:lnTo>
                <a:lnTo>
                  <a:pt x="8993" y="5352"/>
                </a:lnTo>
                <a:lnTo>
                  <a:pt x="8971" y="5351"/>
                </a:lnTo>
                <a:lnTo>
                  <a:pt x="8943" y="5350"/>
                </a:lnTo>
                <a:lnTo>
                  <a:pt x="8878" y="5343"/>
                </a:lnTo>
                <a:lnTo>
                  <a:pt x="8801" y="5334"/>
                </a:lnTo>
                <a:lnTo>
                  <a:pt x="8723" y="5323"/>
                </a:lnTo>
                <a:lnTo>
                  <a:pt x="8587" y="5303"/>
                </a:lnTo>
                <a:lnTo>
                  <a:pt x="8529" y="5294"/>
                </a:lnTo>
                <a:lnTo>
                  <a:pt x="8511" y="5319"/>
                </a:lnTo>
                <a:lnTo>
                  <a:pt x="8493" y="5345"/>
                </a:lnTo>
                <a:lnTo>
                  <a:pt x="8471" y="5374"/>
                </a:lnTo>
                <a:lnTo>
                  <a:pt x="8458" y="5389"/>
                </a:lnTo>
                <a:lnTo>
                  <a:pt x="8445" y="5403"/>
                </a:lnTo>
                <a:lnTo>
                  <a:pt x="8432" y="5417"/>
                </a:lnTo>
                <a:lnTo>
                  <a:pt x="8418" y="5429"/>
                </a:lnTo>
                <a:lnTo>
                  <a:pt x="8405" y="5439"/>
                </a:lnTo>
                <a:lnTo>
                  <a:pt x="8392" y="5447"/>
                </a:lnTo>
                <a:lnTo>
                  <a:pt x="8387" y="5450"/>
                </a:lnTo>
                <a:lnTo>
                  <a:pt x="8380" y="5452"/>
                </a:lnTo>
                <a:lnTo>
                  <a:pt x="8375" y="5453"/>
                </a:lnTo>
                <a:lnTo>
                  <a:pt x="8369" y="5453"/>
                </a:lnTo>
                <a:lnTo>
                  <a:pt x="8337" y="5459"/>
                </a:lnTo>
                <a:lnTo>
                  <a:pt x="8300" y="5463"/>
                </a:lnTo>
                <a:lnTo>
                  <a:pt x="8252" y="5468"/>
                </a:lnTo>
                <a:lnTo>
                  <a:pt x="8198" y="5474"/>
                </a:lnTo>
                <a:lnTo>
                  <a:pt x="8136" y="5478"/>
                </a:lnTo>
                <a:lnTo>
                  <a:pt x="8072" y="5481"/>
                </a:lnTo>
                <a:lnTo>
                  <a:pt x="8006" y="5482"/>
                </a:lnTo>
                <a:lnTo>
                  <a:pt x="7972" y="5483"/>
                </a:lnTo>
                <a:lnTo>
                  <a:pt x="7934" y="5486"/>
                </a:lnTo>
                <a:lnTo>
                  <a:pt x="7852" y="5490"/>
                </a:lnTo>
                <a:lnTo>
                  <a:pt x="7759" y="5495"/>
                </a:lnTo>
                <a:lnTo>
                  <a:pt x="7711" y="5497"/>
                </a:lnTo>
                <a:lnTo>
                  <a:pt x="7661" y="5498"/>
                </a:lnTo>
                <a:lnTo>
                  <a:pt x="7609" y="5498"/>
                </a:lnTo>
                <a:lnTo>
                  <a:pt x="7556" y="5497"/>
                </a:lnTo>
                <a:lnTo>
                  <a:pt x="7503" y="5494"/>
                </a:lnTo>
                <a:lnTo>
                  <a:pt x="7450" y="5489"/>
                </a:lnTo>
                <a:lnTo>
                  <a:pt x="7423" y="5486"/>
                </a:lnTo>
                <a:lnTo>
                  <a:pt x="7396" y="5481"/>
                </a:lnTo>
                <a:lnTo>
                  <a:pt x="7369" y="5476"/>
                </a:lnTo>
                <a:lnTo>
                  <a:pt x="7343" y="5471"/>
                </a:lnTo>
                <a:lnTo>
                  <a:pt x="7317" y="5464"/>
                </a:lnTo>
                <a:lnTo>
                  <a:pt x="7290" y="5457"/>
                </a:lnTo>
                <a:lnTo>
                  <a:pt x="7264" y="5448"/>
                </a:lnTo>
                <a:lnTo>
                  <a:pt x="7237" y="5439"/>
                </a:lnTo>
                <a:lnTo>
                  <a:pt x="7005" y="5355"/>
                </a:lnTo>
                <a:lnTo>
                  <a:pt x="6748" y="5262"/>
                </a:lnTo>
                <a:lnTo>
                  <a:pt x="6508" y="5174"/>
                </a:lnTo>
                <a:lnTo>
                  <a:pt x="6406" y="5136"/>
                </a:lnTo>
                <a:lnTo>
                  <a:pt x="6324" y="5105"/>
                </a:lnTo>
                <a:lnTo>
                  <a:pt x="6281" y="5088"/>
                </a:lnTo>
                <a:lnTo>
                  <a:pt x="6224" y="5062"/>
                </a:lnTo>
                <a:lnTo>
                  <a:pt x="6157" y="5030"/>
                </a:lnTo>
                <a:lnTo>
                  <a:pt x="6079" y="4994"/>
                </a:lnTo>
                <a:lnTo>
                  <a:pt x="5906" y="4909"/>
                </a:lnTo>
                <a:lnTo>
                  <a:pt x="5724" y="4817"/>
                </a:lnTo>
                <a:lnTo>
                  <a:pt x="5551" y="4729"/>
                </a:lnTo>
                <a:lnTo>
                  <a:pt x="5405" y="4655"/>
                </a:lnTo>
                <a:lnTo>
                  <a:pt x="5265" y="4583"/>
                </a:lnTo>
                <a:lnTo>
                  <a:pt x="5249" y="4692"/>
                </a:lnTo>
                <a:lnTo>
                  <a:pt x="5211" y="4937"/>
                </a:lnTo>
                <a:lnTo>
                  <a:pt x="5189" y="5074"/>
                </a:lnTo>
                <a:lnTo>
                  <a:pt x="5167" y="5202"/>
                </a:lnTo>
                <a:lnTo>
                  <a:pt x="5149" y="5304"/>
                </a:lnTo>
                <a:lnTo>
                  <a:pt x="5140" y="5342"/>
                </a:lnTo>
                <a:lnTo>
                  <a:pt x="5134" y="5367"/>
                </a:lnTo>
                <a:lnTo>
                  <a:pt x="5128" y="5390"/>
                </a:lnTo>
                <a:lnTo>
                  <a:pt x="5122" y="5420"/>
                </a:lnTo>
                <a:lnTo>
                  <a:pt x="5107" y="5497"/>
                </a:lnTo>
                <a:lnTo>
                  <a:pt x="5090" y="5592"/>
                </a:lnTo>
                <a:lnTo>
                  <a:pt x="5069" y="5695"/>
                </a:lnTo>
                <a:lnTo>
                  <a:pt x="5059" y="5748"/>
                </a:lnTo>
                <a:lnTo>
                  <a:pt x="5047" y="5798"/>
                </a:lnTo>
                <a:lnTo>
                  <a:pt x="5034" y="5849"/>
                </a:lnTo>
                <a:lnTo>
                  <a:pt x="5020" y="5895"/>
                </a:lnTo>
                <a:lnTo>
                  <a:pt x="5006" y="5938"/>
                </a:lnTo>
                <a:lnTo>
                  <a:pt x="5000" y="5957"/>
                </a:lnTo>
                <a:lnTo>
                  <a:pt x="4992" y="5976"/>
                </a:lnTo>
                <a:lnTo>
                  <a:pt x="4984" y="5993"/>
                </a:lnTo>
                <a:lnTo>
                  <a:pt x="4976" y="6009"/>
                </a:lnTo>
                <a:lnTo>
                  <a:pt x="4968" y="6022"/>
                </a:lnTo>
                <a:lnTo>
                  <a:pt x="4961" y="6033"/>
                </a:lnTo>
                <a:lnTo>
                  <a:pt x="4931" y="6073"/>
                </a:lnTo>
                <a:lnTo>
                  <a:pt x="4908" y="6105"/>
                </a:lnTo>
                <a:lnTo>
                  <a:pt x="4890" y="6132"/>
                </a:lnTo>
                <a:lnTo>
                  <a:pt x="4883" y="6145"/>
                </a:lnTo>
                <a:lnTo>
                  <a:pt x="4877" y="6157"/>
                </a:lnTo>
                <a:lnTo>
                  <a:pt x="4873" y="6170"/>
                </a:lnTo>
                <a:lnTo>
                  <a:pt x="4868" y="6182"/>
                </a:lnTo>
                <a:lnTo>
                  <a:pt x="4865" y="6196"/>
                </a:lnTo>
                <a:lnTo>
                  <a:pt x="4863" y="6210"/>
                </a:lnTo>
                <a:lnTo>
                  <a:pt x="4861" y="6225"/>
                </a:lnTo>
                <a:lnTo>
                  <a:pt x="4860" y="6242"/>
                </a:lnTo>
                <a:lnTo>
                  <a:pt x="4859" y="6280"/>
                </a:lnTo>
                <a:lnTo>
                  <a:pt x="4860" y="6292"/>
                </a:lnTo>
                <a:lnTo>
                  <a:pt x="4861" y="6304"/>
                </a:lnTo>
                <a:lnTo>
                  <a:pt x="4864" y="6317"/>
                </a:lnTo>
                <a:lnTo>
                  <a:pt x="4867" y="6331"/>
                </a:lnTo>
                <a:lnTo>
                  <a:pt x="4877" y="6361"/>
                </a:lnTo>
                <a:lnTo>
                  <a:pt x="4890" y="6394"/>
                </a:lnTo>
                <a:lnTo>
                  <a:pt x="4905" y="6430"/>
                </a:lnTo>
                <a:lnTo>
                  <a:pt x="4922" y="6467"/>
                </a:lnTo>
                <a:lnTo>
                  <a:pt x="4961" y="6549"/>
                </a:lnTo>
                <a:lnTo>
                  <a:pt x="5003" y="6635"/>
                </a:lnTo>
                <a:lnTo>
                  <a:pt x="5023" y="6680"/>
                </a:lnTo>
                <a:lnTo>
                  <a:pt x="5042" y="6725"/>
                </a:lnTo>
                <a:lnTo>
                  <a:pt x="5062" y="6770"/>
                </a:lnTo>
                <a:lnTo>
                  <a:pt x="5079" y="6815"/>
                </a:lnTo>
                <a:lnTo>
                  <a:pt x="5093" y="6860"/>
                </a:lnTo>
                <a:lnTo>
                  <a:pt x="5106" y="6905"/>
                </a:lnTo>
                <a:lnTo>
                  <a:pt x="5113" y="6930"/>
                </a:lnTo>
                <a:lnTo>
                  <a:pt x="5124" y="6965"/>
                </a:lnTo>
                <a:lnTo>
                  <a:pt x="5139" y="7008"/>
                </a:lnTo>
                <a:lnTo>
                  <a:pt x="5157" y="7058"/>
                </a:lnTo>
                <a:lnTo>
                  <a:pt x="5203" y="7179"/>
                </a:lnTo>
                <a:lnTo>
                  <a:pt x="5258" y="7323"/>
                </a:lnTo>
                <a:lnTo>
                  <a:pt x="5322" y="7486"/>
                </a:lnTo>
                <a:lnTo>
                  <a:pt x="5392" y="7662"/>
                </a:lnTo>
                <a:lnTo>
                  <a:pt x="5543" y="8039"/>
                </a:lnTo>
                <a:lnTo>
                  <a:pt x="5694" y="8417"/>
                </a:lnTo>
                <a:lnTo>
                  <a:pt x="5830" y="8760"/>
                </a:lnTo>
                <a:lnTo>
                  <a:pt x="5887" y="8907"/>
                </a:lnTo>
                <a:lnTo>
                  <a:pt x="5934" y="9031"/>
                </a:lnTo>
                <a:lnTo>
                  <a:pt x="5970" y="9129"/>
                </a:lnTo>
                <a:lnTo>
                  <a:pt x="5981" y="9167"/>
                </a:lnTo>
                <a:lnTo>
                  <a:pt x="5990" y="9196"/>
                </a:lnTo>
                <a:lnTo>
                  <a:pt x="6035" y="9352"/>
                </a:lnTo>
                <a:lnTo>
                  <a:pt x="6107" y="9606"/>
                </a:lnTo>
                <a:lnTo>
                  <a:pt x="6152" y="9757"/>
                </a:lnTo>
                <a:lnTo>
                  <a:pt x="6201" y="9922"/>
                </a:lnTo>
                <a:lnTo>
                  <a:pt x="6252" y="10094"/>
                </a:lnTo>
                <a:lnTo>
                  <a:pt x="6306" y="10269"/>
                </a:lnTo>
                <a:lnTo>
                  <a:pt x="6361" y="10443"/>
                </a:lnTo>
                <a:lnTo>
                  <a:pt x="6415" y="10612"/>
                </a:lnTo>
                <a:lnTo>
                  <a:pt x="6469" y="10772"/>
                </a:lnTo>
                <a:lnTo>
                  <a:pt x="6495" y="10849"/>
                </a:lnTo>
                <a:lnTo>
                  <a:pt x="6521" y="10921"/>
                </a:lnTo>
                <a:lnTo>
                  <a:pt x="6545" y="10988"/>
                </a:lnTo>
                <a:lnTo>
                  <a:pt x="6569" y="11051"/>
                </a:lnTo>
                <a:lnTo>
                  <a:pt x="6592" y="11109"/>
                </a:lnTo>
                <a:lnTo>
                  <a:pt x="6614" y="11160"/>
                </a:lnTo>
                <a:lnTo>
                  <a:pt x="6635" y="11205"/>
                </a:lnTo>
                <a:lnTo>
                  <a:pt x="6653" y="11244"/>
                </a:lnTo>
                <a:lnTo>
                  <a:pt x="6671" y="11275"/>
                </a:lnTo>
                <a:lnTo>
                  <a:pt x="6679" y="11287"/>
                </a:lnTo>
                <a:lnTo>
                  <a:pt x="6686" y="11298"/>
                </a:lnTo>
                <a:lnTo>
                  <a:pt x="6701" y="11317"/>
                </a:lnTo>
                <a:lnTo>
                  <a:pt x="6715" y="11337"/>
                </a:lnTo>
                <a:lnTo>
                  <a:pt x="6729" y="11359"/>
                </a:lnTo>
                <a:lnTo>
                  <a:pt x="6742" y="11380"/>
                </a:lnTo>
                <a:lnTo>
                  <a:pt x="6755" y="11403"/>
                </a:lnTo>
                <a:lnTo>
                  <a:pt x="6767" y="11427"/>
                </a:lnTo>
                <a:lnTo>
                  <a:pt x="6789" y="11474"/>
                </a:lnTo>
                <a:lnTo>
                  <a:pt x="6812" y="11522"/>
                </a:lnTo>
                <a:lnTo>
                  <a:pt x="6832" y="11571"/>
                </a:lnTo>
                <a:lnTo>
                  <a:pt x="6871" y="11668"/>
                </a:lnTo>
                <a:lnTo>
                  <a:pt x="6890" y="11714"/>
                </a:lnTo>
                <a:lnTo>
                  <a:pt x="6910" y="11760"/>
                </a:lnTo>
                <a:lnTo>
                  <a:pt x="6928" y="11801"/>
                </a:lnTo>
                <a:lnTo>
                  <a:pt x="6947" y="11840"/>
                </a:lnTo>
                <a:lnTo>
                  <a:pt x="6958" y="11858"/>
                </a:lnTo>
                <a:lnTo>
                  <a:pt x="6968" y="11876"/>
                </a:lnTo>
                <a:lnTo>
                  <a:pt x="6978" y="11892"/>
                </a:lnTo>
                <a:lnTo>
                  <a:pt x="6989" y="11906"/>
                </a:lnTo>
                <a:lnTo>
                  <a:pt x="7000" y="11920"/>
                </a:lnTo>
                <a:lnTo>
                  <a:pt x="7011" y="11931"/>
                </a:lnTo>
                <a:lnTo>
                  <a:pt x="7022" y="11942"/>
                </a:lnTo>
                <a:lnTo>
                  <a:pt x="7034" y="11951"/>
                </a:lnTo>
                <a:lnTo>
                  <a:pt x="7085" y="11984"/>
                </a:lnTo>
                <a:lnTo>
                  <a:pt x="7112" y="12000"/>
                </a:lnTo>
                <a:lnTo>
                  <a:pt x="7141" y="12017"/>
                </a:lnTo>
                <a:lnTo>
                  <a:pt x="7170" y="12033"/>
                </a:lnTo>
                <a:lnTo>
                  <a:pt x="7202" y="12050"/>
                </a:lnTo>
                <a:lnTo>
                  <a:pt x="7235" y="12065"/>
                </a:lnTo>
                <a:lnTo>
                  <a:pt x="7271" y="12080"/>
                </a:lnTo>
                <a:lnTo>
                  <a:pt x="7308" y="12094"/>
                </a:lnTo>
                <a:lnTo>
                  <a:pt x="7349" y="12105"/>
                </a:lnTo>
                <a:lnTo>
                  <a:pt x="7392" y="12117"/>
                </a:lnTo>
                <a:lnTo>
                  <a:pt x="7438" y="12128"/>
                </a:lnTo>
                <a:lnTo>
                  <a:pt x="7488" y="12137"/>
                </a:lnTo>
                <a:lnTo>
                  <a:pt x="7541" y="12144"/>
                </a:lnTo>
                <a:lnTo>
                  <a:pt x="7597" y="12149"/>
                </a:lnTo>
                <a:lnTo>
                  <a:pt x="7658" y="12154"/>
                </a:lnTo>
                <a:lnTo>
                  <a:pt x="7717" y="12156"/>
                </a:lnTo>
                <a:lnTo>
                  <a:pt x="7772" y="12157"/>
                </a:lnTo>
                <a:lnTo>
                  <a:pt x="7822" y="12156"/>
                </a:lnTo>
                <a:lnTo>
                  <a:pt x="7867" y="12154"/>
                </a:lnTo>
                <a:lnTo>
                  <a:pt x="7908" y="12152"/>
                </a:lnTo>
                <a:lnTo>
                  <a:pt x="7945" y="12147"/>
                </a:lnTo>
                <a:lnTo>
                  <a:pt x="7980" y="12142"/>
                </a:lnTo>
                <a:lnTo>
                  <a:pt x="8012" y="12136"/>
                </a:lnTo>
                <a:lnTo>
                  <a:pt x="8041" y="12128"/>
                </a:lnTo>
                <a:lnTo>
                  <a:pt x="8069" y="12119"/>
                </a:lnTo>
                <a:lnTo>
                  <a:pt x="8096" y="12111"/>
                </a:lnTo>
                <a:lnTo>
                  <a:pt x="8121" y="12100"/>
                </a:lnTo>
                <a:lnTo>
                  <a:pt x="8146" y="12089"/>
                </a:lnTo>
                <a:lnTo>
                  <a:pt x="8172" y="12078"/>
                </a:lnTo>
                <a:lnTo>
                  <a:pt x="8225" y="12052"/>
                </a:lnTo>
                <a:lnTo>
                  <a:pt x="8277" y="12026"/>
                </a:lnTo>
                <a:lnTo>
                  <a:pt x="8327" y="12004"/>
                </a:lnTo>
                <a:lnTo>
                  <a:pt x="8350" y="11995"/>
                </a:lnTo>
                <a:lnTo>
                  <a:pt x="8373" y="11986"/>
                </a:lnTo>
                <a:lnTo>
                  <a:pt x="8395" y="11979"/>
                </a:lnTo>
                <a:lnTo>
                  <a:pt x="8416" y="11972"/>
                </a:lnTo>
                <a:lnTo>
                  <a:pt x="8436" y="11968"/>
                </a:lnTo>
                <a:lnTo>
                  <a:pt x="8454" y="11965"/>
                </a:lnTo>
                <a:lnTo>
                  <a:pt x="8473" y="11963"/>
                </a:lnTo>
                <a:lnTo>
                  <a:pt x="8489" y="11963"/>
                </a:lnTo>
                <a:lnTo>
                  <a:pt x="8504" y="11964"/>
                </a:lnTo>
                <a:lnTo>
                  <a:pt x="8519" y="11967"/>
                </a:lnTo>
                <a:lnTo>
                  <a:pt x="8532" y="11972"/>
                </a:lnTo>
                <a:lnTo>
                  <a:pt x="8543" y="11980"/>
                </a:lnTo>
                <a:lnTo>
                  <a:pt x="8553" y="11988"/>
                </a:lnTo>
                <a:lnTo>
                  <a:pt x="8563" y="11997"/>
                </a:lnTo>
                <a:lnTo>
                  <a:pt x="8570" y="12008"/>
                </a:lnTo>
                <a:lnTo>
                  <a:pt x="8577" y="12017"/>
                </a:lnTo>
                <a:lnTo>
                  <a:pt x="8582" y="12029"/>
                </a:lnTo>
                <a:lnTo>
                  <a:pt x="8587" y="12041"/>
                </a:lnTo>
                <a:lnTo>
                  <a:pt x="8588" y="12055"/>
                </a:lnTo>
                <a:lnTo>
                  <a:pt x="8589" y="12068"/>
                </a:lnTo>
                <a:lnTo>
                  <a:pt x="8587" y="12083"/>
                </a:lnTo>
                <a:lnTo>
                  <a:pt x="8583" y="12099"/>
                </a:lnTo>
                <a:lnTo>
                  <a:pt x="8578" y="12115"/>
                </a:lnTo>
                <a:lnTo>
                  <a:pt x="8569" y="12132"/>
                </a:lnTo>
                <a:lnTo>
                  <a:pt x="8560" y="12151"/>
                </a:lnTo>
                <a:lnTo>
                  <a:pt x="8547" y="12170"/>
                </a:lnTo>
                <a:lnTo>
                  <a:pt x="8532" y="12190"/>
                </a:lnTo>
                <a:lnTo>
                  <a:pt x="8515" y="12212"/>
                </a:lnTo>
                <a:lnTo>
                  <a:pt x="8493" y="12235"/>
                </a:lnTo>
                <a:lnTo>
                  <a:pt x="8466" y="12261"/>
                </a:lnTo>
                <a:lnTo>
                  <a:pt x="8436" y="12290"/>
                </a:lnTo>
                <a:lnTo>
                  <a:pt x="8403" y="12321"/>
                </a:lnTo>
                <a:lnTo>
                  <a:pt x="8366" y="12354"/>
                </a:lnTo>
                <a:lnTo>
                  <a:pt x="8328" y="12387"/>
                </a:lnTo>
                <a:lnTo>
                  <a:pt x="8286" y="12420"/>
                </a:lnTo>
                <a:lnTo>
                  <a:pt x="8244" y="12455"/>
                </a:lnTo>
                <a:lnTo>
                  <a:pt x="8201" y="12488"/>
                </a:lnTo>
                <a:lnTo>
                  <a:pt x="8157" y="12521"/>
                </a:lnTo>
                <a:lnTo>
                  <a:pt x="8114" y="12553"/>
                </a:lnTo>
                <a:lnTo>
                  <a:pt x="8072" y="12582"/>
                </a:lnTo>
                <a:lnTo>
                  <a:pt x="8030" y="12610"/>
                </a:lnTo>
                <a:lnTo>
                  <a:pt x="7991" y="12636"/>
                </a:lnTo>
                <a:lnTo>
                  <a:pt x="7954" y="12658"/>
                </a:lnTo>
                <a:lnTo>
                  <a:pt x="7919" y="12676"/>
                </a:lnTo>
                <a:lnTo>
                  <a:pt x="7884" y="12692"/>
                </a:lnTo>
                <a:lnTo>
                  <a:pt x="7841" y="12709"/>
                </a:lnTo>
                <a:lnTo>
                  <a:pt x="7795" y="12726"/>
                </a:lnTo>
                <a:lnTo>
                  <a:pt x="7744" y="12745"/>
                </a:lnTo>
                <a:lnTo>
                  <a:pt x="7691" y="12762"/>
                </a:lnTo>
                <a:lnTo>
                  <a:pt x="7636" y="12778"/>
                </a:lnTo>
                <a:lnTo>
                  <a:pt x="7527" y="12810"/>
                </a:lnTo>
                <a:lnTo>
                  <a:pt x="7427" y="12837"/>
                </a:lnTo>
                <a:lnTo>
                  <a:pt x="7344" y="12859"/>
                </a:lnTo>
                <a:lnTo>
                  <a:pt x="7266" y="12879"/>
                </a:lnTo>
                <a:lnTo>
                  <a:pt x="7281" y="12980"/>
                </a:lnTo>
                <a:lnTo>
                  <a:pt x="7189" y="13022"/>
                </a:lnTo>
                <a:lnTo>
                  <a:pt x="6982" y="13113"/>
                </a:lnTo>
                <a:lnTo>
                  <a:pt x="6867" y="13162"/>
                </a:lnTo>
                <a:lnTo>
                  <a:pt x="6761" y="13206"/>
                </a:lnTo>
                <a:lnTo>
                  <a:pt x="6716" y="13225"/>
                </a:lnTo>
                <a:lnTo>
                  <a:pt x="6678" y="13240"/>
                </a:lnTo>
                <a:lnTo>
                  <a:pt x="6647" y="13250"/>
                </a:lnTo>
                <a:lnTo>
                  <a:pt x="6628" y="13256"/>
                </a:lnTo>
                <a:lnTo>
                  <a:pt x="6622" y="13257"/>
                </a:lnTo>
                <a:lnTo>
                  <a:pt x="6615" y="13257"/>
                </a:lnTo>
                <a:lnTo>
                  <a:pt x="6610" y="13256"/>
                </a:lnTo>
                <a:lnTo>
                  <a:pt x="6603" y="13254"/>
                </a:lnTo>
                <a:lnTo>
                  <a:pt x="6598" y="13250"/>
                </a:lnTo>
                <a:lnTo>
                  <a:pt x="6593" y="13247"/>
                </a:lnTo>
                <a:lnTo>
                  <a:pt x="6588" y="13243"/>
                </a:lnTo>
                <a:lnTo>
                  <a:pt x="6583" y="13238"/>
                </a:lnTo>
                <a:lnTo>
                  <a:pt x="6574" y="13226"/>
                </a:lnTo>
                <a:lnTo>
                  <a:pt x="6566" y="13211"/>
                </a:lnTo>
                <a:lnTo>
                  <a:pt x="6557" y="13195"/>
                </a:lnTo>
                <a:lnTo>
                  <a:pt x="6549" y="13176"/>
                </a:lnTo>
                <a:lnTo>
                  <a:pt x="6533" y="13136"/>
                </a:lnTo>
                <a:lnTo>
                  <a:pt x="6514" y="13093"/>
                </a:lnTo>
                <a:lnTo>
                  <a:pt x="6505" y="13071"/>
                </a:lnTo>
                <a:lnTo>
                  <a:pt x="6494" y="13050"/>
                </a:lnTo>
                <a:lnTo>
                  <a:pt x="6482" y="13029"/>
                </a:lnTo>
                <a:lnTo>
                  <a:pt x="6469" y="13009"/>
                </a:lnTo>
                <a:lnTo>
                  <a:pt x="6463" y="12999"/>
                </a:lnTo>
                <a:lnTo>
                  <a:pt x="6456" y="12988"/>
                </a:lnTo>
                <a:lnTo>
                  <a:pt x="6444" y="12965"/>
                </a:lnTo>
                <a:lnTo>
                  <a:pt x="6434" y="12938"/>
                </a:lnTo>
                <a:lnTo>
                  <a:pt x="6425" y="12910"/>
                </a:lnTo>
                <a:lnTo>
                  <a:pt x="6417" y="12880"/>
                </a:lnTo>
                <a:lnTo>
                  <a:pt x="6409" y="12850"/>
                </a:lnTo>
                <a:lnTo>
                  <a:pt x="6404" y="12820"/>
                </a:lnTo>
                <a:lnTo>
                  <a:pt x="6398" y="12790"/>
                </a:lnTo>
                <a:lnTo>
                  <a:pt x="6391" y="12735"/>
                </a:lnTo>
                <a:lnTo>
                  <a:pt x="6385" y="12689"/>
                </a:lnTo>
                <a:lnTo>
                  <a:pt x="6382" y="12647"/>
                </a:lnTo>
                <a:lnTo>
                  <a:pt x="6237" y="12632"/>
                </a:lnTo>
                <a:lnTo>
                  <a:pt x="4134" y="8848"/>
                </a:lnTo>
                <a:close/>
              </a:path>
            </a:pathLst>
          </a:custGeom>
          <a:solidFill>
            <a:srgbClr val="2B2A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7417" name="矩形 1"/>
          <p:cNvSpPr>
            <a:spLocks noChangeArrowheads="1"/>
          </p:cNvSpPr>
          <p:nvPr/>
        </p:nvSpPr>
        <p:spPr bwMode="auto">
          <a:xfrm>
            <a:off x="3689350" y="2006600"/>
            <a:ext cx="5230813" cy="2525713"/>
          </a:xfrm>
          <a:prstGeom prst="rect">
            <a:avLst/>
          </a:prstGeom>
          <a:solidFill>
            <a:srgbClr val="2B2A2A"/>
          </a:solidFill>
          <a:ln w="9525" algn="ctr">
            <a:solidFill>
              <a:srgbClr val="2B2A2A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>
              <a:sym typeface="Calibri" panose="020F0502020204030204" charset="0"/>
            </a:endParaRPr>
          </a:p>
        </p:txBody>
      </p:sp>
      <p:sp>
        <p:nvSpPr>
          <p:cNvPr id="17418" name="文本框 47"/>
          <p:cNvSpPr txBox="1">
            <a:spLocks noChangeArrowheads="1"/>
          </p:cNvSpPr>
          <p:nvPr/>
        </p:nvSpPr>
        <p:spPr bwMode="auto">
          <a:xfrm>
            <a:off x="4249738" y="2401888"/>
            <a:ext cx="4110037" cy="101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6D6D6D"/>
                </a:solidFill>
                <a:latin typeface="幼圆" panose="02010509060101010101" pitchFamily="49" charset="-122"/>
                <a:ea typeface="幼圆" panose="02010509060101010101" pitchFamily="49" charset="-122"/>
                <a:cs typeface="Tahoma" panose="020B0604030504040204" pitchFamily="34" charset="0"/>
              </a:rPr>
              <a:t>请在此处输入您的文本请在此输入您的文本</a:t>
            </a:r>
            <a:endParaRPr lang="en-US" altLang="zh-CN" sz="1400">
              <a:solidFill>
                <a:srgbClr val="6D6D6D"/>
              </a:solidFill>
              <a:latin typeface="幼圆" panose="02010509060101010101" pitchFamily="49" charset="-122"/>
              <a:ea typeface="幼圆" panose="02010509060101010101" pitchFamily="49" charset="-122"/>
              <a:cs typeface="Tahoma" panose="020B0604030504040204" pitchFamily="34" charset="0"/>
            </a:endParaRPr>
          </a:p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6D6D6D"/>
                </a:solidFill>
                <a:latin typeface="幼圆" panose="02010509060101010101" pitchFamily="49" charset="-122"/>
                <a:ea typeface="幼圆" panose="02010509060101010101" pitchFamily="49" charset="-122"/>
                <a:cs typeface="Tahoma" panose="020B0604030504040204" pitchFamily="34" charset="0"/>
              </a:rPr>
              <a:t>请在此处输入您的文本请在此输入您的文本</a:t>
            </a:r>
            <a:endParaRPr lang="en-US" altLang="zh-CN" sz="1400">
              <a:solidFill>
                <a:srgbClr val="6D6D6D"/>
              </a:solidFill>
              <a:latin typeface="幼圆" panose="02010509060101010101" pitchFamily="49" charset="-122"/>
              <a:ea typeface="幼圆" panose="02010509060101010101" pitchFamily="49" charset="-122"/>
              <a:cs typeface="Tahoma" panose="020B0604030504040204" pitchFamily="34" charset="0"/>
            </a:endParaRPr>
          </a:p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6D6D6D"/>
                </a:solidFill>
                <a:latin typeface="幼圆" panose="02010509060101010101" pitchFamily="49" charset="-122"/>
                <a:ea typeface="幼圆" panose="02010509060101010101" pitchFamily="49" charset="-122"/>
                <a:cs typeface="Tahoma" panose="020B0604030504040204" pitchFamily="34" charset="0"/>
              </a:rPr>
              <a:t>请在此处输入您的文本请在此输入您的文本</a:t>
            </a:r>
            <a:endParaRPr lang="en-US" altLang="zh-CN" sz="1400">
              <a:solidFill>
                <a:srgbClr val="6D6D6D"/>
              </a:solidFill>
              <a:latin typeface="幼圆" panose="02010509060101010101" pitchFamily="49" charset="-122"/>
              <a:ea typeface="幼圆" panose="02010509060101010101" pitchFamily="49" charset="-122"/>
              <a:cs typeface="Tahoma" panose="020B0604030504040204" pitchFamily="34" charset="0"/>
            </a:endParaRPr>
          </a:p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6D6D6D"/>
                </a:solidFill>
                <a:latin typeface="幼圆" panose="02010509060101010101" pitchFamily="49" charset="-122"/>
                <a:ea typeface="幼圆" panose="02010509060101010101" pitchFamily="49" charset="-122"/>
                <a:cs typeface="Tahoma" panose="020B0604030504040204" pitchFamily="34" charset="0"/>
              </a:rPr>
              <a:t>请在此处输入您的文本请在此输入您的文本</a:t>
            </a:r>
            <a:endParaRPr lang="en-US" altLang="zh-CN" sz="1400">
              <a:solidFill>
                <a:srgbClr val="6D6D6D"/>
              </a:solidFill>
              <a:latin typeface="幼圆" panose="02010509060101010101" pitchFamily="49" charset="-122"/>
              <a:ea typeface="幼圆" panose="02010509060101010101" pitchFamily="49" charset="-122"/>
              <a:cs typeface="Tahoma" panose="020B0604030504040204" pitchFamily="34" charset="0"/>
            </a:endParaRPr>
          </a:p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6D6D6D"/>
                </a:solidFill>
                <a:latin typeface="幼圆" panose="02010509060101010101" pitchFamily="49" charset="-122"/>
                <a:ea typeface="幼圆" panose="02010509060101010101" pitchFamily="49" charset="-122"/>
                <a:cs typeface="Tahoma" panose="020B0604030504040204" pitchFamily="34" charset="0"/>
              </a:rPr>
              <a:t>请在此处输入您的文本请在此输入您的文本</a:t>
            </a:r>
            <a:endParaRPr lang="en-US" altLang="zh-CN" sz="1400">
              <a:solidFill>
                <a:srgbClr val="6D6D6D"/>
              </a:solidFill>
              <a:latin typeface="幼圆" panose="02010509060101010101" pitchFamily="49" charset="-122"/>
              <a:ea typeface="幼圆" panose="02010509060101010101" pitchFamily="49" charset="-122"/>
              <a:cs typeface="Tahoma" panose="020B0604030504040204" pitchFamily="34" charset="0"/>
            </a:endParaRPr>
          </a:p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400">
              <a:solidFill>
                <a:srgbClr val="6D6D6D"/>
              </a:solidFill>
              <a:latin typeface="幼圆" panose="02010509060101010101" pitchFamily="49" charset="-122"/>
              <a:ea typeface="幼圆" panose="02010509060101010101" pitchFamily="49" charset="-122"/>
              <a:cs typeface="Tahoma" panose="020B0604030504040204" pitchFamily="34" charset="0"/>
            </a:endParaRPr>
          </a:p>
        </p:txBody>
      </p:sp>
      <p:sp>
        <p:nvSpPr>
          <p:cNvPr id="17419" name="KSO_Shape"/>
          <p:cNvSpPr/>
          <p:nvPr/>
        </p:nvSpPr>
        <p:spPr bwMode="auto">
          <a:xfrm>
            <a:off x="4451350" y="6161088"/>
            <a:ext cx="361950" cy="415925"/>
          </a:xfrm>
          <a:custGeom>
            <a:avLst/>
            <a:gdLst>
              <a:gd name="T0" fmla="*/ 2147483647 w 12314"/>
              <a:gd name="T1" fmla="*/ 2147483647 h 13689"/>
              <a:gd name="T2" fmla="*/ 2147483647 w 12314"/>
              <a:gd name="T3" fmla="*/ 2147483647 h 13689"/>
              <a:gd name="T4" fmla="*/ 2147483647 w 12314"/>
              <a:gd name="T5" fmla="*/ 2147483647 h 13689"/>
              <a:gd name="T6" fmla="*/ 2147483647 w 12314"/>
              <a:gd name="T7" fmla="*/ 2147483647 h 13689"/>
              <a:gd name="T8" fmla="*/ 2147483647 w 12314"/>
              <a:gd name="T9" fmla="*/ 2147483647 h 13689"/>
              <a:gd name="T10" fmla="*/ 2147483647 w 12314"/>
              <a:gd name="T11" fmla="*/ 2147483647 h 13689"/>
              <a:gd name="T12" fmla="*/ 2147483647 w 12314"/>
              <a:gd name="T13" fmla="*/ 2147483647 h 13689"/>
              <a:gd name="T14" fmla="*/ 2147483647 w 12314"/>
              <a:gd name="T15" fmla="*/ 2147483647 h 13689"/>
              <a:gd name="T16" fmla="*/ 2147483647 w 12314"/>
              <a:gd name="T17" fmla="*/ 2147483647 h 13689"/>
              <a:gd name="T18" fmla="*/ 2147483647 w 12314"/>
              <a:gd name="T19" fmla="*/ 2147483647 h 13689"/>
              <a:gd name="T20" fmla="*/ 2147483647 w 12314"/>
              <a:gd name="T21" fmla="*/ 2147483647 h 13689"/>
              <a:gd name="T22" fmla="*/ 2147483647 w 12314"/>
              <a:gd name="T23" fmla="*/ 2147483647 h 13689"/>
              <a:gd name="T24" fmla="*/ 2147483647 w 12314"/>
              <a:gd name="T25" fmla="*/ 2147483647 h 13689"/>
              <a:gd name="T26" fmla="*/ 2147483647 w 12314"/>
              <a:gd name="T27" fmla="*/ 2147483647 h 13689"/>
              <a:gd name="T28" fmla="*/ 2147483647 w 12314"/>
              <a:gd name="T29" fmla="*/ 2147483647 h 13689"/>
              <a:gd name="T30" fmla="*/ 2147483647 w 12314"/>
              <a:gd name="T31" fmla="*/ 2147483647 h 13689"/>
              <a:gd name="T32" fmla="*/ 2147483647 w 12314"/>
              <a:gd name="T33" fmla="*/ 2147483647 h 13689"/>
              <a:gd name="T34" fmla="*/ 2147483647 w 12314"/>
              <a:gd name="T35" fmla="*/ 2147483647 h 13689"/>
              <a:gd name="T36" fmla="*/ 2147483647 w 12314"/>
              <a:gd name="T37" fmla="*/ 2147483647 h 13689"/>
              <a:gd name="T38" fmla="*/ 2147483647 w 12314"/>
              <a:gd name="T39" fmla="*/ 2147483647 h 13689"/>
              <a:gd name="T40" fmla="*/ 2147483647 w 12314"/>
              <a:gd name="T41" fmla="*/ 2147483647 h 13689"/>
              <a:gd name="T42" fmla="*/ 2147483647 w 12314"/>
              <a:gd name="T43" fmla="*/ 2147483647 h 13689"/>
              <a:gd name="T44" fmla="*/ 2147483647 w 12314"/>
              <a:gd name="T45" fmla="*/ 2147483647 h 13689"/>
              <a:gd name="T46" fmla="*/ 2147483647 w 12314"/>
              <a:gd name="T47" fmla="*/ 2147483647 h 13689"/>
              <a:gd name="T48" fmla="*/ 2147483647 w 12314"/>
              <a:gd name="T49" fmla="*/ 2147483647 h 13689"/>
              <a:gd name="T50" fmla="*/ 2147483647 w 12314"/>
              <a:gd name="T51" fmla="*/ 2147483647 h 13689"/>
              <a:gd name="T52" fmla="*/ 2147483647 w 12314"/>
              <a:gd name="T53" fmla="*/ 2147483647 h 13689"/>
              <a:gd name="T54" fmla="*/ 2147483647 w 12314"/>
              <a:gd name="T55" fmla="*/ 2147483647 h 13689"/>
              <a:gd name="T56" fmla="*/ 2147483647 w 12314"/>
              <a:gd name="T57" fmla="*/ 2147483647 h 13689"/>
              <a:gd name="T58" fmla="*/ 2147483647 w 12314"/>
              <a:gd name="T59" fmla="*/ 2147483647 h 13689"/>
              <a:gd name="T60" fmla="*/ 2147483647 w 12314"/>
              <a:gd name="T61" fmla="*/ 2147483647 h 13689"/>
              <a:gd name="T62" fmla="*/ 2147483647 w 12314"/>
              <a:gd name="T63" fmla="*/ 2147483647 h 13689"/>
              <a:gd name="T64" fmla="*/ 2147483647 w 12314"/>
              <a:gd name="T65" fmla="*/ 2147483647 h 13689"/>
              <a:gd name="T66" fmla="*/ 2147483647 w 12314"/>
              <a:gd name="T67" fmla="*/ 2147483647 h 13689"/>
              <a:gd name="T68" fmla="*/ 2147483647 w 12314"/>
              <a:gd name="T69" fmla="*/ 2147483647 h 13689"/>
              <a:gd name="T70" fmla="*/ 2147483647 w 12314"/>
              <a:gd name="T71" fmla="*/ 2147483647 h 13689"/>
              <a:gd name="T72" fmla="*/ 2147483647 w 12314"/>
              <a:gd name="T73" fmla="*/ 2147483647 h 13689"/>
              <a:gd name="T74" fmla="*/ 2147483647 w 12314"/>
              <a:gd name="T75" fmla="*/ 2147483647 h 13689"/>
              <a:gd name="T76" fmla="*/ 2147483647 w 12314"/>
              <a:gd name="T77" fmla="*/ 2147483647 h 13689"/>
              <a:gd name="T78" fmla="*/ 2147483647 w 12314"/>
              <a:gd name="T79" fmla="*/ 2147483647 h 13689"/>
              <a:gd name="T80" fmla="*/ 2147483647 w 12314"/>
              <a:gd name="T81" fmla="*/ 2147483647 h 13689"/>
              <a:gd name="T82" fmla="*/ 2147483647 w 12314"/>
              <a:gd name="T83" fmla="*/ 2147483647 h 13689"/>
              <a:gd name="T84" fmla="*/ 2147483647 w 12314"/>
              <a:gd name="T85" fmla="*/ 2147483647 h 13689"/>
              <a:gd name="T86" fmla="*/ 2147483647 w 12314"/>
              <a:gd name="T87" fmla="*/ 2147483647 h 13689"/>
              <a:gd name="T88" fmla="*/ 2147483647 w 12314"/>
              <a:gd name="T89" fmla="*/ 2147483647 h 13689"/>
              <a:gd name="T90" fmla="*/ 2147483647 w 12314"/>
              <a:gd name="T91" fmla="*/ 2147483647 h 13689"/>
              <a:gd name="T92" fmla="*/ 2147483647 w 12314"/>
              <a:gd name="T93" fmla="*/ 2147483647 h 13689"/>
              <a:gd name="T94" fmla="*/ 2147483647 w 12314"/>
              <a:gd name="T95" fmla="*/ 2147483647 h 13689"/>
              <a:gd name="T96" fmla="*/ 2147483647 w 12314"/>
              <a:gd name="T97" fmla="*/ 2147483647 h 13689"/>
              <a:gd name="T98" fmla="*/ 2147483647 w 12314"/>
              <a:gd name="T99" fmla="*/ 2147483647 h 13689"/>
              <a:gd name="T100" fmla="*/ 2147483647 w 12314"/>
              <a:gd name="T101" fmla="*/ 2147483647 h 13689"/>
              <a:gd name="T102" fmla="*/ 2147483647 w 12314"/>
              <a:gd name="T103" fmla="*/ 2147483647 h 13689"/>
              <a:gd name="T104" fmla="*/ 2147483647 w 12314"/>
              <a:gd name="T105" fmla="*/ 2147483647 h 13689"/>
              <a:gd name="T106" fmla="*/ 2147483647 w 12314"/>
              <a:gd name="T107" fmla="*/ 2147483647 h 13689"/>
              <a:gd name="T108" fmla="*/ 2147483647 w 12314"/>
              <a:gd name="T109" fmla="*/ 2147483647 h 13689"/>
              <a:gd name="T110" fmla="*/ 2147483647 w 12314"/>
              <a:gd name="T111" fmla="*/ 2147483647 h 13689"/>
              <a:gd name="T112" fmla="*/ 2147483647 w 12314"/>
              <a:gd name="T113" fmla="*/ 2147483647 h 13689"/>
              <a:gd name="T114" fmla="*/ 2147483647 w 12314"/>
              <a:gd name="T115" fmla="*/ 2147483647 h 13689"/>
              <a:gd name="T116" fmla="*/ 2147483647 w 12314"/>
              <a:gd name="T117" fmla="*/ 2147483647 h 13689"/>
              <a:gd name="T118" fmla="*/ 2147483647 w 12314"/>
              <a:gd name="T119" fmla="*/ 2147483647 h 13689"/>
              <a:gd name="T120" fmla="*/ 2147483647 w 12314"/>
              <a:gd name="T121" fmla="*/ 2147483647 h 13689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2314" h="13689">
                <a:moveTo>
                  <a:pt x="4134" y="8848"/>
                </a:moveTo>
                <a:lnTo>
                  <a:pt x="4134" y="8848"/>
                </a:lnTo>
                <a:lnTo>
                  <a:pt x="3874" y="9264"/>
                </a:lnTo>
                <a:lnTo>
                  <a:pt x="3297" y="10196"/>
                </a:lnTo>
                <a:lnTo>
                  <a:pt x="2982" y="10704"/>
                </a:lnTo>
                <a:lnTo>
                  <a:pt x="2702" y="11160"/>
                </a:lnTo>
                <a:lnTo>
                  <a:pt x="2587" y="11349"/>
                </a:lnTo>
                <a:lnTo>
                  <a:pt x="2493" y="11504"/>
                </a:lnTo>
                <a:lnTo>
                  <a:pt x="2428" y="11615"/>
                </a:lnTo>
                <a:lnTo>
                  <a:pt x="2406" y="11651"/>
                </a:lnTo>
                <a:lnTo>
                  <a:pt x="2393" y="11675"/>
                </a:lnTo>
                <a:lnTo>
                  <a:pt x="2374" y="11716"/>
                </a:lnTo>
                <a:lnTo>
                  <a:pt x="2349" y="11770"/>
                </a:lnTo>
                <a:lnTo>
                  <a:pt x="2320" y="11838"/>
                </a:lnTo>
                <a:lnTo>
                  <a:pt x="2288" y="11916"/>
                </a:lnTo>
                <a:lnTo>
                  <a:pt x="2216" y="12095"/>
                </a:lnTo>
                <a:lnTo>
                  <a:pt x="2140" y="12288"/>
                </a:lnTo>
                <a:lnTo>
                  <a:pt x="2066" y="12480"/>
                </a:lnTo>
                <a:lnTo>
                  <a:pt x="2032" y="12571"/>
                </a:lnTo>
                <a:lnTo>
                  <a:pt x="2002" y="12654"/>
                </a:lnTo>
                <a:lnTo>
                  <a:pt x="1975" y="12728"/>
                </a:lnTo>
                <a:lnTo>
                  <a:pt x="1954" y="12793"/>
                </a:lnTo>
                <a:lnTo>
                  <a:pt x="1939" y="12843"/>
                </a:lnTo>
                <a:lnTo>
                  <a:pt x="1933" y="12863"/>
                </a:lnTo>
                <a:lnTo>
                  <a:pt x="1929" y="12879"/>
                </a:lnTo>
                <a:lnTo>
                  <a:pt x="1924" y="12905"/>
                </a:lnTo>
                <a:lnTo>
                  <a:pt x="1917" y="12928"/>
                </a:lnTo>
                <a:lnTo>
                  <a:pt x="1904" y="12968"/>
                </a:lnTo>
                <a:lnTo>
                  <a:pt x="1898" y="12986"/>
                </a:lnTo>
                <a:lnTo>
                  <a:pt x="1894" y="13002"/>
                </a:lnTo>
                <a:lnTo>
                  <a:pt x="1892" y="13017"/>
                </a:lnTo>
                <a:lnTo>
                  <a:pt x="1890" y="13031"/>
                </a:lnTo>
                <a:lnTo>
                  <a:pt x="1892" y="13038"/>
                </a:lnTo>
                <a:lnTo>
                  <a:pt x="1893" y="13044"/>
                </a:lnTo>
                <a:lnTo>
                  <a:pt x="1895" y="13051"/>
                </a:lnTo>
                <a:lnTo>
                  <a:pt x="1898" y="13057"/>
                </a:lnTo>
                <a:lnTo>
                  <a:pt x="1902" y="13064"/>
                </a:lnTo>
                <a:lnTo>
                  <a:pt x="1907" y="13070"/>
                </a:lnTo>
                <a:lnTo>
                  <a:pt x="1912" y="13076"/>
                </a:lnTo>
                <a:lnTo>
                  <a:pt x="1918" y="13083"/>
                </a:lnTo>
                <a:lnTo>
                  <a:pt x="1936" y="13096"/>
                </a:lnTo>
                <a:lnTo>
                  <a:pt x="1957" y="13110"/>
                </a:lnTo>
                <a:lnTo>
                  <a:pt x="1984" y="13124"/>
                </a:lnTo>
                <a:lnTo>
                  <a:pt x="2016" y="13140"/>
                </a:lnTo>
                <a:lnTo>
                  <a:pt x="2052" y="13155"/>
                </a:lnTo>
                <a:lnTo>
                  <a:pt x="2086" y="13169"/>
                </a:lnTo>
                <a:lnTo>
                  <a:pt x="2120" y="13181"/>
                </a:lnTo>
                <a:lnTo>
                  <a:pt x="2155" y="13190"/>
                </a:lnTo>
                <a:lnTo>
                  <a:pt x="2189" y="13199"/>
                </a:lnTo>
                <a:lnTo>
                  <a:pt x="2222" y="13206"/>
                </a:lnTo>
                <a:lnTo>
                  <a:pt x="2257" y="13213"/>
                </a:lnTo>
                <a:lnTo>
                  <a:pt x="2290" y="13217"/>
                </a:lnTo>
                <a:lnTo>
                  <a:pt x="2323" y="13223"/>
                </a:lnTo>
                <a:lnTo>
                  <a:pt x="2357" y="13226"/>
                </a:lnTo>
                <a:lnTo>
                  <a:pt x="2422" y="13231"/>
                </a:lnTo>
                <a:lnTo>
                  <a:pt x="2552" y="13242"/>
                </a:lnTo>
                <a:lnTo>
                  <a:pt x="2584" y="13244"/>
                </a:lnTo>
                <a:lnTo>
                  <a:pt x="2616" y="13244"/>
                </a:lnTo>
                <a:lnTo>
                  <a:pt x="2674" y="13244"/>
                </a:lnTo>
                <a:lnTo>
                  <a:pt x="2726" y="13244"/>
                </a:lnTo>
                <a:lnTo>
                  <a:pt x="2750" y="13244"/>
                </a:lnTo>
                <a:lnTo>
                  <a:pt x="2772" y="13245"/>
                </a:lnTo>
                <a:lnTo>
                  <a:pt x="2792" y="13247"/>
                </a:lnTo>
                <a:lnTo>
                  <a:pt x="2810" y="13250"/>
                </a:lnTo>
                <a:lnTo>
                  <a:pt x="2826" y="13255"/>
                </a:lnTo>
                <a:lnTo>
                  <a:pt x="2834" y="13258"/>
                </a:lnTo>
                <a:lnTo>
                  <a:pt x="2840" y="13261"/>
                </a:lnTo>
                <a:lnTo>
                  <a:pt x="2847" y="13266"/>
                </a:lnTo>
                <a:lnTo>
                  <a:pt x="2852" y="13271"/>
                </a:lnTo>
                <a:lnTo>
                  <a:pt x="2857" y="13276"/>
                </a:lnTo>
                <a:lnTo>
                  <a:pt x="2862" y="13282"/>
                </a:lnTo>
                <a:lnTo>
                  <a:pt x="2865" y="13289"/>
                </a:lnTo>
                <a:lnTo>
                  <a:pt x="2868" y="13297"/>
                </a:lnTo>
                <a:lnTo>
                  <a:pt x="2870" y="13304"/>
                </a:lnTo>
                <a:lnTo>
                  <a:pt x="2872" y="13314"/>
                </a:lnTo>
                <a:lnTo>
                  <a:pt x="2876" y="13332"/>
                </a:lnTo>
                <a:lnTo>
                  <a:pt x="2880" y="13349"/>
                </a:lnTo>
                <a:lnTo>
                  <a:pt x="2890" y="13380"/>
                </a:lnTo>
                <a:lnTo>
                  <a:pt x="2898" y="13407"/>
                </a:lnTo>
                <a:lnTo>
                  <a:pt x="2901" y="13420"/>
                </a:lnTo>
                <a:lnTo>
                  <a:pt x="2902" y="13432"/>
                </a:lnTo>
                <a:lnTo>
                  <a:pt x="2902" y="13443"/>
                </a:lnTo>
                <a:lnTo>
                  <a:pt x="2900" y="13453"/>
                </a:lnTo>
                <a:lnTo>
                  <a:pt x="2897" y="13459"/>
                </a:lnTo>
                <a:lnTo>
                  <a:pt x="2895" y="13464"/>
                </a:lnTo>
                <a:lnTo>
                  <a:pt x="2891" y="13470"/>
                </a:lnTo>
                <a:lnTo>
                  <a:pt x="2886" y="13475"/>
                </a:lnTo>
                <a:lnTo>
                  <a:pt x="2875" y="13486"/>
                </a:lnTo>
                <a:lnTo>
                  <a:pt x="2858" y="13495"/>
                </a:lnTo>
                <a:lnTo>
                  <a:pt x="2839" y="13506"/>
                </a:lnTo>
                <a:lnTo>
                  <a:pt x="2814" y="13517"/>
                </a:lnTo>
                <a:lnTo>
                  <a:pt x="2766" y="13536"/>
                </a:lnTo>
                <a:lnTo>
                  <a:pt x="2730" y="13552"/>
                </a:lnTo>
                <a:lnTo>
                  <a:pt x="2697" y="13566"/>
                </a:lnTo>
                <a:lnTo>
                  <a:pt x="2664" y="13579"/>
                </a:lnTo>
                <a:lnTo>
                  <a:pt x="2626" y="13592"/>
                </a:lnTo>
                <a:lnTo>
                  <a:pt x="2576" y="13607"/>
                </a:lnTo>
                <a:lnTo>
                  <a:pt x="2510" y="13625"/>
                </a:lnTo>
                <a:lnTo>
                  <a:pt x="2422" y="13647"/>
                </a:lnTo>
                <a:lnTo>
                  <a:pt x="2377" y="13658"/>
                </a:lnTo>
                <a:lnTo>
                  <a:pt x="2336" y="13667"/>
                </a:lnTo>
                <a:lnTo>
                  <a:pt x="2299" y="13674"/>
                </a:lnTo>
                <a:lnTo>
                  <a:pt x="2263" y="13679"/>
                </a:lnTo>
                <a:lnTo>
                  <a:pt x="2230" y="13683"/>
                </a:lnTo>
                <a:lnTo>
                  <a:pt x="2199" y="13687"/>
                </a:lnTo>
                <a:lnTo>
                  <a:pt x="2168" y="13688"/>
                </a:lnTo>
                <a:lnTo>
                  <a:pt x="2139" y="13689"/>
                </a:lnTo>
                <a:lnTo>
                  <a:pt x="2109" y="13688"/>
                </a:lnTo>
                <a:lnTo>
                  <a:pt x="2078" y="13687"/>
                </a:lnTo>
                <a:lnTo>
                  <a:pt x="2046" y="13683"/>
                </a:lnTo>
                <a:lnTo>
                  <a:pt x="2014" y="13680"/>
                </a:lnTo>
                <a:lnTo>
                  <a:pt x="1941" y="13672"/>
                </a:lnTo>
                <a:lnTo>
                  <a:pt x="1856" y="13662"/>
                </a:lnTo>
                <a:lnTo>
                  <a:pt x="1808" y="13655"/>
                </a:lnTo>
                <a:lnTo>
                  <a:pt x="1756" y="13646"/>
                </a:lnTo>
                <a:lnTo>
                  <a:pt x="1701" y="13635"/>
                </a:lnTo>
                <a:lnTo>
                  <a:pt x="1646" y="13622"/>
                </a:lnTo>
                <a:lnTo>
                  <a:pt x="1531" y="13595"/>
                </a:lnTo>
                <a:lnTo>
                  <a:pt x="1421" y="13568"/>
                </a:lnTo>
                <a:lnTo>
                  <a:pt x="1369" y="13557"/>
                </a:lnTo>
                <a:lnTo>
                  <a:pt x="1321" y="13547"/>
                </a:lnTo>
                <a:lnTo>
                  <a:pt x="1278" y="13539"/>
                </a:lnTo>
                <a:lnTo>
                  <a:pt x="1241" y="13535"/>
                </a:lnTo>
                <a:lnTo>
                  <a:pt x="1224" y="13534"/>
                </a:lnTo>
                <a:lnTo>
                  <a:pt x="1209" y="13534"/>
                </a:lnTo>
                <a:lnTo>
                  <a:pt x="1196" y="13535"/>
                </a:lnTo>
                <a:lnTo>
                  <a:pt x="1186" y="13537"/>
                </a:lnTo>
                <a:lnTo>
                  <a:pt x="1177" y="13540"/>
                </a:lnTo>
                <a:lnTo>
                  <a:pt x="1170" y="13545"/>
                </a:lnTo>
                <a:lnTo>
                  <a:pt x="1167" y="13547"/>
                </a:lnTo>
                <a:lnTo>
                  <a:pt x="1165" y="13550"/>
                </a:lnTo>
                <a:lnTo>
                  <a:pt x="1164" y="13553"/>
                </a:lnTo>
                <a:lnTo>
                  <a:pt x="1163" y="13557"/>
                </a:lnTo>
                <a:lnTo>
                  <a:pt x="1162" y="13563"/>
                </a:lnTo>
                <a:lnTo>
                  <a:pt x="1161" y="13571"/>
                </a:lnTo>
                <a:lnTo>
                  <a:pt x="1158" y="13576"/>
                </a:lnTo>
                <a:lnTo>
                  <a:pt x="1154" y="13582"/>
                </a:lnTo>
                <a:lnTo>
                  <a:pt x="1149" y="13588"/>
                </a:lnTo>
                <a:lnTo>
                  <a:pt x="1144" y="13593"/>
                </a:lnTo>
                <a:lnTo>
                  <a:pt x="1137" y="13598"/>
                </a:lnTo>
                <a:lnTo>
                  <a:pt x="1131" y="13603"/>
                </a:lnTo>
                <a:lnTo>
                  <a:pt x="1115" y="13610"/>
                </a:lnTo>
                <a:lnTo>
                  <a:pt x="1096" y="13618"/>
                </a:lnTo>
                <a:lnTo>
                  <a:pt x="1075" y="13623"/>
                </a:lnTo>
                <a:lnTo>
                  <a:pt x="1053" y="13626"/>
                </a:lnTo>
                <a:lnTo>
                  <a:pt x="1027" y="13630"/>
                </a:lnTo>
                <a:lnTo>
                  <a:pt x="1001" y="13631"/>
                </a:lnTo>
                <a:lnTo>
                  <a:pt x="973" y="13631"/>
                </a:lnTo>
                <a:lnTo>
                  <a:pt x="944" y="13629"/>
                </a:lnTo>
                <a:lnTo>
                  <a:pt x="915" y="13625"/>
                </a:lnTo>
                <a:lnTo>
                  <a:pt x="884" y="13621"/>
                </a:lnTo>
                <a:lnTo>
                  <a:pt x="854" y="13616"/>
                </a:lnTo>
                <a:lnTo>
                  <a:pt x="823" y="13608"/>
                </a:lnTo>
                <a:lnTo>
                  <a:pt x="793" y="13600"/>
                </a:lnTo>
                <a:lnTo>
                  <a:pt x="762" y="13590"/>
                </a:lnTo>
                <a:lnTo>
                  <a:pt x="732" y="13578"/>
                </a:lnTo>
                <a:lnTo>
                  <a:pt x="704" y="13565"/>
                </a:lnTo>
                <a:lnTo>
                  <a:pt x="677" y="13551"/>
                </a:lnTo>
                <a:lnTo>
                  <a:pt x="651" y="13536"/>
                </a:lnTo>
                <a:lnTo>
                  <a:pt x="626" y="13519"/>
                </a:lnTo>
                <a:lnTo>
                  <a:pt x="603" y="13500"/>
                </a:lnTo>
                <a:lnTo>
                  <a:pt x="593" y="13490"/>
                </a:lnTo>
                <a:lnTo>
                  <a:pt x="583" y="13480"/>
                </a:lnTo>
                <a:lnTo>
                  <a:pt x="574" y="13470"/>
                </a:lnTo>
                <a:lnTo>
                  <a:pt x="566" y="13459"/>
                </a:lnTo>
                <a:lnTo>
                  <a:pt x="557" y="13447"/>
                </a:lnTo>
                <a:lnTo>
                  <a:pt x="550" y="13435"/>
                </a:lnTo>
                <a:lnTo>
                  <a:pt x="543" y="13423"/>
                </a:lnTo>
                <a:lnTo>
                  <a:pt x="538" y="13412"/>
                </a:lnTo>
                <a:lnTo>
                  <a:pt x="533" y="13399"/>
                </a:lnTo>
                <a:lnTo>
                  <a:pt x="528" y="13386"/>
                </a:lnTo>
                <a:lnTo>
                  <a:pt x="525" y="13372"/>
                </a:lnTo>
                <a:lnTo>
                  <a:pt x="523" y="13358"/>
                </a:lnTo>
                <a:lnTo>
                  <a:pt x="521" y="13344"/>
                </a:lnTo>
                <a:lnTo>
                  <a:pt x="521" y="13329"/>
                </a:lnTo>
                <a:lnTo>
                  <a:pt x="521" y="13315"/>
                </a:lnTo>
                <a:lnTo>
                  <a:pt x="522" y="13299"/>
                </a:lnTo>
                <a:lnTo>
                  <a:pt x="525" y="13282"/>
                </a:lnTo>
                <a:lnTo>
                  <a:pt x="532" y="13258"/>
                </a:lnTo>
                <a:lnTo>
                  <a:pt x="540" y="13230"/>
                </a:lnTo>
                <a:lnTo>
                  <a:pt x="551" y="13199"/>
                </a:lnTo>
                <a:lnTo>
                  <a:pt x="579" y="13123"/>
                </a:lnTo>
                <a:lnTo>
                  <a:pt x="614" y="13032"/>
                </a:lnTo>
                <a:lnTo>
                  <a:pt x="656" y="12930"/>
                </a:lnTo>
                <a:lnTo>
                  <a:pt x="703" y="12820"/>
                </a:lnTo>
                <a:lnTo>
                  <a:pt x="754" y="12702"/>
                </a:lnTo>
                <a:lnTo>
                  <a:pt x="808" y="12579"/>
                </a:lnTo>
                <a:lnTo>
                  <a:pt x="1020" y="12096"/>
                </a:lnTo>
                <a:lnTo>
                  <a:pt x="1111" y="11890"/>
                </a:lnTo>
                <a:lnTo>
                  <a:pt x="1146" y="11804"/>
                </a:lnTo>
                <a:lnTo>
                  <a:pt x="1175" y="11733"/>
                </a:lnTo>
                <a:lnTo>
                  <a:pt x="1203" y="11664"/>
                </a:lnTo>
                <a:lnTo>
                  <a:pt x="1238" y="11582"/>
                </a:lnTo>
                <a:lnTo>
                  <a:pt x="1279" y="11490"/>
                </a:lnTo>
                <a:lnTo>
                  <a:pt x="1326" y="11388"/>
                </a:lnTo>
                <a:lnTo>
                  <a:pt x="1378" y="11278"/>
                </a:lnTo>
                <a:lnTo>
                  <a:pt x="1433" y="11162"/>
                </a:lnTo>
                <a:lnTo>
                  <a:pt x="1550" y="10920"/>
                </a:lnTo>
                <a:lnTo>
                  <a:pt x="1672" y="10669"/>
                </a:lnTo>
                <a:lnTo>
                  <a:pt x="1793" y="10426"/>
                </a:lnTo>
                <a:lnTo>
                  <a:pt x="2002" y="10008"/>
                </a:lnTo>
                <a:lnTo>
                  <a:pt x="2024" y="9961"/>
                </a:lnTo>
                <a:lnTo>
                  <a:pt x="2046" y="9911"/>
                </a:lnTo>
                <a:lnTo>
                  <a:pt x="2070" y="9856"/>
                </a:lnTo>
                <a:lnTo>
                  <a:pt x="2094" y="9798"/>
                </a:lnTo>
                <a:lnTo>
                  <a:pt x="2117" y="9736"/>
                </a:lnTo>
                <a:lnTo>
                  <a:pt x="2142" y="9670"/>
                </a:lnTo>
                <a:lnTo>
                  <a:pt x="2167" y="9603"/>
                </a:lnTo>
                <a:lnTo>
                  <a:pt x="2191" y="9532"/>
                </a:lnTo>
                <a:lnTo>
                  <a:pt x="2241" y="9386"/>
                </a:lnTo>
                <a:lnTo>
                  <a:pt x="2290" y="9233"/>
                </a:lnTo>
                <a:lnTo>
                  <a:pt x="2338" y="9080"/>
                </a:lnTo>
                <a:lnTo>
                  <a:pt x="2386" y="8925"/>
                </a:lnTo>
                <a:lnTo>
                  <a:pt x="2431" y="8775"/>
                </a:lnTo>
                <a:lnTo>
                  <a:pt x="2474" y="8630"/>
                </a:lnTo>
                <a:lnTo>
                  <a:pt x="2548" y="8370"/>
                </a:lnTo>
                <a:lnTo>
                  <a:pt x="2605" y="8169"/>
                </a:lnTo>
                <a:lnTo>
                  <a:pt x="2639" y="8050"/>
                </a:lnTo>
                <a:lnTo>
                  <a:pt x="2649" y="8014"/>
                </a:lnTo>
                <a:lnTo>
                  <a:pt x="2658" y="7979"/>
                </a:lnTo>
                <a:lnTo>
                  <a:pt x="2663" y="7942"/>
                </a:lnTo>
                <a:lnTo>
                  <a:pt x="2666" y="7906"/>
                </a:lnTo>
                <a:lnTo>
                  <a:pt x="2668" y="7869"/>
                </a:lnTo>
                <a:lnTo>
                  <a:pt x="2669" y="7833"/>
                </a:lnTo>
                <a:lnTo>
                  <a:pt x="2668" y="7796"/>
                </a:lnTo>
                <a:lnTo>
                  <a:pt x="2667" y="7760"/>
                </a:lnTo>
                <a:lnTo>
                  <a:pt x="2665" y="7723"/>
                </a:lnTo>
                <a:lnTo>
                  <a:pt x="2662" y="7686"/>
                </a:lnTo>
                <a:lnTo>
                  <a:pt x="2654" y="7613"/>
                </a:lnTo>
                <a:lnTo>
                  <a:pt x="2647" y="7540"/>
                </a:lnTo>
                <a:lnTo>
                  <a:pt x="2639" y="7470"/>
                </a:lnTo>
                <a:lnTo>
                  <a:pt x="2630" y="7334"/>
                </a:lnTo>
                <a:lnTo>
                  <a:pt x="2620" y="7203"/>
                </a:lnTo>
                <a:lnTo>
                  <a:pt x="2617" y="7135"/>
                </a:lnTo>
                <a:lnTo>
                  <a:pt x="2613" y="7063"/>
                </a:lnTo>
                <a:lnTo>
                  <a:pt x="2611" y="6987"/>
                </a:lnTo>
                <a:lnTo>
                  <a:pt x="2611" y="6905"/>
                </a:lnTo>
                <a:lnTo>
                  <a:pt x="2612" y="6858"/>
                </a:lnTo>
                <a:lnTo>
                  <a:pt x="2616" y="6810"/>
                </a:lnTo>
                <a:lnTo>
                  <a:pt x="2621" y="6760"/>
                </a:lnTo>
                <a:lnTo>
                  <a:pt x="2629" y="6706"/>
                </a:lnTo>
                <a:lnTo>
                  <a:pt x="2639" y="6652"/>
                </a:lnTo>
                <a:lnTo>
                  <a:pt x="2651" y="6596"/>
                </a:lnTo>
                <a:lnTo>
                  <a:pt x="2664" y="6540"/>
                </a:lnTo>
                <a:lnTo>
                  <a:pt x="2680" y="6486"/>
                </a:lnTo>
                <a:lnTo>
                  <a:pt x="2697" y="6431"/>
                </a:lnTo>
                <a:lnTo>
                  <a:pt x="2716" y="6377"/>
                </a:lnTo>
                <a:lnTo>
                  <a:pt x="2736" y="6327"/>
                </a:lnTo>
                <a:lnTo>
                  <a:pt x="2757" y="6278"/>
                </a:lnTo>
                <a:lnTo>
                  <a:pt x="2769" y="6255"/>
                </a:lnTo>
                <a:lnTo>
                  <a:pt x="2781" y="6232"/>
                </a:lnTo>
                <a:lnTo>
                  <a:pt x="2793" y="6212"/>
                </a:lnTo>
                <a:lnTo>
                  <a:pt x="2805" y="6191"/>
                </a:lnTo>
                <a:lnTo>
                  <a:pt x="2818" y="6172"/>
                </a:lnTo>
                <a:lnTo>
                  <a:pt x="2830" y="6154"/>
                </a:lnTo>
                <a:lnTo>
                  <a:pt x="2843" y="6137"/>
                </a:lnTo>
                <a:lnTo>
                  <a:pt x="2857" y="6120"/>
                </a:lnTo>
                <a:lnTo>
                  <a:pt x="2883" y="6091"/>
                </a:lnTo>
                <a:lnTo>
                  <a:pt x="2905" y="6065"/>
                </a:lnTo>
                <a:lnTo>
                  <a:pt x="2923" y="6038"/>
                </a:lnTo>
                <a:lnTo>
                  <a:pt x="2938" y="6013"/>
                </a:lnTo>
                <a:lnTo>
                  <a:pt x="2950" y="5988"/>
                </a:lnTo>
                <a:lnTo>
                  <a:pt x="2958" y="5965"/>
                </a:lnTo>
                <a:lnTo>
                  <a:pt x="2965" y="5942"/>
                </a:lnTo>
                <a:lnTo>
                  <a:pt x="2968" y="5920"/>
                </a:lnTo>
                <a:lnTo>
                  <a:pt x="2969" y="5897"/>
                </a:lnTo>
                <a:lnTo>
                  <a:pt x="2967" y="5874"/>
                </a:lnTo>
                <a:lnTo>
                  <a:pt x="2963" y="5852"/>
                </a:lnTo>
                <a:lnTo>
                  <a:pt x="2957" y="5829"/>
                </a:lnTo>
                <a:lnTo>
                  <a:pt x="2950" y="5806"/>
                </a:lnTo>
                <a:lnTo>
                  <a:pt x="2940" y="5781"/>
                </a:lnTo>
                <a:lnTo>
                  <a:pt x="2928" y="5756"/>
                </a:lnTo>
                <a:lnTo>
                  <a:pt x="2915" y="5729"/>
                </a:lnTo>
                <a:lnTo>
                  <a:pt x="2892" y="5681"/>
                </a:lnTo>
                <a:lnTo>
                  <a:pt x="2872" y="5640"/>
                </a:lnTo>
                <a:lnTo>
                  <a:pt x="2858" y="5606"/>
                </a:lnTo>
                <a:lnTo>
                  <a:pt x="2847" y="5574"/>
                </a:lnTo>
                <a:lnTo>
                  <a:pt x="2836" y="5539"/>
                </a:lnTo>
                <a:lnTo>
                  <a:pt x="2826" y="5501"/>
                </a:lnTo>
                <a:lnTo>
                  <a:pt x="2799" y="5395"/>
                </a:lnTo>
                <a:lnTo>
                  <a:pt x="2796" y="5377"/>
                </a:lnTo>
                <a:lnTo>
                  <a:pt x="2793" y="5356"/>
                </a:lnTo>
                <a:lnTo>
                  <a:pt x="2791" y="5331"/>
                </a:lnTo>
                <a:lnTo>
                  <a:pt x="2789" y="5302"/>
                </a:lnTo>
                <a:lnTo>
                  <a:pt x="2788" y="5237"/>
                </a:lnTo>
                <a:lnTo>
                  <a:pt x="2788" y="5163"/>
                </a:lnTo>
                <a:lnTo>
                  <a:pt x="2791" y="5083"/>
                </a:lnTo>
                <a:lnTo>
                  <a:pt x="2794" y="4998"/>
                </a:lnTo>
                <a:lnTo>
                  <a:pt x="2799" y="4911"/>
                </a:lnTo>
                <a:lnTo>
                  <a:pt x="2805" y="4823"/>
                </a:lnTo>
                <a:lnTo>
                  <a:pt x="2818" y="4656"/>
                </a:lnTo>
                <a:lnTo>
                  <a:pt x="2830" y="4515"/>
                </a:lnTo>
                <a:lnTo>
                  <a:pt x="2843" y="4380"/>
                </a:lnTo>
                <a:lnTo>
                  <a:pt x="2740" y="4565"/>
                </a:lnTo>
                <a:lnTo>
                  <a:pt x="2633" y="4756"/>
                </a:lnTo>
                <a:lnTo>
                  <a:pt x="2507" y="4976"/>
                </a:lnTo>
                <a:lnTo>
                  <a:pt x="2379" y="5201"/>
                </a:lnTo>
                <a:lnTo>
                  <a:pt x="2318" y="5306"/>
                </a:lnTo>
                <a:lnTo>
                  <a:pt x="2262" y="5402"/>
                </a:lnTo>
                <a:lnTo>
                  <a:pt x="2212" y="5486"/>
                </a:lnTo>
                <a:lnTo>
                  <a:pt x="2170" y="5553"/>
                </a:lnTo>
                <a:lnTo>
                  <a:pt x="2138" y="5602"/>
                </a:lnTo>
                <a:lnTo>
                  <a:pt x="2127" y="5618"/>
                </a:lnTo>
                <a:lnTo>
                  <a:pt x="2118" y="5627"/>
                </a:lnTo>
                <a:lnTo>
                  <a:pt x="2036" y="5708"/>
                </a:lnTo>
                <a:lnTo>
                  <a:pt x="1924" y="5814"/>
                </a:lnTo>
                <a:lnTo>
                  <a:pt x="1784" y="5946"/>
                </a:lnTo>
                <a:lnTo>
                  <a:pt x="1734" y="5989"/>
                </a:lnTo>
                <a:lnTo>
                  <a:pt x="1677" y="6036"/>
                </a:lnTo>
                <a:lnTo>
                  <a:pt x="1605" y="6091"/>
                </a:lnTo>
                <a:lnTo>
                  <a:pt x="1523" y="6154"/>
                </a:lnTo>
                <a:lnTo>
                  <a:pt x="1479" y="6185"/>
                </a:lnTo>
                <a:lnTo>
                  <a:pt x="1435" y="6216"/>
                </a:lnTo>
                <a:lnTo>
                  <a:pt x="1391" y="6246"/>
                </a:lnTo>
                <a:lnTo>
                  <a:pt x="1347" y="6274"/>
                </a:lnTo>
                <a:lnTo>
                  <a:pt x="1304" y="6301"/>
                </a:lnTo>
                <a:lnTo>
                  <a:pt x="1262" y="6323"/>
                </a:lnTo>
                <a:lnTo>
                  <a:pt x="1242" y="6335"/>
                </a:lnTo>
                <a:lnTo>
                  <a:pt x="1222" y="6347"/>
                </a:lnTo>
                <a:lnTo>
                  <a:pt x="1204" y="6360"/>
                </a:lnTo>
                <a:lnTo>
                  <a:pt x="1186" y="6374"/>
                </a:lnTo>
                <a:lnTo>
                  <a:pt x="1169" y="6388"/>
                </a:lnTo>
                <a:lnTo>
                  <a:pt x="1151" y="6402"/>
                </a:lnTo>
                <a:lnTo>
                  <a:pt x="1135" y="6417"/>
                </a:lnTo>
                <a:lnTo>
                  <a:pt x="1119" y="6433"/>
                </a:lnTo>
                <a:lnTo>
                  <a:pt x="1089" y="6464"/>
                </a:lnTo>
                <a:lnTo>
                  <a:pt x="1061" y="6496"/>
                </a:lnTo>
                <a:lnTo>
                  <a:pt x="1035" y="6530"/>
                </a:lnTo>
                <a:lnTo>
                  <a:pt x="1012" y="6562"/>
                </a:lnTo>
                <a:lnTo>
                  <a:pt x="969" y="6623"/>
                </a:lnTo>
                <a:lnTo>
                  <a:pt x="931" y="6677"/>
                </a:lnTo>
                <a:lnTo>
                  <a:pt x="915" y="6699"/>
                </a:lnTo>
                <a:lnTo>
                  <a:pt x="899" y="6719"/>
                </a:lnTo>
                <a:lnTo>
                  <a:pt x="884" y="6734"/>
                </a:lnTo>
                <a:lnTo>
                  <a:pt x="877" y="6740"/>
                </a:lnTo>
                <a:lnTo>
                  <a:pt x="871" y="6744"/>
                </a:lnTo>
                <a:lnTo>
                  <a:pt x="863" y="6749"/>
                </a:lnTo>
                <a:lnTo>
                  <a:pt x="856" y="6755"/>
                </a:lnTo>
                <a:lnTo>
                  <a:pt x="838" y="6770"/>
                </a:lnTo>
                <a:lnTo>
                  <a:pt x="818" y="6790"/>
                </a:lnTo>
                <a:lnTo>
                  <a:pt x="797" y="6811"/>
                </a:lnTo>
                <a:lnTo>
                  <a:pt x="749" y="6860"/>
                </a:lnTo>
                <a:lnTo>
                  <a:pt x="722" y="6886"/>
                </a:lnTo>
                <a:lnTo>
                  <a:pt x="695" y="6911"/>
                </a:lnTo>
                <a:lnTo>
                  <a:pt x="667" y="6935"/>
                </a:lnTo>
                <a:lnTo>
                  <a:pt x="638" y="6956"/>
                </a:lnTo>
                <a:lnTo>
                  <a:pt x="623" y="6966"/>
                </a:lnTo>
                <a:lnTo>
                  <a:pt x="608" y="6974"/>
                </a:lnTo>
                <a:lnTo>
                  <a:pt x="594" y="6982"/>
                </a:lnTo>
                <a:lnTo>
                  <a:pt x="579" y="6989"/>
                </a:lnTo>
                <a:lnTo>
                  <a:pt x="564" y="6995"/>
                </a:lnTo>
                <a:lnTo>
                  <a:pt x="550" y="6999"/>
                </a:lnTo>
                <a:lnTo>
                  <a:pt x="535" y="7001"/>
                </a:lnTo>
                <a:lnTo>
                  <a:pt x="521" y="7003"/>
                </a:lnTo>
                <a:lnTo>
                  <a:pt x="507" y="7002"/>
                </a:lnTo>
                <a:lnTo>
                  <a:pt x="492" y="7000"/>
                </a:lnTo>
                <a:lnTo>
                  <a:pt x="478" y="6997"/>
                </a:lnTo>
                <a:lnTo>
                  <a:pt x="465" y="6990"/>
                </a:lnTo>
                <a:lnTo>
                  <a:pt x="451" y="6985"/>
                </a:lnTo>
                <a:lnTo>
                  <a:pt x="437" y="6980"/>
                </a:lnTo>
                <a:lnTo>
                  <a:pt x="423" y="6975"/>
                </a:lnTo>
                <a:lnTo>
                  <a:pt x="408" y="6972"/>
                </a:lnTo>
                <a:lnTo>
                  <a:pt x="394" y="6969"/>
                </a:lnTo>
                <a:lnTo>
                  <a:pt x="379" y="6967"/>
                </a:lnTo>
                <a:lnTo>
                  <a:pt x="351" y="6966"/>
                </a:lnTo>
                <a:lnTo>
                  <a:pt x="322" y="6966"/>
                </a:lnTo>
                <a:lnTo>
                  <a:pt x="293" y="6967"/>
                </a:lnTo>
                <a:lnTo>
                  <a:pt x="239" y="6971"/>
                </a:lnTo>
                <a:lnTo>
                  <a:pt x="215" y="6972"/>
                </a:lnTo>
                <a:lnTo>
                  <a:pt x="191" y="6973"/>
                </a:lnTo>
                <a:lnTo>
                  <a:pt x="169" y="6972"/>
                </a:lnTo>
                <a:lnTo>
                  <a:pt x="160" y="6971"/>
                </a:lnTo>
                <a:lnTo>
                  <a:pt x="150" y="6969"/>
                </a:lnTo>
                <a:lnTo>
                  <a:pt x="142" y="6966"/>
                </a:lnTo>
                <a:lnTo>
                  <a:pt x="134" y="6963"/>
                </a:lnTo>
                <a:lnTo>
                  <a:pt x="126" y="6957"/>
                </a:lnTo>
                <a:lnTo>
                  <a:pt x="120" y="6952"/>
                </a:lnTo>
                <a:lnTo>
                  <a:pt x="114" y="6945"/>
                </a:lnTo>
                <a:lnTo>
                  <a:pt x="109" y="6938"/>
                </a:lnTo>
                <a:lnTo>
                  <a:pt x="105" y="6929"/>
                </a:lnTo>
                <a:lnTo>
                  <a:pt x="102" y="6918"/>
                </a:lnTo>
                <a:lnTo>
                  <a:pt x="95" y="6897"/>
                </a:lnTo>
                <a:lnTo>
                  <a:pt x="87" y="6876"/>
                </a:lnTo>
                <a:lnTo>
                  <a:pt x="77" y="6853"/>
                </a:lnTo>
                <a:lnTo>
                  <a:pt x="66" y="6831"/>
                </a:lnTo>
                <a:lnTo>
                  <a:pt x="43" y="6787"/>
                </a:lnTo>
                <a:lnTo>
                  <a:pt x="32" y="6766"/>
                </a:lnTo>
                <a:lnTo>
                  <a:pt x="22" y="6744"/>
                </a:lnTo>
                <a:lnTo>
                  <a:pt x="14" y="6723"/>
                </a:lnTo>
                <a:lnTo>
                  <a:pt x="6" y="6700"/>
                </a:lnTo>
                <a:lnTo>
                  <a:pt x="2" y="6679"/>
                </a:lnTo>
                <a:lnTo>
                  <a:pt x="1" y="6668"/>
                </a:lnTo>
                <a:lnTo>
                  <a:pt x="0" y="6657"/>
                </a:lnTo>
                <a:lnTo>
                  <a:pt x="0" y="6647"/>
                </a:lnTo>
                <a:lnTo>
                  <a:pt x="1" y="6636"/>
                </a:lnTo>
                <a:lnTo>
                  <a:pt x="3" y="6624"/>
                </a:lnTo>
                <a:lnTo>
                  <a:pt x="6" y="6613"/>
                </a:lnTo>
                <a:lnTo>
                  <a:pt x="10" y="6603"/>
                </a:lnTo>
                <a:lnTo>
                  <a:pt x="16" y="6592"/>
                </a:lnTo>
                <a:lnTo>
                  <a:pt x="22" y="6581"/>
                </a:lnTo>
                <a:lnTo>
                  <a:pt x="30" y="6570"/>
                </a:lnTo>
                <a:lnTo>
                  <a:pt x="37" y="6560"/>
                </a:lnTo>
                <a:lnTo>
                  <a:pt x="44" y="6548"/>
                </a:lnTo>
                <a:lnTo>
                  <a:pt x="50" y="6536"/>
                </a:lnTo>
                <a:lnTo>
                  <a:pt x="56" y="6525"/>
                </a:lnTo>
                <a:lnTo>
                  <a:pt x="64" y="6502"/>
                </a:lnTo>
                <a:lnTo>
                  <a:pt x="72" y="6477"/>
                </a:lnTo>
                <a:lnTo>
                  <a:pt x="78" y="6452"/>
                </a:lnTo>
                <a:lnTo>
                  <a:pt x="84" y="6429"/>
                </a:lnTo>
                <a:lnTo>
                  <a:pt x="89" y="6404"/>
                </a:lnTo>
                <a:lnTo>
                  <a:pt x="96" y="6380"/>
                </a:lnTo>
                <a:lnTo>
                  <a:pt x="105" y="6357"/>
                </a:lnTo>
                <a:lnTo>
                  <a:pt x="109" y="6345"/>
                </a:lnTo>
                <a:lnTo>
                  <a:pt x="115" y="6334"/>
                </a:lnTo>
                <a:lnTo>
                  <a:pt x="121" y="6322"/>
                </a:lnTo>
                <a:lnTo>
                  <a:pt x="129" y="6312"/>
                </a:lnTo>
                <a:lnTo>
                  <a:pt x="136" y="6301"/>
                </a:lnTo>
                <a:lnTo>
                  <a:pt x="146" y="6291"/>
                </a:lnTo>
                <a:lnTo>
                  <a:pt x="155" y="6282"/>
                </a:lnTo>
                <a:lnTo>
                  <a:pt x="166" y="6272"/>
                </a:lnTo>
                <a:lnTo>
                  <a:pt x="179" y="6262"/>
                </a:lnTo>
                <a:lnTo>
                  <a:pt x="192" y="6254"/>
                </a:lnTo>
                <a:lnTo>
                  <a:pt x="207" y="6245"/>
                </a:lnTo>
                <a:lnTo>
                  <a:pt x="223" y="6237"/>
                </a:lnTo>
                <a:lnTo>
                  <a:pt x="241" y="6230"/>
                </a:lnTo>
                <a:lnTo>
                  <a:pt x="261" y="6222"/>
                </a:lnTo>
                <a:lnTo>
                  <a:pt x="335" y="6199"/>
                </a:lnTo>
                <a:lnTo>
                  <a:pt x="396" y="6181"/>
                </a:lnTo>
                <a:lnTo>
                  <a:pt x="449" y="6163"/>
                </a:lnTo>
                <a:lnTo>
                  <a:pt x="473" y="6154"/>
                </a:lnTo>
                <a:lnTo>
                  <a:pt x="497" y="6144"/>
                </a:lnTo>
                <a:lnTo>
                  <a:pt x="520" y="6133"/>
                </a:lnTo>
                <a:lnTo>
                  <a:pt x="543" y="6121"/>
                </a:lnTo>
                <a:lnTo>
                  <a:pt x="567" y="6106"/>
                </a:lnTo>
                <a:lnTo>
                  <a:pt x="592" y="6090"/>
                </a:lnTo>
                <a:lnTo>
                  <a:pt x="617" y="6070"/>
                </a:lnTo>
                <a:lnTo>
                  <a:pt x="646" y="6047"/>
                </a:lnTo>
                <a:lnTo>
                  <a:pt x="678" y="6021"/>
                </a:lnTo>
                <a:lnTo>
                  <a:pt x="711" y="5990"/>
                </a:lnTo>
                <a:lnTo>
                  <a:pt x="730" y="5971"/>
                </a:lnTo>
                <a:lnTo>
                  <a:pt x="754" y="5949"/>
                </a:lnTo>
                <a:lnTo>
                  <a:pt x="811" y="5888"/>
                </a:lnTo>
                <a:lnTo>
                  <a:pt x="879" y="5814"/>
                </a:lnTo>
                <a:lnTo>
                  <a:pt x="956" y="5728"/>
                </a:lnTo>
                <a:lnTo>
                  <a:pt x="1041" y="5632"/>
                </a:lnTo>
                <a:lnTo>
                  <a:pt x="1130" y="5527"/>
                </a:lnTo>
                <a:lnTo>
                  <a:pt x="1222" y="5419"/>
                </a:lnTo>
                <a:lnTo>
                  <a:pt x="1315" y="5307"/>
                </a:lnTo>
                <a:lnTo>
                  <a:pt x="1405" y="5194"/>
                </a:lnTo>
                <a:lnTo>
                  <a:pt x="1492" y="5085"/>
                </a:lnTo>
                <a:lnTo>
                  <a:pt x="1571" y="4981"/>
                </a:lnTo>
                <a:lnTo>
                  <a:pt x="1608" y="4930"/>
                </a:lnTo>
                <a:lnTo>
                  <a:pt x="1643" y="4883"/>
                </a:lnTo>
                <a:lnTo>
                  <a:pt x="1675" y="4838"/>
                </a:lnTo>
                <a:lnTo>
                  <a:pt x="1704" y="4795"/>
                </a:lnTo>
                <a:lnTo>
                  <a:pt x="1729" y="4755"/>
                </a:lnTo>
                <a:lnTo>
                  <a:pt x="1751" y="4719"/>
                </a:lnTo>
                <a:lnTo>
                  <a:pt x="1769" y="4686"/>
                </a:lnTo>
                <a:lnTo>
                  <a:pt x="1784" y="4657"/>
                </a:lnTo>
                <a:lnTo>
                  <a:pt x="1790" y="4645"/>
                </a:lnTo>
                <a:lnTo>
                  <a:pt x="1794" y="4633"/>
                </a:lnTo>
                <a:lnTo>
                  <a:pt x="1797" y="4622"/>
                </a:lnTo>
                <a:lnTo>
                  <a:pt x="1799" y="4612"/>
                </a:lnTo>
                <a:lnTo>
                  <a:pt x="1802" y="4594"/>
                </a:lnTo>
                <a:lnTo>
                  <a:pt x="1807" y="4576"/>
                </a:lnTo>
                <a:lnTo>
                  <a:pt x="1813" y="4556"/>
                </a:lnTo>
                <a:lnTo>
                  <a:pt x="1821" y="4536"/>
                </a:lnTo>
                <a:lnTo>
                  <a:pt x="1829" y="4515"/>
                </a:lnTo>
                <a:lnTo>
                  <a:pt x="1840" y="4492"/>
                </a:lnTo>
                <a:lnTo>
                  <a:pt x="1851" y="4469"/>
                </a:lnTo>
                <a:lnTo>
                  <a:pt x="1864" y="4446"/>
                </a:lnTo>
                <a:lnTo>
                  <a:pt x="1893" y="4395"/>
                </a:lnTo>
                <a:lnTo>
                  <a:pt x="1926" y="4343"/>
                </a:lnTo>
                <a:lnTo>
                  <a:pt x="1964" y="4286"/>
                </a:lnTo>
                <a:lnTo>
                  <a:pt x="2005" y="4225"/>
                </a:lnTo>
                <a:lnTo>
                  <a:pt x="2051" y="4160"/>
                </a:lnTo>
                <a:lnTo>
                  <a:pt x="2099" y="4092"/>
                </a:lnTo>
                <a:lnTo>
                  <a:pt x="2206" y="3944"/>
                </a:lnTo>
                <a:lnTo>
                  <a:pt x="2325" y="3779"/>
                </a:lnTo>
                <a:lnTo>
                  <a:pt x="2387" y="3691"/>
                </a:lnTo>
                <a:lnTo>
                  <a:pt x="2451" y="3597"/>
                </a:lnTo>
                <a:lnTo>
                  <a:pt x="2513" y="3507"/>
                </a:lnTo>
                <a:lnTo>
                  <a:pt x="2566" y="3425"/>
                </a:lnTo>
                <a:lnTo>
                  <a:pt x="2612" y="3351"/>
                </a:lnTo>
                <a:lnTo>
                  <a:pt x="2652" y="3285"/>
                </a:lnTo>
                <a:lnTo>
                  <a:pt x="2687" y="3226"/>
                </a:lnTo>
                <a:lnTo>
                  <a:pt x="2716" y="3171"/>
                </a:lnTo>
                <a:lnTo>
                  <a:pt x="2741" y="3122"/>
                </a:lnTo>
                <a:lnTo>
                  <a:pt x="2763" y="3077"/>
                </a:lnTo>
                <a:lnTo>
                  <a:pt x="2782" y="3037"/>
                </a:lnTo>
                <a:lnTo>
                  <a:pt x="2799" y="2998"/>
                </a:lnTo>
                <a:lnTo>
                  <a:pt x="2830" y="2927"/>
                </a:lnTo>
                <a:lnTo>
                  <a:pt x="2847" y="2893"/>
                </a:lnTo>
                <a:lnTo>
                  <a:pt x="2863" y="2857"/>
                </a:lnTo>
                <a:lnTo>
                  <a:pt x="2881" y="2823"/>
                </a:lnTo>
                <a:lnTo>
                  <a:pt x="2901" y="2785"/>
                </a:lnTo>
                <a:lnTo>
                  <a:pt x="2913" y="2766"/>
                </a:lnTo>
                <a:lnTo>
                  <a:pt x="2927" y="2745"/>
                </a:lnTo>
                <a:lnTo>
                  <a:pt x="2942" y="2724"/>
                </a:lnTo>
                <a:lnTo>
                  <a:pt x="2960" y="2701"/>
                </a:lnTo>
                <a:lnTo>
                  <a:pt x="2980" y="2678"/>
                </a:lnTo>
                <a:lnTo>
                  <a:pt x="3000" y="2654"/>
                </a:lnTo>
                <a:lnTo>
                  <a:pt x="3045" y="2605"/>
                </a:lnTo>
                <a:lnTo>
                  <a:pt x="3096" y="2553"/>
                </a:lnTo>
                <a:lnTo>
                  <a:pt x="3151" y="2502"/>
                </a:lnTo>
                <a:lnTo>
                  <a:pt x="3207" y="2448"/>
                </a:lnTo>
                <a:lnTo>
                  <a:pt x="3266" y="2395"/>
                </a:lnTo>
                <a:lnTo>
                  <a:pt x="3325" y="2344"/>
                </a:lnTo>
                <a:lnTo>
                  <a:pt x="3384" y="2293"/>
                </a:lnTo>
                <a:lnTo>
                  <a:pt x="3443" y="2245"/>
                </a:lnTo>
                <a:lnTo>
                  <a:pt x="3499" y="2200"/>
                </a:lnTo>
                <a:lnTo>
                  <a:pt x="3552" y="2158"/>
                </a:lnTo>
                <a:lnTo>
                  <a:pt x="3602" y="2120"/>
                </a:lnTo>
                <a:lnTo>
                  <a:pt x="3646" y="2088"/>
                </a:lnTo>
                <a:lnTo>
                  <a:pt x="3685" y="2060"/>
                </a:lnTo>
                <a:lnTo>
                  <a:pt x="3702" y="2048"/>
                </a:lnTo>
                <a:lnTo>
                  <a:pt x="3718" y="2035"/>
                </a:lnTo>
                <a:lnTo>
                  <a:pt x="3734" y="2023"/>
                </a:lnTo>
                <a:lnTo>
                  <a:pt x="3749" y="2009"/>
                </a:lnTo>
                <a:lnTo>
                  <a:pt x="3763" y="1996"/>
                </a:lnTo>
                <a:lnTo>
                  <a:pt x="3777" y="1982"/>
                </a:lnTo>
                <a:lnTo>
                  <a:pt x="3790" y="1968"/>
                </a:lnTo>
                <a:lnTo>
                  <a:pt x="3802" y="1954"/>
                </a:lnTo>
                <a:lnTo>
                  <a:pt x="3812" y="1940"/>
                </a:lnTo>
                <a:lnTo>
                  <a:pt x="3823" y="1926"/>
                </a:lnTo>
                <a:lnTo>
                  <a:pt x="3841" y="1898"/>
                </a:lnTo>
                <a:lnTo>
                  <a:pt x="3856" y="1870"/>
                </a:lnTo>
                <a:lnTo>
                  <a:pt x="3864" y="1856"/>
                </a:lnTo>
                <a:lnTo>
                  <a:pt x="3869" y="1843"/>
                </a:lnTo>
                <a:lnTo>
                  <a:pt x="3875" y="1829"/>
                </a:lnTo>
                <a:lnTo>
                  <a:pt x="3879" y="1816"/>
                </a:lnTo>
                <a:lnTo>
                  <a:pt x="3882" y="1803"/>
                </a:lnTo>
                <a:lnTo>
                  <a:pt x="3884" y="1791"/>
                </a:lnTo>
                <a:lnTo>
                  <a:pt x="3887" y="1778"/>
                </a:lnTo>
                <a:lnTo>
                  <a:pt x="3888" y="1766"/>
                </a:lnTo>
                <a:lnTo>
                  <a:pt x="3889" y="1754"/>
                </a:lnTo>
                <a:lnTo>
                  <a:pt x="3889" y="1742"/>
                </a:lnTo>
                <a:lnTo>
                  <a:pt x="3888" y="1731"/>
                </a:lnTo>
                <a:lnTo>
                  <a:pt x="3885" y="1721"/>
                </a:lnTo>
                <a:lnTo>
                  <a:pt x="3882" y="1711"/>
                </a:lnTo>
                <a:lnTo>
                  <a:pt x="3879" y="1701"/>
                </a:lnTo>
                <a:lnTo>
                  <a:pt x="3875" y="1692"/>
                </a:lnTo>
                <a:lnTo>
                  <a:pt x="3870" y="1684"/>
                </a:lnTo>
                <a:lnTo>
                  <a:pt x="3865" y="1676"/>
                </a:lnTo>
                <a:lnTo>
                  <a:pt x="3859" y="1669"/>
                </a:lnTo>
                <a:lnTo>
                  <a:pt x="3783" y="1596"/>
                </a:lnTo>
                <a:lnTo>
                  <a:pt x="3736" y="1548"/>
                </a:lnTo>
                <a:lnTo>
                  <a:pt x="3711" y="1521"/>
                </a:lnTo>
                <a:lnTo>
                  <a:pt x="3686" y="1493"/>
                </a:lnTo>
                <a:lnTo>
                  <a:pt x="3661" y="1463"/>
                </a:lnTo>
                <a:lnTo>
                  <a:pt x="3636" y="1432"/>
                </a:lnTo>
                <a:lnTo>
                  <a:pt x="3614" y="1399"/>
                </a:lnTo>
                <a:lnTo>
                  <a:pt x="3591" y="1365"/>
                </a:lnTo>
                <a:lnTo>
                  <a:pt x="3571" y="1330"/>
                </a:lnTo>
                <a:lnTo>
                  <a:pt x="3562" y="1312"/>
                </a:lnTo>
                <a:lnTo>
                  <a:pt x="3554" y="1293"/>
                </a:lnTo>
                <a:lnTo>
                  <a:pt x="3545" y="1275"/>
                </a:lnTo>
                <a:lnTo>
                  <a:pt x="3537" y="1257"/>
                </a:lnTo>
                <a:lnTo>
                  <a:pt x="3531" y="1237"/>
                </a:lnTo>
                <a:lnTo>
                  <a:pt x="3526" y="1219"/>
                </a:lnTo>
                <a:lnTo>
                  <a:pt x="3514" y="1177"/>
                </a:lnTo>
                <a:lnTo>
                  <a:pt x="3503" y="1130"/>
                </a:lnTo>
                <a:lnTo>
                  <a:pt x="3493" y="1076"/>
                </a:lnTo>
                <a:lnTo>
                  <a:pt x="3485" y="1019"/>
                </a:lnTo>
                <a:lnTo>
                  <a:pt x="3477" y="958"/>
                </a:lnTo>
                <a:lnTo>
                  <a:pt x="3475" y="926"/>
                </a:lnTo>
                <a:lnTo>
                  <a:pt x="3473" y="894"/>
                </a:lnTo>
                <a:lnTo>
                  <a:pt x="3472" y="860"/>
                </a:lnTo>
                <a:lnTo>
                  <a:pt x="3472" y="828"/>
                </a:lnTo>
                <a:lnTo>
                  <a:pt x="3473" y="794"/>
                </a:lnTo>
                <a:lnTo>
                  <a:pt x="3474" y="760"/>
                </a:lnTo>
                <a:lnTo>
                  <a:pt x="3476" y="727"/>
                </a:lnTo>
                <a:lnTo>
                  <a:pt x="3480" y="694"/>
                </a:lnTo>
                <a:lnTo>
                  <a:pt x="3485" y="660"/>
                </a:lnTo>
                <a:lnTo>
                  <a:pt x="3491" y="627"/>
                </a:lnTo>
                <a:lnTo>
                  <a:pt x="3499" y="594"/>
                </a:lnTo>
                <a:lnTo>
                  <a:pt x="3507" y="562"/>
                </a:lnTo>
                <a:lnTo>
                  <a:pt x="3517" y="531"/>
                </a:lnTo>
                <a:lnTo>
                  <a:pt x="3529" y="499"/>
                </a:lnTo>
                <a:lnTo>
                  <a:pt x="3542" y="469"/>
                </a:lnTo>
                <a:lnTo>
                  <a:pt x="3557" y="440"/>
                </a:lnTo>
                <a:lnTo>
                  <a:pt x="3574" y="412"/>
                </a:lnTo>
                <a:lnTo>
                  <a:pt x="3592" y="386"/>
                </a:lnTo>
                <a:lnTo>
                  <a:pt x="3612" y="360"/>
                </a:lnTo>
                <a:lnTo>
                  <a:pt x="3634" y="335"/>
                </a:lnTo>
                <a:lnTo>
                  <a:pt x="3658" y="313"/>
                </a:lnTo>
                <a:lnTo>
                  <a:pt x="3671" y="302"/>
                </a:lnTo>
                <a:lnTo>
                  <a:pt x="3685" y="291"/>
                </a:lnTo>
                <a:lnTo>
                  <a:pt x="3784" y="216"/>
                </a:lnTo>
                <a:lnTo>
                  <a:pt x="3830" y="183"/>
                </a:lnTo>
                <a:lnTo>
                  <a:pt x="3873" y="153"/>
                </a:lnTo>
                <a:lnTo>
                  <a:pt x="3913" y="125"/>
                </a:lnTo>
                <a:lnTo>
                  <a:pt x="3953" y="100"/>
                </a:lnTo>
                <a:lnTo>
                  <a:pt x="3974" y="89"/>
                </a:lnTo>
                <a:lnTo>
                  <a:pt x="3993" y="78"/>
                </a:lnTo>
                <a:lnTo>
                  <a:pt x="4013" y="69"/>
                </a:lnTo>
                <a:lnTo>
                  <a:pt x="4034" y="59"/>
                </a:lnTo>
                <a:lnTo>
                  <a:pt x="4055" y="50"/>
                </a:lnTo>
                <a:lnTo>
                  <a:pt x="4077" y="43"/>
                </a:lnTo>
                <a:lnTo>
                  <a:pt x="4098" y="35"/>
                </a:lnTo>
                <a:lnTo>
                  <a:pt x="4121" y="29"/>
                </a:lnTo>
                <a:lnTo>
                  <a:pt x="4144" y="24"/>
                </a:lnTo>
                <a:lnTo>
                  <a:pt x="4169" y="18"/>
                </a:lnTo>
                <a:lnTo>
                  <a:pt x="4194" y="14"/>
                </a:lnTo>
                <a:lnTo>
                  <a:pt x="4221" y="10"/>
                </a:lnTo>
                <a:lnTo>
                  <a:pt x="4249" y="6"/>
                </a:lnTo>
                <a:lnTo>
                  <a:pt x="4277" y="4"/>
                </a:lnTo>
                <a:lnTo>
                  <a:pt x="4308" y="2"/>
                </a:lnTo>
                <a:lnTo>
                  <a:pt x="4339" y="0"/>
                </a:lnTo>
                <a:lnTo>
                  <a:pt x="4406" y="0"/>
                </a:lnTo>
                <a:lnTo>
                  <a:pt x="4482" y="1"/>
                </a:lnTo>
                <a:lnTo>
                  <a:pt x="4626" y="6"/>
                </a:lnTo>
                <a:lnTo>
                  <a:pt x="4743" y="11"/>
                </a:lnTo>
                <a:lnTo>
                  <a:pt x="4792" y="14"/>
                </a:lnTo>
                <a:lnTo>
                  <a:pt x="4836" y="17"/>
                </a:lnTo>
                <a:lnTo>
                  <a:pt x="4876" y="20"/>
                </a:lnTo>
                <a:lnTo>
                  <a:pt x="4911" y="25"/>
                </a:lnTo>
                <a:lnTo>
                  <a:pt x="4943" y="30"/>
                </a:lnTo>
                <a:lnTo>
                  <a:pt x="4972" y="37"/>
                </a:lnTo>
                <a:lnTo>
                  <a:pt x="4996" y="44"/>
                </a:lnTo>
                <a:lnTo>
                  <a:pt x="5019" y="53"/>
                </a:lnTo>
                <a:lnTo>
                  <a:pt x="5038" y="62"/>
                </a:lnTo>
                <a:lnTo>
                  <a:pt x="5058" y="74"/>
                </a:lnTo>
                <a:lnTo>
                  <a:pt x="5075" y="88"/>
                </a:lnTo>
                <a:lnTo>
                  <a:pt x="5091" y="103"/>
                </a:lnTo>
                <a:lnTo>
                  <a:pt x="5120" y="133"/>
                </a:lnTo>
                <a:lnTo>
                  <a:pt x="5132" y="147"/>
                </a:lnTo>
                <a:lnTo>
                  <a:pt x="5141" y="160"/>
                </a:lnTo>
                <a:lnTo>
                  <a:pt x="5150" y="172"/>
                </a:lnTo>
                <a:lnTo>
                  <a:pt x="5156" y="185"/>
                </a:lnTo>
                <a:lnTo>
                  <a:pt x="5163" y="197"/>
                </a:lnTo>
                <a:lnTo>
                  <a:pt x="5167" y="209"/>
                </a:lnTo>
                <a:lnTo>
                  <a:pt x="5170" y="223"/>
                </a:lnTo>
                <a:lnTo>
                  <a:pt x="5174" y="237"/>
                </a:lnTo>
                <a:lnTo>
                  <a:pt x="5176" y="251"/>
                </a:lnTo>
                <a:lnTo>
                  <a:pt x="5177" y="269"/>
                </a:lnTo>
                <a:lnTo>
                  <a:pt x="5178" y="305"/>
                </a:lnTo>
                <a:lnTo>
                  <a:pt x="5178" y="349"/>
                </a:lnTo>
                <a:lnTo>
                  <a:pt x="5178" y="373"/>
                </a:lnTo>
                <a:lnTo>
                  <a:pt x="5177" y="395"/>
                </a:lnTo>
                <a:lnTo>
                  <a:pt x="5172" y="436"/>
                </a:lnTo>
                <a:lnTo>
                  <a:pt x="5167" y="473"/>
                </a:lnTo>
                <a:lnTo>
                  <a:pt x="5164" y="509"/>
                </a:lnTo>
                <a:lnTo>
                  <a:pt x="5163" y="526"/>
                </a:lnTo>
                <a:lnTo>
                  <a:pt x="5163" y="545"/>
                </a:lnTo>
                <a:lnTo>
                  <a:pt x="5164" y="563"/>
                </a:lnTo>
                <a:lnTo>
                  <a:pt x="5166" y="582"/>
                </a:lnTo>
                <a:lnTo>
                  <a:pt x="5169" y="602"/>
                </a:lnTo>
                <a:lnTo>
                  <a:pt x="5176" y="623"/>
                </a:lnTo>
                <a:lnTo>
                  <a:pt x="5183" y="644"/>
                </a:lnTo>
                <a:lnTo>
                  <a:pt x="5193" y="668"/>
                </a:lnTo>
                <a:lnTo>
                  <a:pt x="5203" y="694"/>
                </a:lnTo>
                <a:lnTo>
                  <a:pt x="5210" y="720"/>
                </a:lnTo>
                <a:lnTo>
                  <a:pt x="5217" y="747"/>
                </a:lnTo>
                <a:lnTo>
                  <a:pt x="5221" y="774"/>
                </a:lnTo>
                <a:lnTo>
                  <a:pt x="5225" y="802"/>
                </a:lnTo>
                <a:lnTo>
                  <a:pt x="5227" y="830"/>
                </a:lnTo>
                <a:lnTo>
                  <a:pt x="5232" y="886"/>
                </a:lnTo>
                <a:lnTo>
                  <a:pt x="5234" y="939"/>
                </a:lnTo>
                <a:lnTo>
                  <a:pt x="5236" y="963"/>
                </a:lnTo>
                <a:lnTo>
                  <a:pt x="5239" y="986"/>
                </a:lnTo>
                <a:lnTo>
                  <a:pt x="5242" y="1008"/>
                </a:lnTo>
                <a:lnTo>
                  <a:pt x="5248" y="1028"/>
                </a:lnTo>
                <a:lnTo>
                  <a:pt x="5253" y="1045"/>
                </a:lnTo>
                <a:lnTo>
                  <a:pt x="5257" y="1053"/>
                </a:lnTo>
                <a:lnTo>
                  <a:pt x="5262" y="1060"/>
                </a:lnTo>
                <a:lnTo>
                  <a:pt x="5276" y="1081"/>
                </a:lnTo>
                <a:lnTo>
                  <a:pt x="5293" y="1102"/>
                </a:lnTo>
                <a:lnTo>
                  <a:pt x="5329" y="1145"/>
                </a:lnTo>
                <a:lnTo>
                  <a:pt x="5347" y="1168"/>
                </a:lnTo>
                <a:lnTo>
                  <a:pt x="5362" y="1190"/>
                </a:lnTo>
                <a:lnTo>
                  <a:pt x="5368" y="1201"/>
                </a:lnTo>
                <a:lnTo>
                  <a:pt x="5373" y="1212"/>
                </a:lnTo>
                <a:lnTo>
                  <a:pt x="5378" y="1222"/>
                </a:lnTo>
                <a:lnTo>
                  <a:pt x="5381" y="1234"/>
                </a:lnTo>
                <a:lnTo>
                  <a:pt x="5386" y="1256"/>
                </a:lnTo>
                <a:lnTo>
                  <a:pt x="5388" y="1276"/>
                </a:lnTo>
                <a:lnTo>
                  <a:pt x="5389" y="1287"/>
                </a:lnTo>
                <a:lnTo>
                  <a:pt x="5389" y="1296"/>
                </a:lnTo>
                <a:lnTo>
                  <a:pt x="5387" y="1306"/>
                </a:lnTo>
                <a:lnTo>
                  <a:pt x="5385" y="1316"/>
                </a:lnTo>
                <a:lnTo>
                  <a:pt x="5383" y="1324"/>
                </a:lnTo>
                <a:lnTo>
                  <a:pt x="5379" y="1333"/>
                </a:lnTo>
                <a:lnTo>
                  <a:pt x="5372" y="1342"/>
                </a:lnTo>
                <a:lnTo>
                  <a:pt x="5366" y="1350"/>
                </a:lnTo>
                <a:lnTo>
                  <a:pt x="5357" y="1358"/>
                </a:lnTo>
                <a:lnTo>
                  <a:pt x="5348" y="1365"/>
                </a:lnTo>
                <a:lnTo>
                  <a:pt x="5336" y="1373"/>
                </a:lnTo>
                <a:lnTo>
                  <a:pt x="5323" y="1379"/>
                </a:lnTo>
                <a:lnTo>
                  <a:pt x="5309" y="1386"/>
                </a:lnTo>
                <a:lnTo>
                  <a:pt x="5297" y="1394"/>
                </a:lnTo>
                <a:lnTo>
                  <a:pt x="5286" y="1404"/>
                </a:lnTo>
                <a:lnTo>
                  <a:pt x="5278" y="1414"/>
                </a:lnTo>
                <a:lnTo>
                  <a:pt x="5271" y="1424"/>
                </a:lnTo>
                <a:lnTo>
                  <a:pt x="5265" y="1435"/>
                </a:lnTo>
                <a:lnTo>
                  <a:pt x="5261" y="1447"/>
                </a:lnTo>
                <a:lnTo>
                  <a:pt x="5257" y="1460"/>
                </a:lnTo>
                <a:lnTo>
                  <a:pt x="5254" y="1473"/>
                </a:lnTo>
                <a:lnTo>
                  <a:pt x="5252" y="1486"/>
                </a:lnTo>
                <a:lnTo>
                  <a:pt x="5251" y="1512"/>
                </a:lnTo>
                <a:lnTo>
                  <a:pt x="5251" y="1540"/>
                </a:lnTo>
                <a:lnTo>
                  <a:pt x="5251" y="1567"/>
                </a:lnTo>
                <a:lnTo>
                  <a:pt x="5251" y="1600"/>
                </a:lnTo>
                <a:lnTo>
                  <a:pt x="5253" y="1640"/>
                </a:lnTo>
                <a:lnTo>
                  <a:pt x="5257" y="1730"/>
                </a:lnTo>
                <a:lnTo>
                  <a:pt x="5265" y="1839"/>
                </a:lnTo>
                <a:lnTo>
                  <a:pt x="5264" y="1844"/>
                </a:lnTo>
                <a:lnTo>
                  <a:pt x="5259" y="1857"/>
                </a:lnTo>
                <a:lnTo>
                  <a:pt x="5255" y="1867"/>
                </a:lnTo>
                <a:lnTo>
                  <a:pt x="5250" y="1877"/>
                </a:lnTo>
                <a:lnTo>
                  <a:pt x="5242" y="1888"/>
                </a:lnTo>
                <a:lnTo>
                  <a:pt x="5233" y="1899"/>
                </a:lnTo>
                <a:lnTo>
                  <a:pt x="5221" y="1911"/>
                </a:lnTo>
                <a:lnTo>
                  <a:pt x="5206" y="1923"/>
                </a:lnTo>
                <a:lnTo>
                  <a:pt x="5188" y="1935"/>
                </a:lnTo>
                <a:lnTo>
                  <a:pt x="5167" y="1945"/>
                </a:lnTo>
                <a:lnTo>
                  <a:pt x="5143" y="1954"/>
                </a:lnTo>
                <a:lnTo>
                  <a:pt x="5129" y="1958"/>
                </a:lnTo>
                <a:lnTo>
                  <a:pt x="5116" y="1962"/>
                </a:lnTo>
                <a:lnTo>
                  <a:pt x="5100" y="1966"/>
                </a:lnTo>
                <a:lnTo>
                  <a:pt x="5083" y="1969"/>
                </a:lnTo>
                <a:lnTo>
                  <a:pt x="5066" y="1971"/>
                </a:lnTo>
                <a:lnTo>
                  <a:pt x="5048" y="1973"/>
                </a:lnTo>
                <a:lnTo>
                  <a:pt x="5026" y="1974"/>
                </a:lnTo>
                <a:lnTo>
                  <a:pt x="5006" y="1975"/>
                </a:lnTo>
                <a:lnTo>
                  <a:pt x="4969" y="1974"/>
                </a:lnTo>
                <a:lnTo>
                  <a:pt x="4953" y="1974"/>
                </a:lnTo>
                <a:lnTo>
                  <a:pt x="4938" y="1975"/>
                </a:lnTo>
                <a:lnTo>
                  <a:pt x="4925" y="1977"/>
                </a:lnTo>
                <a:lnTo>
                  <a:pt x="4914" y="1981"/>
                </a:lnTo>
                <a:lnTo>
                  <a:pt x="4908" y="1984"/>
                </a:lnTo>
                <a:lnTo>
                  <a:pt x="4904" y="1987"/>
                </a:lnTo>
                <a:lnTo>
                  <a:pt x="4900" y="1991"/>
                </a:lnTo>
                <a:lnTo>
                  <a:pt x="4895" y="1996"/>
                </a:lnTo>
                <a:lnTo>
                  <a:pt x="4892" y="2001"/>
                </a:lnTo>
                <a:lnTo>
                  <a:pt x="4889" y="2008"/>
                </a:lnTo>
                <a:lnTo>
                  <a:pt x="4887" y="2015"/>
                </a:lnTo>
                <a:lnTo>
                  <a:pt x="4885" y="2024"/>
                </a:lnTo>
                <a:lnTo>
                  <a:pt x="4882" y="2033"/>
                </a:lnTo>
                <a:lnTo>
                  <a:pt x="4882" y="2044"/>
                </a:lnTo>
                <a:lnTo>
                  <a:pt x="4881" y="2068"/>
                </a:lnTo>
                <a:lnTo>
                  <a:pt x="4883" y="2098"/>
                </a:lnTo>
                <a:lnTo>
                  <a:pt x="4888" y="2133"/>
                </a:lnTo>
                <a:lnTo>
                  <a:pt x="4891" y="2151"/>
                </a:lnTo>
                <a:lnTo>
                  <a:pt x="4896" y="2171"/>
                </a:lnTo>
                <a:lnTo>
                  <a:pt x="4903" y="2190"/>
                </a:lnTo>
                <a:lnTo>
                  <a:pt x="4911" y="2208"/>
                </a:lnTo>
                <a:lnTo>
                  <a:pt x="4921" y="2228"/>
                </a:lnTo>
                <a:lnTo>
                  <a:pt x="4932" y="2246"/>
                </a:lnTo>
                <a:lnTo>
                  <a:pt x="4944" y="2265"/>
                </a:lnTo>
                <a:lnTo>
                  <a:pt x="4957" y="2284"/>
                </a:lnTo>
                <a:lnTo>
                  <a:pt x="4971" y="2303"/>
                </a:lnTo>
                <a:lnTo>
                  <a:pt x="4986" y="2321"/>
                </a:lnTo>
                <a:lnTo>
                  <a:pt x="5018" y="2360"/>
                </a:lnTo>
                <a:lnTo>
                  <a:pt x="5052" y="2399"/>
                </a:lnTo>
                <a:lnTo>
                  <a:pt x="5090" y="2437"/>
                </a:lnTo>
                <a:lnTo>
                  <a:pt x="5166" y="2518"/>
                </a:lnTo>
                <a:lnTo>
                  <a:pt x="5204" y="2560"/>
                </a:lnTo>
                <a:lnTo>
                  <a:pt x="5241" y="2602"/>
                </a:lnTo>
                <a:lnTo>
                  <a:pt x="5277" y="2646"/>
                </a:lnTo>
                <a:lnTo>
                  <a:pt x="5294" y="2668"/>
                </a:lnTo>
                <a:lnTo>
                  <a:pt x="5310" y="2691"/>
                </a:lnTo>
                <a:lnTo>
                  <a:pt x="5325" y="2713"/>
                </a:lnTo>
                <a:lnTo>
                  <a:pt x="5340" y="2737"/>
                </a:lnTo>
                <a:lnTo>
                  <a:pt x="5354" y="2761"/>
                </a:lnTo>
                <a:lnTo>
                  <a:pt x="5367" y="2785"/>
                </a:lnTo>
                <a:lnTo>
                  <a:pt x="5380" y="2811"/>
                </a:lnTo>
                <a:lnTo>
                  <a:pt x="5396" y="2841"/>
                </a:lnTo>
                <a:lnTo>
                  <a:pt x="5435" y="2909"/>
                </a:lnTo>
                <a:lnTo>
                  <a:pt x="5482" y="2986"/>
                </a:lnTo>
                <a:lnTo>
                  <a:pt x="5535" y="3072"/>
                </a:lnTo>
                <a:lnTo>
                  <a:pt x="5594" y="3163"/>
                </a:lnTo>
                <a:lnTo>
                  <a:pt x="5656" y="3259"/>
                </a:lnTo>
                <a:lnTo>
                  <a:pt x="5720" y="3358"/>
                </a:lnTo>
                <a:lnTo>
                  <a:pt x="5787" y="3455"/>
                </a:lnTo>
                <a:lnTo>
                  <a:pt x="5854" y="3552"/>
                </a:lnTo>
                <a:lnTo>
                  <a:pt x="5919" y="3646"/>
                </a:lnTo>
                <a:lnTo>
                  <a:pt x="5981" y="3734"/>
                </a:lnTo>
                <a:lnTo>
                  <a:pt x="6039" y="3813"/>
                </a:lnTo>
                <a:lnTo>
                  <a:pt x="6093" y="3883"/>
                </a:lnTo>
                <a:lnTo>
                  <a:pt x="6139" y="3942"/>
                </a:lnTo>
                <a:lnTo>
                  <a:pt x="6160" y="3967"/>
                </a:lnTo>
                <a:lnTo>
                  <a:pt x="6178" y="3988"/>
                </a:lnTo>
                <a:lnTo>
                  <a:pt x="6194" y="4005"/>
                </a:lnTo>
                <a:lnTo>
                  <a:pt x="6208" y="4018"/>
                </a:lnTo>
                <a:lnTo>
                  <a:pt x="6222" y="4029"/>
                </a:lnTo>
                <a:lnTo>
                  <a:pt x="6237" y="4042"/>
                </a:lnTo>
                <a:lnTo>
                  <a:pt x="6277" y="4070"/>
                </a:lnTo>
                <a:lnTo>
                  <a:pt x="6324" y="4100"/>
                </a:lnTo>
                <a:lnTo>
                  <a:pt x="6378" y="4133"/>
                </a:lnTo>
                <a:lnTo>
                  <a:pt x="6438" y="4168"/>
                </a:lnTo>
                <a:lnTo>
                  <a:pt x="6502" y="4204"/>
                </a:lnTo>
                <a:lnTo>
                  <a:pt x="6571" y="4240"/>
                </a:lnTo>
                <a:lnTo>
                  <a:pt x="6641" y="4275"/>
                </a:lnTo>
                <a:lnTo>
                  <a:pt x="6713" y="4310"/>
                </a:lnTo>
                <a:lnTo>
                  <a:pt x="6785" y="4343"/>
                </a:lnTo>
                <a:lnTo>
                  <a:pt x="6856" y="4374"/>
                </a:lnTo>
                <a:lnTo>
                  <a:pt x="6924" y="4402"/>
                </a:lnTo>
                <a:lnTo>
                  <a:pt x="6989" y="4425"/>
                </a:lnTo>
                <a:lnTo>
                  <a:pt x="7019" y="4436"/>
                </a:lnTo>
                <a:lnTo>
                  <a:pt x="7049" y="4445"/>
                </a:lnTo>
                <a:lnTo>
                  <a:pt x="7077" y="4452"/>
                </a:lnTo>
                <a:lnTo>
                  <a:pt x="7103" y="4459"/>
                </a:lnTo>
                <a:lnTo>
                  <a:pt x="7128" y="4464"/>
                </a:lnTo>
                <a:lnTo>
                  <a:pt x="7150" y="4467"/>
                </a:lnTo>
                <a:lnTo>
                  <a:pt x="7175" y="4472"/>
                </a:lnTo>
                <a:lnTo>
                  <a:pt x="7203" y="4476"/>
                </a:lnTo>
                <a:lnTo>
                  <a:pt x="7273" y="4490"/>
                </a:lnTo>
                <a:lnTo>
                  <a:pt x="7357" y="4509"/>
                </a:lnTo>
                <a:lnTo>
                  <a:pt x="7452" y="4532"/>
                </a:lnTo>
                <a:lnTo>
                  <a:pt x="7667" y="4584"/>
                </a:lnTo>
                <a:lnTo>
                  <a:pt x="7896" y="4641"/>
                </a:lnTo>
                <a:lnTo>
                  <a:pt x="8119" y="4696"/>
                </a:lnTo>
                <a:lnTo>
                  <a:pt x="8222" y="4720"/>
                </a:lnTo>
                <a:lnTo>
                  <a:pt x="8316" y="4741"/>
                </a:lnTo>
                <a:lnTo>
                  <a:pt x="8396" y="4757"/>
                </a:lnTo>
                <a:lnTo>
                  <a:pt x="8432" y="4764"/>
                </a:lnTo>
                <a:lnTo>
                  <a:pt x="8463" y="4769"/>
                </a:lnTo>
                <a:lnTo>
                  <a:pt x="8491" y="4772"/>
                </a:lnTo>
                <a:lnTo>
                  <a:pt x="8514" y="4775"/>
                </a:lnTo>
                <a:lnTo>
                  <a:pt x="8531" y="4775"/>
                </a:lnTo>
                <a:lnTo>
                  <a:pt x="8537" y="4773"/>
                </a:lnTo>
                <a:lnTo>
                  <a:pt x="8543" y="4772"/>
                </a:lnTo>
                <a:lnTo>
                  <a:pt x="8560" y="4767"/>
                </a:lnTo>
                <a:lnTo>
                  <a:pt x="8573" y="4761"/>
                </a:lnTo>
                <a:lnTo>
                  <a:pt x="8583" y="4753"/>
                </a:lnTo>
                <a:lnTo>
                  <a:pt x="8591" y="4746"/>
                </a:lnTo>
                <a:lnTo>
                  <a:pt x="8596" y="4738"/>
                </a:lnTo>
                <a:lnTo>
                  <a:pt x="8601" y="4730"/>
                </a:lnTo>
                <a:lnTo>
                  <a:pt x="8608" y="4714"/>
                </a:lnTo>
                <a:lnTo>
                  <a:pt x="8612" y="4706"/>
                </a:lnTo>
                <a:lnTo>
                  <a:pt x="8619" y="4698"/>
                </a:lnTo>
                <a:lnTo>
                  <a:pt x="8626" y="4690"/>
                </a:lnTo>
                <a:lnTo>
                  <a:pt x="8637" y="4682"/>
                </a:lnTo>
                <a:lnTo>
                  <a:pt x="8651" y="4675"/>
                </a:lnTo>
                <a:lnTo>
                  <a:pt x="8668" y="4668"/>
                </a:lnTo>
                <a:lnTo>
                  <a:pt x="8690" y="4662"/>
                </a:lnTo>
                <a:lnTo>
                  <a:pt x="8718" y="4656"/>
                </a:lnTo>
                <a:lnTo>
                  <a:pt x="8751" y="4651"/>
                </a:lnTo>
                <a:lnTo>
                  <a:pt x="8791" y="4648"/>
                </a:lnTo>
                <a:lnTo>
                  <a:pt x="8837" y="4646"/>
                </a:lnTo>
                <a:lnTo>
                  <a:pt x="8887" y="4643"/>
                </a:lnTo>
                <a:lnTo>
                  <a:pt x="8995" y="4641"/>
                </a:lnTo>
                <a:lnTo>
                  <a:pt x="9107" y="4640"/>
                </a:lnTo>
                <a:lnTo>
                  <a:pt x="9213" y="4638"/>
                </a:lnTo>
                <a:lnTo>
                  <a:pt x="9260" y="4636"/>
                </a:lnTo>
                <a:lnTo>
                  <a:pt x="9302" y="4634"/>
                </a:lnTo>
                <a:lnTo>
                  <a:pt x="9339" y="4631"/>
                </a:lnTo>
                <a:lnTo>
                  <a:pt x="9368" y="4626"/>
                </a:lnTo>
                <a:lnTo>
                  <a:pt x="9379" y="4623"/>
                </a:lnTo>
                <a:lnTo>
                  <a:pt x="9388" y="4620"/>
                </a:lnTo>
                <a:lnTo>
                  <a:pt x="9394" y="4617"/>
                </a:lnTo>
                <a:lnTo>
                  <a:pt x="9399" y="4612"/>
                </a:lnTo>
                <a:lnTo>
                  <a:pt x="9407" y="4596"/>
                </a:lnTo>
                <a:lnTo>
                  <a:pt x="9420" y="4566"/>
                </a:lnTo>
                <a:lnTo>
                  <a:pt x="9459" y="4469"/>
                </a:lnTo>
                <a:lnTo>
                  <a:pt x="9508" y="4342"/>
                </a:lnTo>
                <a:lnTo>
                  <a:pt x="9562" y="4198"/>
                </a:lnTo>
                <a:lnTo>
                  <a:pt x="9660" y="3933"/>
                </a:lnTo>
                <a:lnTo>
                  <a:pt x="9704" y="3815"/>
                </a:lnTo>
                <a:lnTo>
                  <a:pt x="12314" y="4670"/>
                </a:lnTo>
                <a:lnTo>
                  <a:pt x="11400" y="7630"/>
                </a:lnTo>
                <a:lnTo>
                  <a:pt x="8747" y="6860"/>
                </a:lnTo>
                <a:lnTo>
                  <a:pt x="9066" y="5946"/>
                </a:lnTo>
                <a:lnTo>
                  <a:pt x="9211" y="5424"/>
                </a:lnTo>
                <a:lnTo>
                  <a:pt x="9190" y="5414"/>
                </a:lnTo>
                <a:lnTo>
                  <a:pt x="9169" y="5402"/>
                </a:lnTo>
                <a:lnTo>
                  <a:pt x="9140" y="5389"/>
                </a:lnTo>
                <a:lnTo>
                  <a:pt x="9107" y="5375"/>
                </a:lnTo>
                <a:lnTo>
                  <a:pt x="9088" y="5370"/>
                </a:lnTo>
                <a:lnTo>
                  <a:pt x="9070" y="5363"/>
                </a:lnTo>
                <a:lnTo>
                  <a:pt x="9051" y="5359"/>
                </a:lnTo>
                <a:lnTo>
                  <a:pt x="9031" y="5356"/>
                </a:lnTo>
                <a:lnTo>
                  <a:pt x="9012" y="5353"/>
                </a:lnTo>
                <a:lnTo>
                  <a:pt x="8993" y="5352"/>
                </a:lnTo>
                <a:lnTo>
                  <a:pt x="8971" y="5351"/>
                </a:lnTo>
                <a:lnTo>
                  <a:pt x="8943" y="5350"/>
                </a:lnTo>
                <a:lnTo>
                  <a:pt x="8878" y="5343"/>
                </a:lnTo>
                <a:lnTo>
                  <a:pt x="8801" y="5334"/>
                </a:lnTo>
                <a:lnTo>
                  <a:pt x="8723" y="5323"/>
                </a:lnTo>
                <a:lnTo>
                  <a:pt x="8587" y="5303"/>
                </a:lnTo>
                <a:lnTo>
                  <a:pt x="8529" y="5294"/>
                </a:lnTo>
                <a:lnTo>
                  <a:pt x="8511" y="5319"/>
                </a:lnTo>
                <a:lnTo>
                  <a:pt x="8493" y="5345"/>
                </a:lnTo>
                <a:lnTo>
                  <a:pt x="8471" y="5374"/>
                </a:lnTo>
                <a:lnTo>
                  <a:pt x="8458" y="5389"/>
                </a:lnTo>
                <a:lnTo>
                  <a:pt x="8445" y="5403"/>
                </a:lnTo>
                <a:lnTo>
                  <a:pt x="8432" y="5417"/>
                </a:lnTo>
                <a:lnTo>
                  <a:pt x="8418" y="5429"/>
                </a:lnTo>
                <a:lnTo>
                  <a:pt x="8405" y="5439"/>
                </a:lnTo>
                <a:lnTo>
                  <a:pt x="8392" y="5447"/>
                </a:lnTo>
                <a:lnTo>
                  <a:pt x="8387" y="5450"/>
                </a:lnTo>
                <a:lnTo>
                  <a:pt x="8380" y="5452"/>
                </a:lnTo>
                <a:lnTo>
                  <a:pt x="8375" y="5453"/>
                </a:lnTo>
                <a:lnTo>
                  <a:pt x="8369" y="5453"/>
                </a:lnTo>
                <a:lnTo>
                  <a:pt x="8337" y="5459"/>
                </a:lnTo>
                <a:lnTo>
                  <a:pt x="8300" y="5463"/>
                </a:lnTo>
                <a:lnTo>
                  <a:pt x="8252" y="5468"/>
                </a:lnTo>
                <a:lnTo>
                  <a:pt x="8198" y="5474"/>
                </a:lnTo>
                <a:lnTo>
                  <a:pt x="8136" y="5478"/>
                </a:lnTo>
                <a:lnTo>
                  <a:pt x="8072" y="5481"/>
                </a:lnTo>
                <a:lnTo>
                  <a:pt x="8006" y="5482"/>
                </a:lnTo>
                <a:lnTo>
                  <a:pt x="7972" y="5483"/>
                </a:lnTo>
                <a:lnTo>
                  <a:pt x="7934" y="5486"/>
                </a:lnTo>
                <a:lnTo>
                  <a:pt x="7852" y="5490"/>
                </a:lnTo>
                <a:lnTo>
                  <a:pt x="7759" y="5495"/>
                </a:lnTo>
                <a:lnTo>
                  <a:pt x="7711" y="5497"/>
                </a:lnTo>
                <a:lnTo>
                  <a:pt x="7661" y="5498"/>
                </a:lnTo>
                <a:lnTo>
                  <a:pt x="7609" y="5498"/>
                </a:lnTo>
                <a:lnTo>
                  <a:pt x="7556" y="5497"/>
                </a:lnTo>
                <a:lnTo>
                  <a:pt x="7503" y="5494"/>
                </a:lnTo>
                <a:lnTo>
                  <a:pt x="7450" y="5489"/>
                </a:lnTo>
                <a:lnTo>
                  <a:pt x="7423" y="5486"/>
                </a:lnTo>
                <a:lnTo>
                  <a:pt x="7396" y="5481"/>
                </a:lnTo>
                <a:lnTo>
                  <a:pt x="7369" y="5476"/>
                </a:lnTo>
                <a:lnTo>
                  <a:pt x="7343" y="5471"/>
                </a:lnTo>
                <a:lnTo>
                  <a:pt x="7317" y="5464"/>
                </a:lnTo>
                <a:lnTo>
                  <a:pt x="7290" y="5457"/>
                </a:lnTo>
                <a:lnTo>
                  <a:pt x="7264" y="5448"/>
                </a:lnTo>
                <a:lnTo>
                  <a:pt x="7237" y="5439"/>
                </a:lnTo>
                <a:lnTo>
                  <a:pt x="7005" y="5355"/>
                </a:lnTo>
                <a:lnTo>
                  <a:pt x="6748" y="5262"/>
                </a:lnTo>
                <a:lnTo>
                  <a:pt x="6508" y="5174"/>
                </a:lnTo>
                <a:lnTo>
                  <a:pt x="6406" y="5136"/>
                </a:lnTo>
                <a:lnTo>
                  <a:pt x="6324" y="5105"/>
                </a:lnTo>
                <a:lnTo>
                  <a:pt x="6281" y="5088"/>
                </a:lnTo>
                <a:lnTo>
                  <a:pt x="6224" y="5062"/>
                </a:lnTo>
                <a:lnTo>
                  <a:pt x="6157" y="5030"/>
                </a:lnTo>
                <a:lnTo>
                  <a:pt x="6079" y="4994"/>
                </a:lnTo>
                <a:lnTo>
                  <a:pt x="5906" y="4909"/>
                </a:lnTo>
                <a:lnTo>
                  <a:pt x="5724" y="4817"/>
                </a:lnTo>
                <a:lnTo>
                  <a:pt x="5551" y="4729"/>
                </a:lnTo>
                <a:lnTo>
                  <a:pt x="5405" y="4655"/>
                </a:lnTo>
                <a:lnTo>
                  <a:pt x="5265" y="4583"/>
                </a:lnTo>
                <a:lnTo>
                  <a:pt x="5249" y="4692"/>
                </a:lnTo>
                <a:lnTo>
                  <a:pt x="5211" y="4937"/>
                </a:lnTo>
                <a:lnTo>
                  <a:pt x="5189" y="5074"/>
                </a:lnTo>
                <a:lnTo>
                  <a:pt x="5167" y="5202"/>
                </a:lnTo>
                <a:lnTo>
                  <a:pt x="5149" y="5304"/>
                </a:lnTo>
                <a:lnTo>
                  <a:pt x="5140" y="5342"/>
                </a:lnTo>
                <a:lnTo>
                  <a:pt x="5134" y="5367"/>
                </a:lnTo>
                <a:lnTo>
                  <a:pt x="5128" y="5390"/>
                </a:lnTo>
                <a:lnTo>
                  <a:pt x="5122" y="5420"/>
                </a:lnTo>
                <a:lnTo>
                  <a:pt x="5107" y="5497"/>
                </a:lnTo>
                <a:lnTo>
                  <a:pt x="5090" y="5592"/>
                </a:lnTo>
                <a:lnTo>
                  <a:pt x="5069" y="5695"/>
                </a:lnTo>
                <a:lnTo>
                  <a:pt x="5059" y="5748"/>
                </a:lnTo>
                <a:lnTo>
                  <a:pt x="5047" y="5798"/>
                </a:lnTo>
                <a:lnTo>
                  <a:pt x="5034" y="5849"/>
                </a:lnTo>
                <a:lnTo>
                  <a:pt x="5020" y="5895"/>
                </a:lnTo>
                <a:lnTo>
                  <a:pt x="5006" y="5938"/>
                </a:lnTo>
                <a:lnTo>
                  <a:pt x="5000" y="5957"/>
                </a:lnTo>
                <a:lnTo>
                  <a:pt x="4992" y="5976"/>
                </a:lnTo>
                <a:lnTo>
                  <a:pt x="4984" y="5993"/>
                </a:lnTo>
                <a:lnTo>
                  <a:pt x="4976" y="6009"/>
                </a:lnTo>
                <a:lnTo>
                  <a:pt x="4968" y="6022"/>
                </a:lnTo>
                <a:lnTo>
                  <a:pt x="4961" y="6033"/>
                </a:lnTo>
                <a:lnTo>
                  <a:pt x="4931" y="6073"/>
                </a:lnTo>
                <a:lnTo>
                  <a:pt x="4908" y="6105"/>
                </a:lnTo>
                <a:lnTo>
                  <a:pt x="4890" y="6132"/>
                </a:lnTo>
                <a:lnTo>
                  <a:pt x="4883" y="6145"/>
                </a:lnTo>
                <a:lnTo>
                  <a:pt x="4877" y="6157"/>
                </a:lnTo>
                <a:lnTo>
                  <a:pt x="4873" y="6170"/>
                </a:lnTo>
                <a:lnTo>
                  <a:pt x="4868" y="6182"/>
                </a:lnTo>
                <a:lnTo>
                  <a:pt x="4865" y="6196"/>
                </a:lnTo>
                <a:lnTo>
                  <a:pt x="4863" y="6210"/>
                </a:lnTo>
                <a:lnTo>
                  <a:pt x="4861" y="6225"/>
                </a:lnTo>
                <a:lnTo>
                  <a:pt x="4860" y="6242"/>
                </a:lnTo>
                <a:lnTo>
                  <a:pt x="4859" y="6280"/>
                </a:lnTo>
                <a:lnTo>
                  <a:pt x="4860" y="6292"/>
                </a:lnTo>
                <a:lnTo>
                  <a:pt x="4861" y="6304"/>
                </a:lnTo>
                <a:lnTo>
                  <a:pt x="4864" y="6317"/>
                </a:lnTo>
                <a:lnTo>
                  <a:pt x="4867" y="6331"/>
                </a:lnTo>
                <a:lnTo>
                  <a:pt x="4877" y="6361"/>
                </a:lnTo>
                <a:lnTo>
                  <a:pt x="4890" y="6394"/>
                </a:lnTo>
                <a:lnTo>
                  <a:pt x="4905" y="6430"/>
                </a:lnTo>
                <a:lnTo>
                  <a:pt x="4922" y="6467"/>
                </a:lnTo>
                <a:lnTo>
                  <a:pt x="4961" y="6549"/>
                </a:lnTo>
                <a:lnTo>
                  <a:pt x="5003" y="6635"/>
                </a:lnTo>
                <a:lnTo>
                  <a:pt x="5023" y="6680"/>
                </a:lnTo>
                <a:lnTo>
                  <a:pt x="5042" y="6725"/>
                </a:lnTo>
                <a:lnTo>
                  <a:pt x="5062" y="6770"/>
                </a:lnTo>
                <a:lnTo>
                  <a:pt x="5079" y="6815"/>
                </a:lnTo>
                <a:lnTo>
                  <a:pt x="5093" y="6860"/>
                </a:lnTo>
                <a:lnTo>
                  <a:pt x="5106" y="6905"/>
                </a:lnTo>
                <a:lnTo>
                  <a:pt x="5113" y="6930"/>
                </a:lnTo>
                <a:lnTo>
                  <a:pt x="5124" y="6965"/>
                </a:lnTo>
                <a:lnTo>
                  <a:pt x="5139" y="7008"/>
                </a:lnTo>
                <a:lnTo>
                  <a:pt x="5157" y="7058"/>
                </a:lnTo>
                <a:lnTo>
                  <a:pt x="5203" y="7179"/>
                </a:lnTo>
                <a:lnTo>
                  <a:pt x="5258" y="7323"/>
                </a:lnTo>
                <a:lnTo>
                  <a:pt x="5322" y="7486"/>
                </a:lnTo>
                <a:lnTo>
                  <a:pt x="5392" y="7662"/>
                </a:lnTo>
                <a:lnTo>
                  <a:pt x="5543" y="8039"/>
                </a:lnTo>
                <a:lnTo>
                  <a:pt x="5694" y="8417"/>
                </a:lnTo>
                <a:lnTo>
                  <a:pt x="5830" y="8760"/>
                </a:lnTo>
                <a:lnTo>
                  <a:pt x="5887" y="8907"/>
                </a:lnTo>
                <a:lnTo>
                  <a:pt x="5934" y="9031"/>
                </a:lnTo>
                <a:lnTo>
                  <a:pt x="5970" y="9129"/>
                </a:lnTo>
                <a:lnTo>
                  <a:pt x="5981" y="9167"/>
                </a:lnTo>
                <a:lnTo>
                  <a:pt x="5990" y="9196"/>
                </a:lnTo>
                <a:lnTo>
                  <a:pt x="6035" y="9352"/>
                </a:lnTo>
                <a:lnTo>
                  <a:pt x="6107" y="9606"/>
                </a:lnTo>
                <a:lnTo>
                  <a:pt x="6152" y="9757"/>
                </a:lnTo>
                <a:lnTo>
                  <a:pt x="6201" y="9922"/>
                </a:lnTo>
                <a:lnTo>
                  <a:pt x="6252" y="10094"/>
                </a:lnTo>
                <a:lnTo>
                  <a:pt x="6306" y="10269"/>
                </a:lnTo>
                <a:lnTo>
                  <a:pt x="6361" y="10443"/>
                </a:lnTo>
                <a:lnTo>
                  <a:pt x="6415" y="10612"/>
                </a:lnTo>
                <a:lnTo>
                  <a:pt x="6469" y="10772"/>
                </a:lnTo>
                <a:lnTo>
                  <a:pt x="6495" y="10849"/>
                </a:lnTo>
                <a:lnTo>
                  <a:pt x="6521" y="10921"/>
                </a:lnTo>
                <a:lnTo>
                  <a:pt x="6545" y="10988"/>
                </a:lnTo>
                <a:lnTo>
                  <a:pt x="6569" y="11051"/>
                </a:lnTo>
                <a:lnTo>
                  <a:pt x="6592" y="11109"/>
                </a:lnTo>
                <a:lnTo>
                  <a:pt x="6614" y="11160"/>
                </a:lnTo>
                <a:lnTo>
                  <a:pt x="6635" y="11205"/>
                </a:lnTo>
                <a:lnTo>
                  <a:pt x="6653" y="11244"/>
                </a:lnTo>
                <a:lnTo>
                  <a:pt x="6671" y="11275"/>
                </a:lnTo>
                <a:lnTo>
                  <a:pt x="6679" y="11287"/>
                </a:lnTo>
                <a:lnTo>
                  <a:pt x="6686" y="11298"/>
                </a:lnTo>
                <a:lnTo>
                  <a:pt x="6701" y="11317"/>
                </a:lnTo>
                <a:lnTo>
                  <a:pt x="6715" y="11337"/>
                </a:lnTo>
                <a:lnTo>
                  <a:pt x="6729" y="11359"/>
                </a:lnTo>
                <a:lnTo>
                  <a:pt x="6742" y="11380"/>
                </a:lnTo>
                <a:lnTo>
                  <a:pt x="6755" y="11403"/>
                </a:lnTo>
                <a:lnTo>
                  <a:pt x="6767" y="11427"/>
                </a:lnTo>
                <a:lnTo>
                  <a:pt x="6789" y="11474"/>
                </a:lnTo>
                <a:lnTo>
                  <a:pt x="6812" y="11522"/>
                </a:lnTo>
                <a:lnTo>
                  <a:pt x="6832" y="11571"/>
                </a:lnTo>
                <a:lnTo>
                  <a:pt x="6871" y="11668"/>
                </a:lnTo>
                <a:lnTo>
                  <a:pt x="6890" y="11714"/>
                </a:lnTo>
                <a:lnTo>
                  <a:pt x="6910" y="11760"/>
                </a:lnTo>
                <a:lnTo>
                  <a:pt x="6928" y="11801"/>
                </a:lnTo>
                <a:lnTo>
                  <a:pt x="6947" y="11840"/>
                </a:lnTo>
                <a:lnTo>
                  <a:pt x="6958" y="11858"/>
                </a:lnTo>
                <a:lnTo>
                  <a:pt x="6968" y="11876"/>
                </a:lnTo>
                <a:lnTo>
                  <a:pt x="6978" y="11892"/>
                </a:lnTo>
                <a:lnTo>
                  <a:pt x="6989" y="11906"/>
                </a:lnTo>
                <a:lnTo>
                  <a:pt x="7000" y="11920"/>
                </a:lnTo>
                <a:lnTo>
                  <a:pt x="7011" y="11931"/>
                </a:lnTo>
                <a:lnTo>
                  <a:pt x="7022" y="11942"/>
                </a:lnTo>
                <a:lnTo>
                  <a:pt x="7034" y="11951"/>
                </a:lnTo>
                <a:lnTo>
                  <a:pt x="7085" y="11984"/>
                </a:lnTo>
                <a:lnTo>
                  <a:pt x="7112" y="12000"/>
                </a:lnTo>
                <a:lnTo>
                  <a:pt x="7141" y="12017"/>
                </a:lnTo>
                <a:lnTo>
                  <a:pt x="7170" y="12033"/>
                </a:lnTo>
                <a:lnTo>
                  <a:pt x="7202" y="12050"/>
                </a:lnTo>
                <a:lnTo>
                  <a:pt x="7235" y="12065"/>
                </a:lnTo>
                <a:lnTo>
                  <a:pt x="7271" y="12080"/>
                </a:lnTo>
                <a:lnTo>
                  <a:pt x="7308" y="12094"/>
                </a:lnTo>
                <a:lnTo>
                  <a:pt x="7349" y="12105"/>
                </a:lnTo>
                <a:lnTo>
                  <a:pt x="7392" y="12117"/>
                </a:lnTo>
                <a:lnTo>
                  <a:pt x="7438" y="12128"/>
                </a:lnTo>
                <a:lnTo>
                  <a:pt x="7488" y="12137"/>
                </a:lnTo>
                <a:lnTo>
                  <a:pt x="7541" y="12144"/>
                </a:lnTo>
                <a:lnTo>
                  <a:pt x="7597" y="12149"/>
                </a:lnTo>
                <a:lnTo>
                  <a:pt x="7658" y="12154"/>
                </a:lnTo>
                <a:lnTo>
                  <a:pt x="7717" y="12156"/>
                </a:lnTo>
                <a:lnTo>
                  <a:pt x="7772" y="12157"/>
                </a:lnTo>
                <a:lnTo>
                  <a:pt x="7822" y="12156"/>
                </a:lnTo>
                <a:lnTo>
                  <a:pt x="7867" y="12154"/>
                </a:lnTo>
                <a:lnTo>
                  <a:pt x="7908" y="12152"/>
                </a:lnTo>
                <a:lnTo>
                  <a:pt x="7945" y="12147"/>
                </a:lnTo>
                <a:lnTo>
                  <a:pt x="7980" y="12142"/>
                </a:lnTo>
                <a:lnTo>
                  <a:pt x="8012" y="12136"/>
                </a:lnTo>
                <a:lnTo>
                  <a:pt x="8041" y="12128"/>
                </a:lnTo>
                <a:lnTo>
                  <a:pt x="8069" y="12119"/>
                </a:lnTo>
                <a:lnTo>
                  <a:pt x="8096" y="12111"/>
                </a:lnTo>
                <a:lnTo>
                  <a:pt x="8121" y="12100"/>
                </a:lnTo>
                <a:lnTo>
                  <a:pt x="8146" y="12089"/>
                </a:lnTo>
                <a:lnTo>
                  <a:pt x="8172" y="12078"/>
                </a:lnTo>
                <a:lnTo>
                  <a:pt x="8225" y="12052"/>
                </a:lnTo>
                <a:lnTo>
                  <a:pt x="8277" y="12026"/>
                </a:lnTo>
                <a:lnTo>
                  <a:pt x="8327" y="12004"/>
                </a:lnTo>
                <a:lnTo>
                  <a:pt x="8350" y="11995"/>
                </a:lnTo>
                <a:lnTo>
                  <a:pt x="8373" y="11986"/>
                </a:lnTo>
                <a:lnTo>
                  <a:pt x="8395" y="11979"/>
                </a:lnTo>
                <a:lnTo>
                  <a:pt x="8416" y="11972"/>
                </a:lnTo>
                <a:lnTo>
                  <a:pt x="8436" y="11968"/>
                </a:lnTo>
                <a:lnTo>
                  <a:pt x="8454" y="11965"/>
                </a:lnTo>
                <a:lnTo>
                  <a:pt x="8473" y="11963"/>
                </a:lnTo>
                <a:lnTo>
                  <a:pt x="8489" y="11963"/>
                </a:lnTo>
                <a:lnTo>
                  <a:pt x="8504" y="11964"/>
                </a:lnTo>
                <a:lnTo>
                  <a:pt x="8519" y="11967"/>
                </a:lnTo>
                <a:lnTo>
                  <a:pt x="8532" y="11972"/>
                </a:lnTo>
                <a:lnTo>
                  <a:pt x="8543" y="11980"/>
                </a:lnTo>
                <a:lnTo>
                  <a:pt x="8553" y="11988"/>
                </a:lnTo>
                <a:lnTo>
                  <a:pt x="8563" y="11997"/>
                </a:lnTo>
                <a:lnTo>
                  <a:pt x="8570" y="12008"/>
                </a:lnTo>
                <a:lnTo>
                  <a:pt x="8577" y="12017"/>
                </a:lnTo>
                <a:lnTo>
                  <a:pt x="8582" y="12029"/>
                </a:lnTo>
                <a:lnTo>
                  <a:pt x="8587" y="12041"/>
                </a:lnTo>
                <a:lnTo>
                  <a:pt x="8588" y="12055"/>
                </a:lnTo>
                <a:lnTo>
                  <a:pt x="8589" y="12068"/>
                </a:lnTo>
                <a:lnTo>
                  <a:pt x="8587" y="12083"/>
                </a:lnTo>
                <a:lnTo>
                  <a:pt x="8583" y="12099"/>
                </a:lnTo>
                <a:lnTo>
                  <a:pt x="8578" y="12115"/>
                </a:lnTo>
                <a:lnTo>
                  <a:pt x="8569" y="12132"/>
                </a:lnTo>
                <a:lnTo>
                  <a:pt x="8560" y="12151"/>
                </a:lnTo>
                <a:lnTo>
                  <a:pt x="8547" y="12170"/>
                </a:lnTo>
                <a:lnTo>
                  <a:pt x="8532" y="12190"/>
                </a:lnTo>
                <a:lnTo>
                  <a:pt x="8515" y="12212"/>
                </a:lnTo>
                <a:lnTo>
                  <a:pt x="8493" y="12235"/>
                </a:lnTo>
                <a:lnTo>
                  <a:pt x="8466" y="12261"/>
                </a:lnTo>
                <a:lnTo>
                  <a:pt x="8436" y="12290"/>
                </a:lnTo>
                <a:lnTo>
                  <a:pt x="8403" y="12321"/>
                </a:lnTo>
                <a:lnTo>
                  <a:pt x="8366" y="12354"/>
                </a:lnTo>
                <a:lnTo>
                  <a:pt x="8328" y="12387"/>
                </a:lnTo>
                <a:lnTo>
                  <a:pt x="8286" y="12420"/>
                </a:lnTo>
                <a:lnTo>
                  <a:pt x="8244" y="12455"/>
                </a:lnTo>
                <a:lnTo>
                  <a:pt x="8201" y="12488"/>
                </a:lnTo>
                <a:lnTo>
                  <a:pt x="8157" y="12521"/>
                </a:lnTo>
                <a:lnTo>
                  <a:pt x="8114" y="12553"/>
                </a:lnTo>
                <a:lnTo>
                  <a:pt x="8072" y="12582"/>
                </a:lnTo>
                <a:lnTo>
                  <a:pt x="8030" y="12610"/>
                </a:lnTo>
                <a:lnTo>
                  <a:pt x="7991" y="12636"/>
                </a:lnTo>
                <a:lnTo>
                  <a:pt x="7954" y="12658"/>
                </a:lnTo>
                <a:lnTo>
                  <a:pt x="7919" y="12676"/>
                </a:lnTo>
                <a:lnTo>
                  <a:pt x="7884" y="12692"/>
                </a:lnTo>
                <a:lnTo>
                  <a:pt x="7841" y="12709"/>
                </a:lnTo>
                <a:lnTo>
                  <a:pt x="7795" y="12726"/>
                </a:lnTo>
                <a:lnTo>
                  <a:pt x="7744" y="12745"/>
                </a:lnTo>
                <a:lnTo>
                  <a:pt x="7691" y="12762"/>
                </a:lnTo>
                <a:lnTo>
                  <a:pt x="7636" y="12778"/>
                </a:lnTo>
                <a:lnTo>
                  <a:pt x="7527" y="12810"/>
                </a:lnTo>
                <a:lnTo>
                  <a:pt x="7427" y="12837"/>
                </a:lnTo>
                <a:lnTo>
                  <a:pt x="7344" y="12859"/>
                </a:lnTo>
                <a:lnTo>
                  <a:pt x="7266" y="12879"/>
                </a:lnTo>
                <a:lnTo>
                  <a:pt x="7281" y="12980"/>
                </a:lnTo>
                <a:lnTo>
                  <a:pt x="7189" y="13022"/>
                </a:lnTo>
                <a:lnTo>
                  <a:pt x="6982" y="13113"/>
                </a:lnTo>
                <a:lnTo>
                  <a:pt x="6867" y="13162"/>
                </a:lnTo>
                <a:lnTo>
                  <a:pt x="6761" y="13206"/>
                </a:lnTo>
                <a:lnTo>
                  <a:pt x="6716" y="13225"/>
                </a:lnTo>
                <a:lnTo>
                  <a:pt x="6678" y="13240"/>
                </a:lnTo>
                <a:lnTo>
                  <a:pt x="6647" y="13250"/>
                </a:lnTo>
                <a:lnTo>
                  <a:pt x="6628" y="13256"/>
                </a:lnTo>
                <a:lnTo>
                  <a:pt x="6622" y="13257"/>
                </a:lnTo>
                <a:lnTo>
                  <a:pt x="6615" y="13257"/>
                </a:lnTo>
                <a:lnTo>
                  <a:pt x="6610" y="13256"/>
                </a:lnTo>
                <a:lnTo>
                  <a:pt x="6603" y="13254"/>
                </a:lnTo>
                <a:lnTo>
                  <a:pt x="6598" y="13250"/>
                </a:lnTo>
                <a:lnTo>
                  <a:pt x="6593" y="13247"/>
                </a:lnTo>
                <a:lnTo>
                  <a:pt x="6588" y="13243"/>
                </a:lnTo>
                <a:lnTo>
                  <a:pt x="6583" y="13238"/>
                </a:lnTo>
                <a:lnTo>
                  <a:pt x="6574" y="13226"/>
                </a:lnTo>
                <a:lnTo>
                  <a:pt x="6566" y="13211"/>
                </a:lnTo>
                <a:lnTo>
                  <a:pt x="6557" y="13195"/>
                </a:lnTo>
                <a:lnTo>
                  <a:pt x="6549" y="13176"/>
                </a:lnTo>
                <a:lnTo>
                  <a:pt x="6533" y="13136"/>
                </a:lnTo>
                <a:lnTo>
                  <a:pt x="6514" y="13093"/>
                </a:lnTo>
                <a:lnTo>
                  <a:pt x="6505" y="13071"/>
                </a:lnTo>
                <a:lnTo>
                  <a:pt x="6494" y="13050"/>
                </a:lnTo>
                <a:lnTo>
                  <a:pt x="6482" y="13029"/>
                </a:lnTo>
                <a:lnTo>
                  <a:pt x="6469" y="13009"/>
                </a:lnTo>
                <a:lnTo>
                  <a:pt x="6463" y="12999"/>
                </a:lnTo>
                <a:lnTo>
                  <a:pt x="6456" y="12988"/>
                </a:lnTo>
                <a:lnTo>
                  <a:pt x="6444" y="12965"/>
                </a:lnTo>
                <a:lnTo>
                  <a:pt x="6434" y="12938"/>
                </a:lnTo>
                <a:lnTo>
                  <a:pt x="6425" y="12910"/>
                </a:lnTo>
                <a:lnTo>
                  <a:pt x="6417" y="12880"/>
                </a:lnTo>
                <a:lnTo>
                  <a:pt x="6409" y="12850"/>
                </a:lnTo>
                <a:lnTo>
                  <a:pt x="6404" y="12820"/>
                </a:lnTo>
                <a:lnTo>
                  <a:pt x="6398" y="12790"/>
                </a:lnTo>
                <a:lnTo>
                  <a:pt x="6391" y="12735"/>
                </a:lnTo>
                <a:lnTo>
                  <a:pt x="6385" y="12689"/>
                </a:lnTo>
                <a:lnTo>
                  <a:pt x="6382" y="12647"/>
                </a:lnTo>
                <a:lnTo>
                  <a:pt x="6237" y="12632"/>
                </a:lnTo>
                <a:lnTo>
                  <a:pt x="4134" y="8848"/>
                </a:lnTo>
                <a:close/>
              </a:path>
            </a:pathLst>
          </a:custGeom>
          <a:solidFill>
            <a:srgbClr val="2B2A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7420" name="KSO_Shape"/>
          <p:cNvSpPr/>
          <p:nvPr/>
        </p:nvSpPr>
        <p:spPr bwMode="auto">
          <a:xfrm>
            <a:off x="8272463" y="6078538"/>
            <a:ext cx="360362" cy="415925"/>
          </a:xfrm>
          <a:custGeom>
            <a:avLst/>
            <a:gdLst>
              <a:gd name="T0" fmla="*/ 2147483647 w 12314"/>
              <a:gd name="T1" fmla="*/ 2147483647 h 13689"/>
              <a:gd name="T2" fmla="*/ 2147483647 w 12314"/>
              <a:gd name="T3" fmla="*/ 2147483647 h 13689"/>
              <a:gd name="T4" fmla="*/ 2147483647 w 12314"/>
              <a:gd name="T5" fmla="*/ 2147483647 h 13689"/>
              <a:gd name="T6" fmla="*/ 2147483647 w 12314"/>
              <a:gd name="T7" fmla="*/ 2147483647 h 13689"/>
              <a:gd name="T8" fmla="*/ 2147483647 w 12314"/>
              <a:gd name="T9" fmla="*/ 2147483647 h 13689"/>
              <a:gd name="T10" fmla="*/ 2147483647 w 12314"/>
              <a:gd name="T11" fmla="*/ 2147483647 h 13689"/>
              <a:gd name="T12" fmla="*/ 2147483647 w 12314"/>
              <a:gd name="T13" fmla="*/ 2147483647 h 13689"/>
              <a:gd name="T14" fmla="*/ 2147483647 w 12314"/>
              <a:gd name="T15" fmla="*/ 2147483647 h 13689"/>
              <a:gd name="T16" fmla="*/ 2147483647 w 12314"/>
              <a:gd name="T17" fmla="*/ 2147483647 h 13689"/>
              <a:gd name="T18" fmla="*/ 2147483647 w 12314"/>
              <a:gd name="T19" fmla="*/ 2147483647 h 13689"/>
              <a:gd name="T20" fmla="*/ 2147483647 w 12314"/>
              <a:gd name="T21" fmla="*/ 2147483647 h 13689"/>
              <a:gd name="T22" fmla="*/ 2147483647 w 12314"/>
              <a:gd name="T23" fmla="*/ 2147483647 h 13689"/>
              <a:gd name="T24" fmla="*/ 2147483647 w 12314"/>
              <a:gd name="T25" fmla="*/ 2147483647 h 13689"/>
              <a:gd name="T26" fmla="*/ 2147483647 w 12314"/>
              <a:gd name="T27" fmla="*/ 2147483647 h 13689"/>
              <a:gd name="T28" fmla="*/ 2147483647 w 12314"/>
              <a:gd name="T29" fmla="*/ 2147483647 h 13689"/>
              <a:gd name="T30" fmla="*/ 2147483647 w 12314"/>
              <a:gd name="T31" fmla="*/ 2147483647 h 13689"/>
              <a:gd name="T32" fmla="*/ 2147483647 w 12314"/>
              <a:gd name="T33" fmla="*/ 2147483647 h 13689"/>
              <a:gd name="T34" fmla="*/ 2147483647 w 12314"/>
              <a:gd name="T35" fmla="*/ 2147483647 h 13689"/>
              <a:gd name="T36" fmla="*/ 2147483647 w 12314"/>
              <a:gd name="T37" fmla="*/ 2147483647 h 13689"/>
              <a:gd name="T38" fmla="*/ 2147483647 w 12314"/>
              <a:gd name="T39" fmla="*/ 2147483647 h 13689"/>
              <a:gd name="T40" fmla="*/ 2147483647 w 12314"/>
              <a:gd name="T41" fmla="*/ 2147483647 h 13689"/>
              <a:gd name="T42" fmla="*/ 2147483647 w 12314"/>
              <a:gd name="T43" fmla="*/ 2147483647 h 13689"/>
              <a:gd name="T44" fmla="*/ 2147483647 w 12314"/>
              <a:gd name="T45" fmla="*/ 2147483647 h 13689"/>
              <a:gd name="T46" fmla="*/ 2147483647 w 12314"/>
              <a:gd name="T47" fmla="*/ 2147483647 h 13689"/>
              <a:gd name="T48" fmla="*/ 2147483647 w 12314"/>
              <a:gd name="T49" fmla="*/ 2147483647 h 13689"/>
              <a:gd name="T50" fmla="*/ 2147483647 w 12314"/>
              <a:gd name="T51" fmla="*/ 2147483647 h 13689"/>
              <a:gd name="T52" fmla="*/ 2147483647 w 12314"/>
              <a:gd name="T53" fmla="*/ 2147483647 h 13689"/>
              <a:gd name="T54" fmla="*/ 2147483647 w 12314"/>
              <a:gd name="T55" fmla="*/ 2147483647 h 13689"/>
              <a:gd name="T56" fmla="*/ 2147483647 w 12314"/>
              <a:gd name="T57" fmla="*/ 2147483647 h 13689"/>
              <a:gd name="T58" fmla="*/ 2147483647 w 12314"/>
              <a:gd name="T59" fmla="*/ 2147483647 h 13689"/>
              <a:gd name="T60" fmla="*/ 2147483647 w 12314"/>
              <a:gd name="T61" fmla="*/ 2147483647 h 13689"/>
              <a:gd name="T62" fmla="*/ 2147483647 w 12314"/>
              <a:gd name="T63" fmla="*/ 2147483647 h 13689"/>
              <a:gd name="T64" fmla="*/ 2147483647 w 12314"/>
              <a:gd name="T65" fmla="*/ 2147483647 h 13689"/>
              <a:gd name="T66" fmla="*/ 2147483647 w 12314"/>
              <a:gd name="T67" fmla="*/ 2147483647 h 13689"/>
              <a:gd name="T68" fmla="*/ 2147483647 w 12314"/>
              <a:gd name="T69" fmla="*/ 2147483647 h 13689"/>
              <a:gd name="T70" fmla="*/ 2147483647 w 12314"/>
              <a:gd name="T71" fmla="*/ 2147483647 h 13689"/>
              <a:gd name="T72" fmla="*/ 2147483647 w 12314"/>
              <a:gd name="T73" fmla="*/ 2147483647 h 13689"/>
              <a:gd name="T74" fmla="*/ 2147483647 w 12314"/>
              <a:gd name="T75" fmla="*/ 2147483647 h 13689"/>
              <a:gd name="T76" fmla="*/ 2147483647 w 12314"/>
              <a:gd name="T77" fmla="*/ 2147483647 h 13689"/>
              <a:gd name="T78" fmla="*/ 2147483647 w 12314"/>
              <a:gd name="T79" fmla="*/ 2147483647 h 13689"/>
              <a:gd name="T80" fmla="*/ 2147483647 w 12314"/>
              <a:gd name="T81" fmla="*/ 2147483647 h 13689"/>
              <a:gd name="T82" fmla="*/ 2147483647 w 12314"/>
              <a:gd name="T83" fmla="*/ 2147483647 h 13689"/>
              <a:gd name="T84" fmla="*/ 2147483647 w 12314"/>
              <a:gd name="T85" fmla="*/ 2147483647 h 13689"/>
              <a:gd name="T86" fmla="*/ 2147483647 w 12314"/>
              <a:gd name="T87" fmla="*/ 2147483647 h 13689"/>
              <a:gd name="T88" fmla="*/ 2147483647 w 12314"/>
              <a:gd name="T89" fmla="*/ 2147483647 h 13689"/>
              <a:gd name="T90" fmla="*/ 2147483647 w 12314"/>
              <a:gd name="T91" fmla="*/ 2147483647 h 13689"/>
              <a:gd name="T92" fmla="*/ 2147483647 w 12314"/>
              <a:gd name="T93" fmla="*/ 2147483647 h 13689"/>
              <a:gd name="T94" fmla="*/ 2147483647 w 12314"/>
              <a:gd name="T95" fmla="*/ 2147483647 h 13689"/>
              <a:gd name="T96" fmla="*/ 2147483647 w 12314"/>
              <a:gd name="T97" fmla="*/ 2147483647 h 13689"/>
              <a:gd name="T98" fmla="*/ 2147483647 w 12314"/>
              <a:gd name="T99" fmla="*/ 2147483647 h 13689"/>
              <a:gd name="T100" fmla="*/ 2147483647 w 12314"/>
              <a:gd name="T101" fmla="*/ 2147483647 h 13689"/>
              <a:gd name="T102" fmla="*/ 2147483647 w 12314"/>
              <a:gd name="T103" fmla="*/ 2147483647 h 13689"/>
              <a:gd name="T104" fmla="*/ 2147483647 w 12314"/>
              <a:gd name="T105" fmla="*/ 2147483647 h 13689"/>
              <a:gd name="T106" fmla="*/ 2147483647 w 12314"/>
              <a:gd name="T107" fmla="*/ 2147483647 h 13689"/>
              <a:gd name="T108" fmla="*/ 2147483647 w 12314"/>
              <a:gd name="T109" fmla="*/ 2147483647 h 13689"/>
              <a:gd name="T110" fmla="*/ 2147483647 w 12314"/>
              <a:gd name="T111" fmla="*/ 2147483647 h 13689"/>
              <a:gd name="T112" fmla="*/ 2147483647 w 12314"/>
              <a:gd name="T113" fmla="*/ 2147483647 h 13689"/>
              <a:gd name="T114" fmla="*/ 2147483647 w 12314"/>
              <a:gd name="T115" fmla="*/ 2147483647 h 13689"/>
              <a:gd name="T116" fmla="*/ 2147483647 w 12314"/>
              <a:gd name="T117" fmla="*/ 2147483647 h 13689"/>
              <a:gd name="T118" fmla="*/ 2147483647 w 12314"/>
              <a:gd name="T119" fmla="*/ 2147483647 h 13689"/>
              <a:gd name="T120" fmla="*/ 2147483647 w 12314"/>
              <a:gd name="T121" fmla="*/ 2147483647 h 13689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2314" h="13689">
                <a:moveTo>
                  <a:pt x="4134" y="8848"/>
                </a:moveTo>
                <a:lnTo>
                  <a:pt x="4134" y="8848"/>
                </a:lnTo>
                <a:lnTo>
                  <a:pt x="3874" y="9264"/>
                </a:lnTo>
                <a:lnTo>
                  <a:pt x="3297" y="10196"/>
                </a:lnTo>
                <a:lnTo>
                  <a:pt x="2982" y="10704"/>
                </a:lnTo>
                <a:lnTo>
                  <a:pt x="2702" y="11160"/>
                </a:lnTo>
                <a:lnTo>
                  <a:pt x="2587" y="11349"/>
                </a:lnTo>
                <a:lnTo>
                  <a:pt x="2493" y="11504"/>
                </a:lnTo>
                <a:lnTo>
                  <a:pt x="2428" y="11615"/>
                </a:lnTo>
                <a:lnTo>
                  <a:pt x="2406" y="11651"/>
                </a:lnTo>
                <a:lnTo>
                  <a:pt x="2393" y="11675"/>
                </a:lnTo>
                <a:lnTo>
                  <a:pt x="2374" y="11716"/>
                </a:lnTo>
                <a:lnTo>
                  <a:pt x="2349" y="11770"/>
                </a:lnTo>
                <a:lnTo>
                  <a:pt x="2320" y="11838"/>
                </a:lnTo>
                <a:lnTo>
                  <a:pt x="2288" y="11916"/>
                </a:lnTo>
                <a:lnTo>
                  <a:pt x="2216" y="12095"/>
                </a:lnTo>
                <a:lnTo>
                  <a:pt x="2140" y="12288"/>
                </a:lnTo>
                <a:lnTo>
                  <a:pt x="2066" y="12480"/>
                </a:lnTo>
                <a:lnTo>
                  <a:pt x="2032" y="12571"/>
                </a:lnTo>
                <a:lnTo>
                  <a:pt x="2002" y="12654"/>
                </a:lnTo>
                <a:lnTo>
                  <a:pt x="1975" y="12728"/>
                </a:lnTo>
                <a:lnTo>
                  <a:pt x="1954" y="12793"/>
                </a:lnTo>
                <a:lnTo>
                  <a:pt x="1939" y="12843"/>
                </a:lnTo>
                <a:lnTo>
                  <a:pt x="1933" y="12863"/>
                </a:lnTo>
                <a:lnTo>
                  <a:pt x="1929" y="12879"/>
                </a:lnTo>
                <a:lnTo>
                  <a:pt x="1924" y="12905"/>
                </a:lnTo>
                <a:lnTo>
                  <a:pt x="1917" y="12928"/>
                </a:lnTo>
                <a:lnTo>
                  <a:pt x="1904" y="12968"/>
                </a:lnTo>
                <a:lnTo>
                  <a:pt x="1898" y="12986"/>
                </a:lnTo>
                <a:lnTo>
                  <a:pt x="1894" y="13002"/>
                </a:lnTo>
                <a:lnTo>
                  <a:pt x="1892" y="13017"/>
                </a:lnTo>
                <a:lnTo>
                  <a:pt x="1890" y="13031"/>
                </a:lnTo>
                <a:lnTo>
                  <a:pt x="1892" y="13038"/>
                </a:lnTo>
                <a:lnTo>
                  <a:pt x="1893" y="13044"/>
                </a:lnTo>
                <a:lnTo>
                  <a:pt x="1895" y="13051"/>
                </a:lnTo>
                <a:lnTo>
                  <a:pt x="1898" y="13057"/>
                </a:lnTo>
                <a:lnTo>
                  <a:pt x="1902" y="13064"/>
                </a:lnTo>
                <a:lnTo>
                  <a:pt x="1907" y="13070"/>
                </a:lnTo>
                <a:lnTo>
                  <a:pt x="1912" y="13076"/>
                </a:lnTo>
                <a:lnTo>
                  <a:pt x="1918" y="13083"/>
                </a:lnTo>
                <a:lnTo>
                  <a:pt x="1936" y="13096"/>
                </a:lnTo>
                <a:lnTo>
                  <a:pt x="1957" y="13110"/>
                </a:lnTo>
                <a:lnTo>
                  <a:pt x="1984" y="13124"/>
                </a:lnTo>
                <a:lnTo>
                  <a:pt x="2016" y="13140"/>
                </a:lnTo>
                <a:lnTo>
                  <a:pt x="2052" y="13155"/>
                </a:lnTo>
                <a:lnTo>
                  <a:pt x="2086" y="13169"/>
                </a:lnTo>
                <a:lnTo>
                  <a:pt x="2120" y="13181"/>
                </a:lnTo>
                <a:lnTo>
                  <a:pt x="2155" y="13190"/>
                </a:lnTo>
                <a:lnTo>
                  <a:pt x="2189" y="13199"/>
                </a:lnTo>
                <a:lnTo>
                  <a:pt x="2222" y="13206"/>
                </a:lnTo>
                <a:lnTo>
                  <a:pt x="2257" y="13213"/>
                </a:lnTo>
                <a:lnTo>
                  <a:pt x="2290" y="13217"/>
                </a:lnTo>
                <a:lnTo>
                  <a:pt x="2323" y="13223"/>
                </a:lnTo>
                <a:lnTo>
                  <a:pt x="2357" y="13226"/>
                </a:lnTo>
                <a:lnTo>
                  <a:pt x="2422" y="13231"/>
                </a:lnTo>
                <a:lnTo>
                  <a:pt x="2552" y="13242"/>
                </a:lnTo>
                <a:lnTo>
                  <a:pt x="2584" y="13244"/>
                </a:lnTo>
                <a:lnTo>
                  <a:pt x="2616" y="13244"/>
                </a:lnTo>
                <a:lnTo>
                  <a:pt x="2674" y="13244"/>
                </a:lnTo>
                <a:lnTo>
                  <a:pt x="2726" y="13244"/>
                </a:lnTo>
                <a:lnTo>
                  <a:pt x="2750" y="13244"/>
                </a:lnTo>
                <a:lnTo>
                  <a:pt x="2772" y="13245"/>
                </a:lnTo>
                <a:lnTo>
                  <a:pt x="2792" y="13247"/>
                </a:lnTo>
                <a:lnTo>
                  <a:pt x="2810" y="13250"/>
                </a:lnTo>
                <a:lnTo>
                  <a:pt x="2826" y="13255"/>
                </a:lnTo>
                <a:lnTo>
                  <a:pt x="2834" y="13258"/>
                </a:lnTo>
                <a:lnTo>
                  <a:pt x="2840" y="13261"/>
                </a:lnTo>
                <a:lnTo>
                  <a:pt x="2847" y="13266"/>
                </a:lnTo>
                <a:lnTo>
                  <a:pt x="2852" y="13271"/>
                </a:lnTo>
                <a:lnTo>
                  <a:pt x="2857" y="13276"/>
                </a:lnTo>
                <a:lnTo>
                  <a:pt x="2862" y="13282"/>
                </a:lnTo>
                <a:lnTo>
                  <a:pt x="2865" y="13289"/>
                </a:lnTo>
                <a:lnTo>
                  <a:pt x="2868" y="13297"/>
                </a:lnTo>
                <a:lnTo>
                  <a:pt x="2870" y="13304"/>
                </a:lnTo>
                <a:lnTo>
                  <a:pt x="2872" y="13314"/>
                </a:lnTo>
                <a:lnTo>
                  <a:pt x="2876" y="13332"/>
                </a:lnTo>
                <a:lnTo>
                  <a:pt x="2880" y="13349"/>
                </a:lnTo>
                <a:lnTo>
                  <a:pt x="2890" y="13380"/>
                </a:lnTo>
                <a:lnTo>
                  <a:pt x="2898" y="13407"/>
                </a:lnTo>
                <a:lnTo>
                  <a:pt x="2901" y="13420"/>
                </a:lnTo>
                <a:lnTo>
                  <a:pt x="2902" y="13432"/>
                </a:lnTo>
                <a:lnTo>
                  <a:pt x="2902" y="13443"/>
                </a:lnTo>
                <a:lnTo>
                  <a:pt x="2900" y="13453"/>
                </a:lnTo>
                <a:lnTo>
                  <a:pt x="2897" y="13459"/>
                </a:lnTo>
                <a:lnTo>
                  <a:pt x="2895" y="13464"/>
                </a:lnTo>
                <a:lnTo>
                  <a:pt x="2891" y="13470"/>
                </a:lnTo>
                <a:lnTo>
                  <a:pt x="2886" y="13475"/>
                </a:lnTo>
                <a:lnTo>
                  <a:pt x="2875" y="13486"/>
                </a:lnTo>
                <a:lnTo>
                  <a:pt x="2858" y="13495"/>
                </a:lnTo>
                <a:lnTo>
                  <a:pt x="2839" y="13506"/>
                </a:lnTo>
                <a:lnTo>
                  <a:pt x="2814" y="13517"/>
                </a:lnTo>
                <a:lnTo>
                  <a:pt x="2766" y="13536"/>
                </a:lnTo>
                <a:lnTo>
                  <a:pt x="2730" y="13552"/>
                </a:lnTo>
                <a:lnTo>
                  <a:pt x="2697" y="13566"/>
                </a:lnTo>
                <a:lnTo>
                  <a:pt x="2664" y="13579"/>
                </a:lnTo>
                <a:lnTo>
                  <a:pt x="2626" y="13592"/>
                </a:lnTo>
                <a:lnTo>
                  <a:pt x="2576" y="13607"/>
                </a:lnTo>
                <a:lnTo>
                  <a:pt x="2510" y="13625"/>
                </a:lnTo>
                <a:lnTo>
                  <a:pt x="2422" y="13647"/>
                </a:lnTo>
                <a:lnTo>
                  <a:pt x="2377" y="13658"/>
                </a:lnTo>
                <a:lnTo>
                  <a:pt x="2336" y="13667"/>
                </a:lnTo>
                <a:lnTo>
                  <a:pt x="2299" y="13674"/>
                </a:lnTo>
                <a:lnTo>
                  <a:pt x="2263" y="13679"/>
                </a:lnTo>
                <a:lnTo>
                  <a:pt x="2230" y="13683"/>
                </a:lnTo>
                <a:lnTo>
                  <a:pt x="2199" y="13687"/>
                </a:lnTo>
                <a:lnTo>
                  <a:pt x="2168" y="13688"/>
                </a:lnTo>
                <a:lnTo>
                  <a:pt x="2139" y="13689"/>
                </a:lnTo>
                <a:lnTo>
                  <a:pt x="2109" y="13688"/>
                </a:lnTo>
                <a:lnTo>
                  <a:pt x="2078" y="13687"/>
                </a:lnTo>
                <a:lnTo>
                  <a:pt x="2046" y="13683"/>
                </a:lnTo>
                <a:lnTo>
                  <a:pt x="2014" y="13680"/>
                </a:lnTo>
                <a:lnTo>
                  <a:pt x="1941" y="13672"/>
                </a:lnTo>
                <a:lnTo>
                  <a:pt x="1856" y="13662"/>
                </a:lnTo>
                <a:lnTo>
                  <a:pt x="1808" y="13655"/>
                </a:lnTo>
                <a:lnTo>
                  <a:pt x="1756" y="13646"/>
                </a:lnTo>
                <a:lnTo>
                  <a:pt x="1701" y="13635"/>
                </a:lnTo>
                <a:lnTo>
                  <a:pt x="1646" y="13622"/>
                </a:lnTo>
                <a:lnTo>
                  <a:pt x="1531" y="13595"/>
                </a:lnTo>
                <a:lnTo>
                  <a:pt x="1421" y="13568"/>
                </a:lnTo>
                <a:lnTo>
                  <a:pt x="1369" y="13557"/>
                </a:lnTo>
                <a:lnTo>
                  <a:pt x="1321" y="13547"/>
                </a:lnTo>
                <a:lnTo>
                  <a:pt x="1278" y="13539"/>
                </a:lnTo>
                <a:lnTo>
                  <a:pt x="1241" y="13535"/>
                </a:lnTo>
                <a:lnTo>
                  <a:pt x="1224" y="13534"/>
                </a:lnTo>
                <a:lnTo>
                  <a:pt x="1209" y="13534"/>
                </a:lnTo>
                <a:lnTo>
                  <a:pt x="1196" y="13535"/>
                </a:lnTo>
                <a:lnTo>
                  <a:pt x="1186" y="13537"/>
                </a:lnTo>
                <a:lnTo>
                  <a:pt x="1177" y="13540"/>
                </a:lnTo>
                <a:lnTo>
                  <a:pt x="1170" y="13545"/>
                </a:lnTo>
                <a:lnTo>
                  <a:pt x="1167" y="13547"/>
                </a:lnTo>
                <a:lnTo>
                  <a:pt x="1165" y="13550"/>
                </a:lnTo>
                <a:lnTo>
                  <a:pt x="1164" y="13553"/>
                </a:lnTo>
                <a:lnTo>
                  <a:pt x="1163" y="13557"/>
                </a:lnTo>
                <a:lnTo>
                  <a:pt x="1162" y="13563"/>
                </a:lnTo>
                <a:lnTo>
                  <a:pt x="1161" y="13571"/>
                </a:lnTo>
                <a:lnTo>
                  <a:pt x="1158" y="13576"/>
                </a:lnTo>
                <a:lnTo>
                  <a:pt x="1154" y="13582"/>
                </a:lnTo>
                <a:lnTo>
                  <a:pt x="1149" y="13588"/>
                </a:lnTo>
                <a:lnTo>
                  <a:pt x="1144" y="13593"/>
                </a:lnTo>
                <a:lnTo>
                  <a:pt x="1137" y="13598"/>
                </a:lnTo>
                <a:lnTo>
                  <a:pt x="1131" y="13603"/>
                </a:lnTo>
                <a:lnTo>
                  <a:pt x="1115" y="13610"/>
                </a:lnTo>
                <a:lnTo>
                  <a:pt x="1096" y="13618"/>
                </a:lnTo>
                <a:lnTo>
                  <a:pt x="1075" y="13623"/>
                </a:lnTo>
                <a:lnTo>
                  <a:pt x="1053" y="13626"/>
                </a:lnTo>
                <a:lnTo>
                  <a:pt x="1027" y="13630"/>
                </a:lnTo>
                <a:lnTo>
                  <a:pt x="1001" y="13631"/>
                </a:lnTo>
                <a:lnTo>
                  <a:pt x="973" y="13631"/>
                </a:lnTo>
                <a:lnTo>
                  <a:pt x="944" y="13629"/>
                </a:lnTo>
                <a:lnTo>
                  <a:pt x="915" y="13625"/>
                </a:lnTo>
                <a:lnTo>
                  <a:pt x="884" y="13621"/>
                </a:lnTo>
                <a:lnTo>
                  <a:pt x="854" y="13616"/>
                </a:lnTo>
                <a:lnTo>
                  <a:pt x="823" y="13608"/>
                </a:lnTo>
                <a:lnTo>
                  <a:pt x="793" y="13600"/>
                </a:lnTo>
                <a:lnTo>
                  <a:pt x="762" y="13590"/>
                </a:lnTo>
                <a:lnTo>
                  <a:pt x="732" y="13578"/>
                </a:lnTo>
                <a:lnTo>
                  <a:pt x="704" y="13565"/>
                </a:lnTo>
                <a:lnTo>
                  <a:pt x="677" y="13551"/>
                </a:lnTo>
                <a:lnTo>
                  <a:pt x="651" y="13536"/>
                </a:lnTo>
                <a:lnTo>
                  <a:pt x="626" y="13519"/>
                </a:lnTo>
                <a:lnTo>
                  <a:pt x="603" y="13500"/>
                </a:lnTo>
                <a:lnTo>
                  <a:pt x="593" y="13490"/>
                </a:lnTo>
                <a:lnTo>
                  <a:pt x="583" y="13480"/>
                </a:lnTo>
                <a:lnTo>
                  <a:pt x="574" y="13470"/>
                </a:lnTo>
                <a:lnTo>
                  <a:pt x="566" y="13459"/>
                </a:lnTo>
                <a:lnTo>
                  <a:pt x="557" y="13447"/>
                </a:lnTo>
                <a:lnTo>
                  <a:pt x="550" y="13435"/>
                </a:lnTo>
                <a:lnTo>
                  <a:pt x="543" y="13423"/>
                </a:lnTo>
                <a:lnTo>
                  <a:pt x="538" y="13412"/>
                </a:lnTo>
                <a:lnTo>
                  <a:pt x="533" y="13399"/>
                </a:lnTo>
                <a:lnTo>
                  <a:pt x="528" y="13386"/>
                </a:lnTo>
                <a:lnTo>
                  <a:pt x="525" y="13372"/>
                </a:lnTo>
                <a:lnTo>
                  <a:pt x="523" y="13358"/>
                </a:lnTo>
                <a:lnTo>
                  <a:pt x="521" y="13344"/>
                </a:lnTo>
                <a:lnTo>
                  <a:pt x="521" y="13329"/>
                </a:lnTo>
                <a:lnTo>
                  <a:pt x="521" y="13315"/>
                </a:lnTo>
                <a:lnTo>
                  <a:pt x="522" y="13299"/>
                </a:lnTo>
                <a:lnTo>
                  <a:pt x="525" y="13282"/>
                </a:lnTo>
                <a:lnTo>
                  <a:pt x="532" y="13258"/>
                </a:lnTo>
                <a:lnTo>
                  <a:pt x="540" y="13230"/>
                </a:lnTo>
                <a:lnTo>
                  <a:pt x="551" y="13199"/>
                </a:lnTo>
                <a:lnTo>
                  <a:pt x="579" y="13123"/>
                </a:lnTo>
                <a:lnTo>
                  <a:pt x="614" y="13032"/>
                </a:lnTo>
                <a:lnTo>
                  <a:pt x="656" y="12930"/>
                </a:lnTo>
                <a:lnTo>
                  <a:pt x="703" y="12820"/>
                </a:lnTo>
                <a:lnTo>
                  <a:pt x="754" y="12702"/>
                </a:lnTo>
                <a:lnTo>
                  <a:pt x="808" y="12579"/>
                </a:lnTo>
                <a:lnTo>
                  <a:pt x="1020" y="12096"/>
                </a:lnTo>
                <a:lnTo>
                  <a:pt x="1111" y="11890"/>
                </a:lnTo>
                <a:lnTo>
                  <a:pt x="1146" y="11804"/>
                </a:lnTo>
                <a:lnTo>
                  <a:pt x="1175" y="11733"/>
                </a:lnTo>
                <a:lnTo>
                  <a:pt x="1203" y="11664"/>
                </a:lnTo>
                <a:lnTo>
                  <a:pt x="1238" y="11582"/>
                </a:lnTo>
                <a:lnTo>
                  <a:pt x="1279" y="11490"/>
                </a:lnTo>
                <a:lnTo>
                  <a:pt x="1326" y="11388"/>
                </a:lnTo>
                <a:lnTo>
                  <a:pt x="1378" y="11278"/>
                </a:lnTo>
                <a:lnTo>
                  <a:pt x="1433" y="11162"/>
                </a:lnTo>
                <a:lnTo>
                  <a:pt x="1550" y="10920"/>
                </a:lnTo>
                <a:lnTo>
                  <a:pt x="1672" y="10669"/>
                </a:lnTo>
                <a:lnTo>
                  <a:pt x="1793" y="10426"/>
                </a:lnTo>
                <a:lnTo>
                  <a:pt x="2002" y="10008"/>
                </a:lnTo>
                <a:lnTo>
                  <a:pt x="2024" y="9961"/>
                </a:lnTo>
                <a:lnTo>
                  <a:pt x="2046" y="9911"/>
                </a:lnTo>
                <a:lnTo>
                  <a:pt x="2070" y="9856"/>
                </a:lnTo>
                <a:lnTo>
                  <a:pt x="2094" y="9798"/>
                </a:lnTo>
                <a:lnTo>
                  <a:pt x="2117" y="9736"/>
                </a:lnTo>
                <a:lnTo>
                  <a:pt x="2142" y="9670"/>
                </a:lnTo>
                <a:lnTo>
                  <a:pt x="2167" y="9603"/>
                </a:lnTo>
                <a:lnTo>
                  <a:pt x="2191" y="9532"/>
                </a:lnTo>
                <a:lnTo>
                  <a:pt x="2241" y="9386"/>
                </a:lnTo>
                <a:lnTo>
                  <a:pt x="2290" y="9233"/>
                </a:lnTo>
                <a:lnTo>
                  <a:pt x="2338" y="9080"/>
                </a:lnTo>
                <a:lnTo>
                  <a:pt x="2386" y="8925"/>
                </a:lnTo>
                <a:lnTo>
                  <a:pt x="2431" y="8775"/>
                </a:lnTo>
                <a:lnTo>
                  <a:pt x="2474" y="8630"/>
                </a:lnTo>
                <a:lnTo>
                  <a:pt x="2548" y="8370"/>
                </a:lnTo>
                <a:lnTo>
                  <a:pt x="2605" y="8169"/>
                </a:lnTo>
                <a:lnTo>
                  <a:pt x="2639" y="8050"/>
                </a:lnTo>
                <a:lnTo>
                  <a:pt x="2649" y="8014"/>
                </a:lnTo>
                <a:lnTo>
                  <a:pt x="2658" y="7979"/>
                </a:lnTo>
                <a:lnTo>
                  <a:pt x="2663" y="7942"/>
                </a:lnTo>
                <a:lnTo>
                  <a:pt x="2666" y="7906"/>
                </a:lnTo>
                <a:lnTo>
                  <a:pt x="2668" y="7869"/>
                </a:lnTo>
                <a:lnTo>
                  <a:pt x="2669" y="7833"/>
                </a:lnTo>
                <a:lnTo>
                  <a:pt x="2668" y="7796"/>
                </a:lnTo>
                <a:lnTo>
                  <a:pt x="2667" y="7760"/>
                </a:lnTo>
                <a:lnTo>
                  <a:pt x="2665" y="7723"/>
                </a:lnTo>
                <a:lnTo>
                  <a:pt x="2662" y="7686"/>
                </a:lnTo>
                <a:lnTo>
                  <a:pt x="2654" y="7613"/>
                </a:lnTo>
                <a:lnTo>
                  <a:pt x="2647" y="7540"/>
                </a:lnTo>
                <a:lnTo>
                  <a:pt x="2639" y="7470"/>
                </a:lnTo>
                <a:lnTo>
                  <a:pt x="2630" y="7334"/>
                </a:lnTo>
                <a:lnTo>
                  <a:pt x="2620" y="7203"/>
                </a:lnTo>
                <a:lnTo>
                  <a:pt x="2617" y="7135"/>
                </a:lnTo>
                <a:lnTo>
                  <a:pt x="2613" y="7063"/>
                </a:lnTo>
                <a:lnTo>
                  <a:pt x="2611" y="6987"/>
                </a:lnTo>
                <a:lnTo>
                  <a:pt x="2611" y="6905"/>
                </a:lnTo>
                <a:lnTo>
                  <a:pt x="2612" y="6858"/>
                </a:lnTo>
                <a:lnTo>
                  <a:pt x="2616" y="6810"/>
                </a:lnTo>
                <a:lnTo>
                  <a:pt x="2621" y="6760"/>
                </a:lnTo>
                <a:lnTo>
                  <a:pt x="2629" y="6706"/>
                </a:lnTo>
                <a:lnTo>
                  <a:pt x="2639" y="6652"/>
                </a:lnTo>
                <a:lnTo>
                  <a:pt x="2651" y="6596"/>
                </a:lnTo>
                <a:lnTo>
                  <a:pt x="2664" y="6540"/>
                </a:lnTo>
                <a:lnTo>
                  <a:pt x="2680" y="6486"/>
                </a:lnTo>
                <a:lnTo>
                  <a:pt x="2697" y="6431"/>
                </a:lnTo>
                <a:lnTo>
                  <a:pt x="2716" y="6377"/>
                </a:lnTo>
                <a:lnTo>
                  <a:pt x="2736" y="6327"/>
                </a:lnTo>
                <a:lnTo>
                  <a:pt x="2757" y="6278"/>
                </a:lnTo>
                <a:lnTo>
                  <a:pt x="2769" y="6255"/>
                </a:lnTo>
                <a:lnTo>
                  <a:pt x="2781" y="6232"/>
                </a:lnTo>
                <a:lnTo>
                  <a:pt x="2793" y="6212"/>
                </a:lnTo>
                <a:lnTo>
                  <a:pt x="2805" y="6191"/>
                </a:lnTo>
                <a:lnTo>
                  <a:pt x="2818" y="6172"/>
                </a:lnTo>
                <a:lnTo>
                  <a:pt x="2830" y="6154"/>
                </a:lnTo>
                <a:lnTo>
                  <a:pt x="2843" y="6137"/>
                </a:lnTo>
                <a:lnTo>
                  <a:pt x="2857" y="6120"/>
                </a:lnTo>
                <a:lnTo>
                  <a:pt x="2883" y="6091"/>
                </a:lnTo>
                <a:lnTo>
                  <a:pt x="2905" y="6065"/>
                </a:lnTo>
                <a:lnTo>
                  <a:pt x="2923" y="6038"/>
                </a:lnTo>
                <a:lnTo>
                  <a:pt x="2938" y="6013"/>
                </a:lnTo>
                <a:lnTo>
                  <a:pt x="2950" y="5988"/>
                </a:lnTo>
                <a:lnTo>
                  <a:pt x="2958" y="5965"/>
                </a:lnTo>
                <a:lnTo>
                  <a:pt x="2965" y="5942"/>
                </a:lnTo>
                <a:lnTo>
                  <a:pt x="2968" y="5920"/>
                </a:lnTo>
                <a:lnTo>
                  <a:pt x="2969" y="5897"/>
                </a:lnTo>
                <a:lnTo>
                  <a:pt x="2967" y="5874"/>
                </a:lnTo>
                <a:lnTo>
                  <a:pt x="2963" y="5852"/>
                </a:lnTo>
                <a:lnTo>
                  <a:pt x="2957" y="5829"/>
                </a:lnTo>
                <a:lnTo>
                  <a:pt x="2950" y="5806"/>
                </a:lnTo>
                <a:lnTo>
                  <a:pt x="2940" y="5781"/>
                </a:lnTo>
                <a:lnTo>
                  <a:pt x="2928" y="5756"/>
                </a:lnTo>
                <a:lnTo>
                  <a:pt x="2915" y="5729"/>
                </a:lnTo>
                <a:lnTo>
                  <a:pt x="2892" y="5681"/>
                </a:lnTo>
                <a:lnTo>
                  <a:pt x="2872" y="5640"/>
                </a:lnTo>
                <a:lnTo>
                  <a:pt x="2858" y="5606"/>
                </a:lnTo>
                <a:lnTo>
                  <a:pt x="2847" y="5574"/>
                </a:lnTo>
                <a:lnTo>
                  <a:pt x="2836" y="5539"/>
                </a:lnTo>
                <a:lnTo>
                  <a:pt x="2826" y="5501"/>
                </a:lnTo>
                <a:lnTo>
                  <a:pt x="2799" y="5395"/>
                </a:lnTo>
                <a:lnTo>
                  <a:pt x="2796" y="5377"/>
                </a:lnTo>
                <a:lnTo>
                  <a:pt x="2793" y="5356"/>
                </a:lnTo>
                <a:lnTo>
                  <a:pt x="2791" y="5331"/>
                </a:lnTo>
                <a:lnTo>
                  <a:pt x="2789" y="5302"/>
                </a:lnTo>
                <a:lnTo>
                  <a:pt x="2788" y="5237"/>
                </a:lnTo>
                <a:lnTo>
                  <a:pt x="2788" y="5163"/>
                </a:lnTo>
                <a:lnTo>
                  <a:pt x="2791" y="5083"/>
                </a:lnTo>
                <a:lnTo>
                  <a:pt x="2794" y="4998"/>
                </a:lnTo>
                <a:lnTo>
                  <a:pt x="2799" y="4911"/>
                </a:lnTo>
                <a:lnTo>
                  <a:pt x="2805" y="4823"/>
                </a:lnTo>
                <a:lnTo>
                  <a:pt x="2818" y="4656"/>
                </a:lnTo>
                <a:lnTo>
                  <a:pt x="2830" y="4515"/>
                </a:lnTo>
                <a:lnTo>
                  <a:pt x="2843" y="4380"/>
                </a:lnTo>
                <a:lnTo>
                  <a:pt x="2740" y="4565"/>
                </a:lnTo>
                <a:lnTo>
                  <a:pt x="2633" y="4756"/>
                </a:lnTo>
                <a:lnTo>
                  <a:pt x="2507" y="4976"/>
                </a:lnTo>
                <a:lnTo>
                  <a:pt x="2379" y="5201"/>
                </a:lnTo>
                <a:lnTo>
                  <a:pt x="2318" y="5306"/>
                </a:lnTo>
                <a:lnTo>
                  <a:pt x="2262" y="5402"/>
                </a:lnTo>
                <a:lnTo>
                  <a:pt x="2212" y="5486"/>
                </a:lnTo>
                <a:lnTo>
                  <a:pt x="2170" y="5553"/>
                </a:lnTo>
                <a:lnTo>
                  <a:pt x="2138" y="5602"/>
                </a:lnTo>
                <a:lnTo>
                  <a:pt x="2127" y="5618"/>
                </a:lnTo>
                <a:lnTo>
                  <a:pt x="2118" y="5627"/>
                </a:lnTo>
                <a:lnTo>
                  <a:pt x="2036" y="5708"/>
                </a:lnTo>
                <a:lnTo>
                  <a:pt x="1924" y="5814"/>
                </a:lnTo>
                <a:lnTo>
                  <a:pt x="1784" y="5946"/>
                </a:lnTo>
                <a:lnTo>
                  <a:pt x="1734" y="5989"/>
                </a:lnTo>
                <a:lnTo>
                  <a:pt x="1677" y="6036"/>
                </a:lnTo>
                <a:lnTo>
                  <a:pt x="1605" y="6091"/>
                </a:lnTo>
                <a:lnTo>
                  <a:pt x="1523" y="6154"/>
                </a:lnTo>
                <a:lnTo>
                  <a:pt x="1479" y="6185"/>
                </a:lnTo>
                <a:lnTo>
                  <a:pt x="1435" y="6216"/>
                </a:lnTo>
                <a:lnTo>
                  <a:pt x="1391" y="6246"/>
                </a:lnTo>
                <a:lnTo>
                  <a:pt x="1347" y="6274"/>
                </a:lnTo>
                <a:lnTo>
                  <a:pt x="1304" y="6301"/>
                </a:lnTo>
                <a:lnTo>
                  <a:pt x="1262" y="6323"/>
                </a:lnTo>
                <a:lnTo>
                  <a:pt x="1242" y="6335"/>
                </a:lnTo>
                <a:lnTo>
                  <a:pt x="1222" y="6347"/>
                </a:lnTo>
                <a:lnTo>
                  <a:pt x="1204" y="6360"/>
                </a:lnTo>
                <a:lnTo>
                  <a:pt x="1186" y="6374"/>
                </a:lnTo>
                <a:lnTo>
                  <a:pt x="1169" y="6388"/>
                </a:lnTo>
                <a:lnTo>
                  <a:pt x="1151" y="6402"/>
                </a:lnTo>
                <a:lnTo>
                  <a:pt x="1135" y="6417"/>
                </a:lnTo>
                <a:lnTo>
                  <a:pt x="1119" y="6433"/>
                </a:lnTo>
                <a:lnTo>
                  <a:pt x="1089" y="6464"/>
                </a:lnTo>
                <a:lnTo>
                  <a:pt x="1061" y="6496"/>
                </a:lnTo>
                <a:lnTo>
                  <a:pt x="1035" y="6530"/>
                </a:lnTo>
                <a:lnTo>
                  <a:pt x="1012" y="6562"/>
                </a:lnTo>
                <a:lnTo>
                  <a:pt x="969" y="6623"/>
                </a:lnTo>
                <a:lnTo>
                  <a:pt x="931" y="6677"/>
                </a:lnTo>
                <a:lnTo>
                  <a:pt x="915" y="6699"/>
                </a:lnTo>
                <a:lnTo>
                  <a:pt x="899" y="6719"/>
                </a:lnTo>
                <a:lnTo>
                  <a:pt x="884" y="6734"/>
                </a:lnTo>
                <a:lnTo>
                  <a:pt x="877" y="6740"/>
                </a:lnTo>
                <a:lnTo>
                  <a:pt x="871" y="6744"/>
                </a:lnTo>
                <a:lnTo>
                  <a:pt x="863" y="6749"/>
                </a:lnTo>
                <a:lnTo>
                  <a:pt x="856" y="6755"/>
                </a:lnTo>
                <a:lnTo>
                  <a:pt x="838" y="6770"/>
                </a:lnTo>
                <a:lnTo>
                  <a:pt x="818" y="6790"/>
                </a:lnTo>
                <a:lnTo>
                  <a:pt x="797" y="6811"/>
                </a:lnTo>
                <a:lnTo>
                  <a:pt x="749" y="6860"/>
                </a:lnTo>
                <a:lnTo>
                  <a:pt x="722" y="6886"/>
                </a:lnTo>
                <a:lnTo>
                  <a:pt x="695" y="6911"/>
                </a:lnTo>
                <a:lnTo>
                  <a:pt x="667" y="6935"/>
                </a:lnTo>
                <a:lnTo>
                  <a:pt x="638" y="6956"/>
                </a:lnTo>
                <a:lnTo>
                  <a:pt x="623" y="6966"/>
                </a:lnTo>
                <a:lnTo>
                  <a:pt x="608" y="6974"/>
                </a:lnTo>
                <a:lnTo>
                  <a:pt x="594" y="6982"/>
                </a:lnTo>
                <a:lnTo>
                  <a:pt x="579" y="6989"/>
                </a:lnTo>
                <a:lnTo>
                  <a:pt x="564" y="6995"/>
                </a:lnTo>
                <a:lnTo>
                  <a:pt x="550" y="6999"/>
                </a:lnTo>
                <a:lnTo>
                  <a:pt x="535" y="7001"/>
                </a:lnTo>
                <a:lnTo>
                  <a:pt x="521" y="7003"/>
                </a:lnTo>
                <a:lnTo>
                  <a:pt x="507" y="7002"/>
                </a:lnTo>
                <a:lnTo>
                  <a:pt x="492" y="7000"/>
                </a:lnTo>
                <a:lnTo>
                  <a:pt x="478" y="6997"/>
                </a:lnTo>
                <a:lnTo>
                  <a:pt x="465" y="6990"/>
                </a:lnTo>
                <a:lnTo>
                  <a:pt x="451" y="6985"/>
                </a:lnTo>
                <a:lnTo>
                  <a:pt x="437" y="6980"/>
                </a:lnTo>
                <a:lnTo>
                  <a:pt x="423" y="6975"/>
                </a:lnTo>
                <a:lnTo>
                  <a:pt x="408" y="6972"/>
                </a:lnTo>
                <a:lnTo>
                  <a:pt x="394" y="6969"/>
                </a:lnTo>
                <a:lnTo>
                  <a:pt x="379" y="6967"/>
                </a:lnTo>
                <a:lnTo>
                  <a:pt x="351" y="6966"/>
                </a:lnTo>
                <a:lnTo>
                  <a:pt x="322" y="6966"/>
                </a:lnTo>
                <a:lnTo>
                  <a:pt x="293" y="6967"/>
                </a:lnTo>
                <a:lnTo>
                  <a:pt x="239" y="6971"/>
                </a:lnTo>
                <a:lnTo>
                  <a:pt x="215" y="6972"/>
                </a:lnTo>
                <a:lnTo>
                  <a:pt x="191" y="6973"/>
                </a:lnTo>
                <a:lnTo>
                  <a:pt x="169" y="6972"/>
                </a:lnTo>
                <a:lnTo>
                  <a:pt x="160" y="6971"/>
                </a:lnTo>
                <a:lnTo>
                  <a:pt x="150" y="6969"/>
                </a:lnTo>
                <a:lnTo>
                  <a:pt x="142" y="6966"/>
                </a:lnTo>
                <a:lnTo>
                  <a:pt x="134" y="6963"/>
                </a:lnTo>
                <a:lnTo>
                  <a:pt x="126" y="6957"/>
                </a:lnTo>
                <a:lnTo>
                  <a:pt x="120" y="6952"/>
                </a:lnTo>
                <a:lnTo>
                  <a:pt x="114" y="6945"/>
                </a:lnTo>
                <a:lnTo>
                  <a:pt x="109" y="6938"/>
                </a:lnTo>
                <a:lnTo>
                  <a:pt x="105" y="6929"/>
                </a:lnTo>
                <a:lnTo>
                  <a:pt x="102" y="6918"/>
                </a:lnTo>
                <a:lnTo>
                  <a:pt x="95" y="6897"/>
                </a:lnTo>
                <a:lnTo>
                  <a:pt x="87" y="6876"/>
                </a:lnTo>
                <a:lnTo>
                  <a:pt x="77" y="6853"/>
                </a:lnTo>
                <a:lnTo>
                  <a:pt x="66" y="6831"/>
                </a:lnTo>
                <a:lnTo>
                  <a:pt x="43" y="6787"/>
                </a:lnTo>
                <a:lnTo>
                  <a:pt x="32" y="6766"/>
                </a:lnTo>
                <a:lnTo>
                  <a:pt x="22" y="6744"/>
                </a:lnTo>
                <a:lnTo>
                  <a:pt x="14" y="6723"/>
                </a:lnTo>
                <a:lnTo>
                  <a:pt x="6" y="6700"/>
                </a:lnTo>
                <a:lnTo>
                  <a:pt x="2" y="6679"/>
                </a:lnTo>
                <a:lnTo>
                  <a:pt x="1" y="6668"/>
                </a:lnTo>
                <a:lnTo>
                  <a:pt x="0" y="6657"/>
                </a:lnTo>
                <a:lnTo>
                  <a:pt x="0" y="6647"/>
                </a:lnTo>
                <a:lnTo>
                  <a:pt x="1" y="6636"/>
                </a:lnTo>
                <a:lnTo>
                  <a:pt x="3" y="6624"/>
                </a:lnTo>
                <a:lnTo>
                  <a:pt x="6" y="6613"/>
                </a:lnTo>
                <a:lnTo>
                  <a:pt x="10" y="6603"/>
                </a:lnTo>
                <a:lnTo>
                  <a:pt x="16" y="6592"/>
                </a:lnTo>
                <a:lnTo>
                  <a:pt x="22" y="6581"/>
                </a:lnTo>
                <a:lnTo>
                  <a:pt x="30" y="6570"/>
                </a:lnTo>
                <a:lnTo>
                  <a:pt x="37" y="6560"/>
                </a:lnTo>
                <a:lnTo>
                  <a:pt x="44" y="6548"/>
                </a:lnTo>
                <a:lnTo>
                  <a:pt x="50" y="6536"/>
                </a:lnTo>
                <a:lnTo>
                  <a:pt x="56" y="6525"/>
                </a:lnTo>
                <a:lnTo>
                  <a:pt x="64" y="6502"/>
                </a:lnTo>
                <a:lnTo>
                  <a:pt x="72" y="6477"/>
                </a:lnTo>
                <a:lnTo>
                  <a:pt x="78" y="6452"/>
                </a:lnTo>
                <a:lnTo>
                  <a:pt x="84" y="6429"/>
                </a:lnTo>
                <a:lnTo>
                  <a:pt x="89" y="6404"/>
                </a:lnTo>
                <a:lnTo>
                  <a:pt x="96" y="6380"/>
                </a:lnTo>
                <a:lnTo>
                  <a:pt x="105" y="6357"/>
                </a:lnTo>
                <a:lnTo>
                  <a:pt x="109" y="6345"/>
                </a:lnTo>
                <a:lnTo>
                  <a:pt x="115" y="6334"/>
                </a:lnTo>
                <a:lnTo>
                  <a:pt x="121" y="6322"/>
                </a:lnTo>
                <a:lnTo>
                  <a:pt x="129" y="6312"/>
                </a:lnTo>
                <a:lnTo>
                  <a:pt x="136" y="6301"/>
                </a:lnTo>
                <a:lnTo>
                  <a:pt x="146" y="6291"/>
                </a:lnTo>
                <a:lnTo>
                  <a:pt x="155" y="6282"/>
                </a:lnTo>
                <a:lnTo>
                  <a:pt x="166" y="6272"/>
                </a:lnTo>
                <a:lnTo>
                  <a:pt x="179" y="6262"/>
                </a:lnTo>
                <a:lnTo>
                  <a:pt x="192" y="6254"/>
                </a:lnTo>
                <a:lnTo>
                  <a:pt x="207" y="6245"/>
                </a:lnTo>
                <a:lnTo>
                  <a:pt x="223" y="6237"/>
                </a:lnTo>
                <a:lnTo>
                  <a:pt x="241" y="6230"/>
                </a:lnTo>
                <a:lnTo>
                  <a:pt x="261" y="6222"/>
                </a:lnTo>
                <a:lnTo>
                  <a:pt x="335" y="6199"/>
                </a:lnTo>
                <a:lnTo>
                  <a:pt x="396" y="6181"/>
                </a:lnTo>
                <a:lnTo>
                  <a:pt x="449" y="6163"/>
                </a:lnTo>
                <a:lnTo>
                  <a:pt x="473" y="6154"/>
                </a:lnTo>
                <a:lnTo>
                  <a:pt x="497" y="6144"/>
                </a:lnTo>
                <a:lnTo>
                  <a:pt x="520" y="6133"/>
                </a:lnTo>
                <a:lnTo>
                  <a:pt x="543" y="6121"/>
                </a:lnTo>
                <a:lnTo>
                  <a:pt x="567" y="6106"/>
                </a:lnTo>
                <a:lnTo>
                  <a:pt x="592" y="6090"/>
                </a:lnTo>
                <a:lnTo>
                  <a:pt x="617" y="6070"/>
                </a:lnTo>
                <a:lnTo>
                  <a:pt x="646" y="6047"/>
                </a:lnTo>
                <a:lnTo>
                  <a:pt x="678" y="6021"/>
                </a:lnTo>
                <a:lnTo>
                  <a:pt x="711" y="5990"/>
                </a:lnTo>
                <a:lnTo>
                  <a:pt x="730" y="5971"/>
                </a:lnTo>
                <a:lnTo>
                  <a:pt x="754" y="5949"/>
                </a:lnTo>
                <a:lnTo>
                  <a:pt x="811" y="5888"/>
                </a:lnTo>
                <a:lnTo>
                  <a:pt x="879" y="5814"/>
                </a:lnTo>
                <a:lnTo>
                  <a:pt x="956" y="5728"/>
                </a:lnTo>
                <a:lnTo>
                  <a:pt x="1041" y="5632"/>
                </a:lnTo>
                <a:lnTo>
                  <a:pt x="1130" y="5527"/>
                </a:lnTo>
                <a:lnTo>
                  <a:pt x="1222" y="5419"/>
                </a:lnTo>
                <a:lnTo>
                  <a:pt x="1315" y="5307"/>
                </a:lnTo>
                <a:lnTo>
                  <a:pt x="1405" y="5194"/>
                </a:lnTo>
                <a:lnTo>
                  <a:pt x="1492" y="5085"/>
                </a:lnTo>
                <a:lnTo>
                  <a:pt x="1571" y="4981"/>
                </a:lnTo>
                <a:lnTo>
                  <a:pt x="1608" y="4930"/>
                </a:lnTo>
                <a:lnTo>
                  <a:pt x="1643" y="4883"/>
                </a:lnTo>
                <a:lnTo>
                  <a:pt x="1675" y="4838"/>
                </a:lnTo>
                <a:lnTo>
                  <a:pt x="1704" y="4795"/>
                </a:lnTo>
                <a:lnTo>
                  <a:pt x="1729" y="4755"/>
                </a:lnTo>
                <a:lnTo>
                  <a:pt x="1751" y="4719"/>
                </a:lnTo>
                <a:lnTo>
                  <a:pt x="1769" y="4686"/>
                </a:lnTo>
                <a:lnTo>
                  <a:pt x="1784" y="4657"/>
                </a:lnTo>
                <a:lnTo>
                  <a:pt x="1790" y="4645"/>
                </a:lnTo>
                <a:lnTo>
                  <a:pt x="1794" y="4633"/>
                </a:lnTo>
                <a:lnTo>
                  <a:pt x="1797" y="4622"/>
                </a:lnTo>
                <a:lnTo>
                  <a:pt x="1799" y="4612"/>
                </a:lnTo>
                <a:lnTo>
                  <a:pt x="1802" y="4594"/>
                </a:lnTo>
                <a:lnTo>
                  <a:pt x="1807" y="4576"/>
                </a:lnTo>
                <a:lnTo>
                  <a:pt x="1813" y="4556"/>
                </a:lnTo>
                <a:lnTo>
                  <a:pt x="1821" y="4536"/>
                </a:lnTo>
                <a:lnTo>
                  <a:pt x="1829" y="4515"/>
                </a:lnTo>
                <a:lnTo>
                  <a:pt x="1840" y="4492"/>
                </a:lnTo>
                <a:lnTo>
                  <a:pt x="1851" y="4469"/>
                </a:lnTo>
                <a:lnTo>
                  <a:pt x="1864" y="4446"/>
                </a:lnTo>
                <a:lnTo>
                  <a:pt x="1893" y="4395"/>
                </a:lnTo>
                <a:lnTo>
                  <a:pt x="1926" y="4343"/>
                </a:lnTo>
                <a:lnTo>
                  <a:pt x="1964" y="4286"/>
                </a:lnTo>
                <a:lnTo>
                  <a:pt x="2005" y="4225"/>
                </a:lnTo>
                <a:lnTo>
                  <a:pt x="2051" y="4160"/>
                </a:lnTo>
                <a:lnTo>
                  <a:pt x="2099" y="4092"/>
                </a:lnTo>
                <a:lnTo>
                  <a:pt x="2206" y="3944"/>
                </a:lnTo>
                <a:lnTo>
                  <a:pt x="2325" y="3779"/>
                </a:lnTo>
                <a:lnTo>
                  <a:pt x="2387" y="3691"/>
                </a:lnTo>
                <a:lnTo>
                  <a:pt x="2451" y="3597"/>
                </a:lnTo>
                <a:lnTo>
                  <a:pt x="2513" y="3507"/>
                </a:lnTo>
                <a:lnTo>
                  <a:pt x="2566" y="3425"/>
                </a:lnTo>
                <a:lnTo>
                  <a:pt x="2612" y="3351"/>
                </a:lnTo>
                <a:lnTo>
                  <a:pt x="2652" y="3285"/>
                </a:lnTo>
                <a:lnTo>
                  <a:pt x="2687" y="3226"/>
                </a:lnTo>
                <a:lnTo>
                  <a:pt x="2716" y="3171"/>
                </a:lnTo>
                <a:lnTo>
                  <a:pt x="2741" y="3122"/>
                </a:lnTo>
                <a:lnTo>
                  <a:pt x="2763" y="3077"/>
                </a:lnTo>
                <a:lnTo>
                  <a:pt x="2782" y="3037"/>
                </a:lnTo>
                <a:lnTo>
                  <a:pt x="2799" y="2998"/>
                </a:lnTo>
                <a:lnTo>
                  <a:pt x="2830" y="2927"/>
                </a:lnTo>
                <a:lnTo>
                  <a:pt x="2847" y="2893"/>
                </a:lnTo>
                <a:lnTo>
                  <a:pt x="2863" y="2857"/>
                </a:lnTo>
                <a:lnTo>
                  <a:pt x="2881" y="2823"/>
                </a:lnTo>
                <a:lnTo>
                  <a:pt x="2901" y="2785"/>
                </a:lnTo>
                <a:lnTo>
                  <a:pt x="2913" y="2766"/>
                </a:lnTo>
                <a:lnTo>
                  <a:pt x="2927" y="2745"/>
                </a:lnTo>
                <a:lnTo>
                  <a:pt x="2942" y="2724"/>
                </a:lnTo>
                <a:lnTo>
                  <a:pt x="2960" y="2701"/>
                </a:lnTo>
                <a:lnTo>
                  <a:pt x="2980" y="2678"/>
                </a:lnTo>
                <a:lnTo>
                  <a:pt x="3000" y="2654"/>
                </a:lnTo>
                <a:lnTo>
                  <a:pt x="3045" y="2605"/>
                </a:lnTo>
                <a:lnTo>
                  <a:pt x="3096" y="2553"/>
                </a:lnTo>
                <a:lnTo>
                  <a:pt x="3151" y="2502"/>
                </a:lnTo>
                <a:lnTo>
                  <a:pt x="3207" y="2448"/>
                </a:lnTo>
                <a:lnTo>
                  <a:pt x="3266" y="2395"/>
                </a:lnTo>
                <a:lnTo>
                  <a:pt x="3325" y="2344"/>
                </a:lnTo>
                <a:lnTo>
                  <a:pt x="3384" y="2293"/>
                </a:lnTo>
                <a:lnTo>
                  <a:pt x="3443" y="2245"/>
                </a:lnTo>
                <a:lnTo>
                  <a:pt x="3499" y="2200"/>
                </a:lnTo>
                <a:lnTo>
                  <a:pt x="3552" y="2158"/>
                </a:lnTo>
                <a:lnTo>
                  <a:pt x="3602" y="2120"/>
                </a:lnTo>
                <a:lnTo>
                  <a:pt x="3646" y="2088"/>
                </a:lnTo>
                <a:lnTo>
                  <a:pt x="3685" y="2060"/>
                </a:lnTo>
                <a:lnTo>
                  <a:pt x="3702" y="2048"/>
                </a:lnTo>
                <a:lnTo>
                  <a:pt x="3718" y="2035"/>
                </a:lnTo>
                <a:lnTo>
                  <a:pt x="3734" y="2023"/>
                </a:lnTo>
                <a:lnTo>
                  <a:pt x="3749" y="2009"/>
                </a:lnTo>
                <a:lnTo>
                  <a:pt x="3763" y="1996"/>
                </a:lnTo>
                <a:lnTo>
                  <a:pt x="3777" y="1982"/>
                </a:lnTo>
                <a:lnTo>
                  <a:pt x="3790" y="1968"/>
                </a:lnTo>
                <a:lnTo>
                  <a:pt x="3802" y="1954"/>
                </a:lnTo>
                <a:lnTo>
                  <a:pt x="3812" y="1940"/>
                </a:lnTo>
                <a:lnTo>
                  <a:pt x="3823" y="1926"/>
                </a:lnTo>
                <a:lnTo>
                  <a:pt x="3841" y="1898"/>
                </a:lnTo>
                <a:lnTo>
                  <a:pt x="3856" y="1870"/>
                </a:lnTo>
                <a:lnTo>
                  <a:pt x="3864" y="1856"/>
                </a:lnTo>
                <a:lnTo>
                  <a:pt x="3869" y="1843"/>
                </a:lnTo>
                <a:lnTo>
                  <a:pt x="3875" y="1829"/>
                </a:lnTo>
                <a:lnTo>
                  <a:pt x="3879" y="1816"/>
                </a:lnTo>
                <a:lnTo>
                  <a:pt x="3882" y="1803"/>
                </a:lnTo>
                <a:lnTo>
                  <a:pt x="3884" y="1791"/>
                </a:lnTo>
                <a:lnTo>
                  <a:pt x="3887" y="1778"/>
                </a:lnTo>
                <a:lnTo>
                  <a:pt x="3888" y="1766"/>
                </a:lnTo>
                <a:lnTo>
                  <a:pt x="3889" y="1754"/>
                </a:lnTo>
                <a:lnTo>
                  <a:pt x="3889" y="1742"/>
                </a:lnTo>
                <a:lnTo>
                  <a:pt x="3888" y="1731"/>
                </a:lnTo>
                <a:lnTo>
                  <a:pt x="3885" y="1721"/>
                </a:lnTo>
                <a:lnTo>
                  <a:pt x="3882" y="1711"/>
                </a:lnTo>
                <a:lnTo>
                  <a:pt x="3879" y="1701"/>
                </a:lnTo>
                <a:lnTo>
                  <a:pt x="3875" y="1692"/>
                </a:lnTo>
                <a:lnTo>
                  <a:pt x="3870" y="1684"/>
                </a:lnTo>
                <a:lnTo>
                  <a:pt x="3865" y="1676"/>
                </a:lnTo>
                <a:lnTo>
                  <a:pt x="3859" y="1669"/>
                </a:lnTo>
                <a:lnTo>
                  <a:pt x="3783" y="1596"/>
                </a:lnTo>
                <a:lnTo>
                  <a:pt x="3736" y="1548"/>
                </a:lnTo>
                <a:lnTo>
                  <a:pt x="3711" y="1521"/>
                </a:lnTo>
                <a:lnTo>
                  <a:pt x="3686" y="1493"/>
                </a:lnTo>
                <a:lnTo>
                  <a:pt x="3661" y="1463"/>
                </a:lnTo>
                <a:lnTo>
                  <a:pt x="3636" y="1432"/>
                </a:lnTo>
                <a:lnTo>
                  <a:pt x="3614" y="1399"/>
                </a:lnTo>
                <a:lnTo>
                  <a:pt x="3591" y="1365"/>
                </a:lnTo>
                <a:lnTo>
                  <a:pt x="3571" y="1330"/>
                </a:lnTo>
                <a:lnTo>
                  <a:pt x="3562" y="1312"/>
                </a:lnTo>
                <a:lnTo>
                  <a:pt x="3554" y="1293"/>
                </a:lnTo>
                <a:lnTo>
                  <a:pt x="3545" y="1275"/>
                </a:lnTo>
                <a:lnTo>
                  <a:pt x="3537" y="1257"/>
                </a:lnTo>
                <a:lnTo>
                  <a:pt x="3531" y="1237"/>
                </a:lnTo>
                <a:lnTo>
                  <a:pt x="3526" y="1219"/>
                </a:lnTo>
                <a:lnTo>
                  <a:pt x="3514" y="1177"/>
                </a:lnTo>
                <a:lnTo>
                  <a:pt x="3503" y="1130"/>
                </a:lnTo>
                <a:lnTo>
                  <a:pt x="3493" y="1076"/>
                </a:lnTo>
                <a:lnTo>
                  <a:pt x="3485" y="1019"/>
                </a:lnTo>
                <a:lnTo>
                  <a:pt x="3477" y="958"/>
                </a:lnTo>
                <a:lnTo>
                  <a:pt x="3475" y="926"/>
                </a:lnTo>
                <a:lnTo>
                  <a:pt x="3473" y="894"/>
                </a:lnTo>
                <a:lnTo>
                  <a:pt x="3472" y="860"/>
                </a:lnTo>
                <a:lnTo>
                  <a:pt x="3472" y="828"/>
                </a:lnTo>
                <a:lnTo>
                  <a:pt x="3473" y="794"/>
                </a:lnTo>
                <a:lnTo>
                  <a:pt x="3474" y="760"/>
                </a:lnTo>
                <a:lnTo>
                  <a:pt x="3476" y="727"/>
                </a:lnTo>
                <a:lnTo>
                  <a:pt x="3480" y="694"/>
                </a:lnTo>
                <a:lnTo>
                  <a:pt x="3485" y="660"/>
                </a:lnTo>
                <a:lnTo>
                  <a:pt x="3491" y="627"/>
                </a:lnTo>
                <a:lnTo>
                  <a:pt x="3499" y="594"/>
                </a:lnTo>
                <a:lnTo>
                  <a:pt x="3507" y="562"/>
                </a:lnTo>
                <a:lnTo>
                  <a:pt x="3517" y="531"/>
                </a:lnTo>
                <a:lnTo>
                  <a:pt x="3529" y="499"/>
                </a:lnTo>
                <a:lnTo>
                  <a:pt x="3542" y="469"/>
                </a:lnTo>
                <a:lnTo>
                  <a:pt x="3557" y="440"/>
                </a:lnTo>
                <a:lnTo>
                  <a:pt x="3574" y="412"/>
                </a:lnTo>
                <a:lnTo>
                  <a:pt x="3592" y="386"/>
                </a:lnTo>
                <a:lnTo>
                  <a:pt x="3612" y="360"/>
                </a:lnTo>
                <a:lnTo>
                  <a:pt x="3634" y="335"/>
                </a:lnTo>
                <a:lnTo>
                  <a:pt x="3658" y="313"/>
                </a:lnTo>
                <a:lnTo>
                  <a:pt x="3671" y="302"/>
                </a:lnTo>
                <a:lnTo>
                  <a:pt x="3685" y="291"/>
                </a:lnTo>
                <a:lnTo>
                  <a:pt x="3784" y="216"/>
                </a:lnTo>
                <a:lnTo>
                  <a:pt x="3830" y="183"/>
                </a:lnTo>
                <a:lnTo>
                  <a:pt x="3873" y="153"/>
                </a:lnTo>
                <a:lnTo>
                  <a:pt x="3913" y="125"/>
                </a:lnTo>
                <a:lnTo>
                  <a:pt x="3953" y="100"/>
                </a:lnTo>
                <a:lnTo>
                  <a:pt x="3974" y="89"/>
                </a:lnTo>
                <a:lnTo>
                  <a:pt x="3993" y="78"/>
                </a:lnTo>
                <a:lnTo>
                  <a:pt x="4013" y="69"/>
                </a:lnTo>
                <a:lnTo>
                  <a:pt x="4034" y="59"/>
                </a:lnTo>
                <a:lnTo>
                  <a:pt x="4055" y="50"/>
                </a:lnTo>
                <a:lnTo>
                  <a:pt x="4077" y="43"/>
                </a:lnTo>
                <a:lnTo>
                  <a:pt x="4098" y="35"/>
                </a:lnTo>
                <a:lnTo>
                  <a:pt x="4121" y="29"/>
                </a:lnTo>
                <a:lnTo>
                  <a:pt x="4144" y="24"/>
                </a:lnTo>
                <a:lnTo>
                  <a:pt x="4169" y="18"/>
                </a:lnTo>
                <a:lnTo>
                  <a:pt x="4194" y="14"/>
                </a:lnTo>
                <a:lnTo>
                  <a:pt x="4221" y="10"/>
                </a:lnTo>
                <a:lnTo>
                  <a:pt x="4249" y="6"/>
                </a:lnTo>
                <a:lnTo>
                  <a:pt x="4277" y="4"/>
                </a:lnTo>
                <a:lnTo>
                  <a:pt x="4308" y="2"/>
                </a:lnTo>
                <a:lnTo>
                  <a:pt x="4339" y="0"/>
                </a:lnTo>
                <a:lnTo>
                  <a:pt x="4406" y="0"/>
                </a:lnTo>
                <a:lnTo>
                  <a:pt x="4482" y="1"/>
                </a:lnTo>
                <a:lnTo>
                  <a:pt x="4626" y="6"/>
                </a:lnTo>
                <a:lnTo>
                  <a:pt x="4743" y="11"/>
                </a:lnTo>
                <a:lnTo>
                  <a:pt x="4792" y="14"/>
                </a:lnTo>
                <a:lnTo>
                  <a:pt x="4836" y="17"/>
                </a:lnTo>
                <a:lnTo>
                  <a:pt x="4876" y="20"/>
                </a:lnTo>
                <a:lnTo>
                  <a:pt x="4911" y="25"/>
                </a:lnTo>
                <a:lnTo>
                  <a:pt x="4943" y="30"/>
                </a:lnTo>
                <a:lnTo>
                  <a:pt x="4972" y="37"/>
                </a:lnTo>
                <a:lnTo>
                  <a:pt x="4996" y="44"/>
                </a:lnTo>
                <a:lnTo>
                  <a:pt x="5019" y="53"/>
                </a:lnTo>
                <a:lnTo>
                  <a:pt x="5038" y="62"/>
                </a:lnTo>
                <a:lnTo>
                  <a:pt x="5058" y="74"/>
                </a:lnTo>
                <a:lnTo>
                  <a:pt x="5075" y="88"/>
                </a:lnTo>
                <a:lnTo>
                  <a:pt x="5091" y="103"/>
                </a:lnTo>
                <a:lnTo>
                  <a:pt x="5120" y="133"/>
                </a:lnTo>
                <a:lnTo>
                  <a:pt x="5132" y="147"/>
                </a:lnTo>
                <a:lnTo>
                  <a:pt x="5141" y="160"/>
                </a:lnTo>
                <a:lnTo>
                  <a:pt x="5150" y="172"/>
                </a:lnTo>
                <a:lnTo>
                  <a:pt x="5156" y="185"/>
                </a:lnTo>
                <a:lnTo>
                  <a:pt x="5163" y="197"/>
                </a:lnTo>
                <a:lnTo>
                  <a:pt x="5167" y="209"/>
                </a:lnTo>
                <a:lnTo>
                  <a:pt x="5170" y="223"/>
                </a:lnTo>
                <a:lnTo>
                  <a:pt x="5174" y="237"/>
                </a:lnTo>
                <a:lnTo>
                  <a:pt x="5176" y="251"/>
                </a:lnTo>
                <a:lnTo>
                  <a:pt x="5177" y="269"/>
                </a:lnTo>
                <a:lnTo>
                  <a:pt x="5178" y="305"/>
                </a:lnTo>
                <a:lnTo>
                  <a:pt x="5178" y="349"/>
                </a:lnTo>
                <a:lnTo>
                  <a:pt x="5178" y="373"/>
                </a:lnTo>
                <a:lnTo>
                  <a:pt x="5177" y="395"/>
                </a:lnTo>
                <a:lnTo>
                  <a:pt x="5172" y="436"/>
                </a:lnTo>
                <a:lnTo>
                  <a:pt x="5167" y="473"/>
                </a:lnTo>
                <a:lnTo>
                  <a:pt x="5164" y="509"/>
                </a:lnTo>
                <a:lnTo>
                  <a:pt x="5163" y="526"/>
                </a:lnTo>
                <a:lnTo>
                  <a:pt x="5163" y="545"/>
                </a:lnTo>
                <a:lnTo>
                  <a:pt x="5164" y="563"/>
                </a:lnTo>
                <a:lnTo>
                  <a:pt x="5166" y="582"/>
                </a:lnTo>
                <a:lnTo>
                  <a:pt x="5169" y="602"/>
                </a:lnTo>
                <a:lnTo>
                  <a:pt x="5176" y="623"/>
                </a:lnTo>
                <a:lnTo>
                  <a:pt x="5183" y="644"/>
                </a:lnTo>
                <a:lnTo>
                  <a:pt x="5193" y="668"/>
                </a:lnTo>
                <a:lnTo>
                  <a:pt x="5203" y="694"/>
                </a:lnTo>
                <a:lnTo>
                  <a:pt x="5210" y="720"/>
                </a:lnTo>
                <a:lnTo>
                  <a:pt x="5217" y="747"/>
                </a:lnTo>
                <a:lnTo>
                  <a:pt x="5221" y="774"/>
                </a:lnTo>
                <a:lnTo>
                  <a:pt x="5225" y="802"/>
                </a:lnTo>
                <a:lnTo>
                  <a:pt x="5227" y="830"/>
                </a:lnTo>
                <a:lnTo>
                  <a:pt x="5232" y="886"/>
                </a:lnTo>
                <a:lnTo>
                  <a:pt x="5234" y="939"/>
                </a:lnTo>
                <a:lnTo>
                  <a:pt x="5236" y="963"/>
                </a:lnTo>
                <a:lnTo>
                  <a:pt x="5239" y="986"/>
                </a:lnTo>
                <a:lnTo>
                  <a:pt x="5242" y="1008"/>
                </a:lnTo>
                <a:lnTo>
                  <a:pt x="5248" y="1028"/>
                </a:lnTo>
                <a:lnTo>
                  <a:pt x="5253" y="1045"/>
                </a:lnTo>
                <a:lnTo>
                  <a:pt x="5257" y="1053"/>
                </a:lnTo>
                <a:lnTo>
                  <a:pt x="5262" y="1060"/>
                </a:lnTo>
                <a:lnTo>
                  <a:pt x="5276" y="1081"/>
                </a:lnTo>
                <a:lnTo>
                  <a:pt x="5293" y="1102"/>
                </a:lnTo>
                <a:lnTo>
                  <a:pt x="5329" y="1145"/>
                </a:lnTo>
                <a:lnTo>
                  <a:pt x="5347" y="1168"/>
                </a:lnTo>
                <a:lnTo>
                  <a:pt x="5362" y="1190"/>
                </a:lnTo>
                <a:lnTo>
                  <a:pt x="5368" y="1201"/>
                </a:lnTo>
                <a:lnTo>
                  <a:pt x="5373" y="1212"/>
                </a:lnTo>
                <a:lnTo>
                  <a:pt x="5378" y="1222"/>
                </a:lnTo>
                <a:lnTo>
                  <a:pt x="5381" y="1234"/>
                </a:lnTo>
                <a:lnTo>
                  <a:pt x="5386" y="1256"/>
                </a:lnTo>
                <a:lnTo>
                  <a:pt x="5388" y="1276"/>
                </a:lnTo>
                <a:lnTo>
                  <a:pt x="5389" y="1287"/>
                </a:lnTo>
                <a:lnTo>
                  <a:pt x="5389" y="1296"/>
                </a:lnTo>
                <a:lnTo>
                  <a:pt x="5387" y="1306"/>
                </a:lnTo>
                <a:lnTo>
                  <a:pt x="5385" y="1316"/>
                </a:lnTo>
                <a:lnTo>
                  <a:pt x="5383" y="1324"/>
                </a:lnTo>
                <a:lnTo>
                  <a:pt x="5379" y="1333"/>
                </a:lnTo>
                <a:lnTo>
                  <a:pt x="5372" y="1342"/>
                </a:lnTo>
                <a:lnTo>
                  <a:pt x="5366" y="1350"/>
                </a:lnTo>
                <a:lnTo>
                  <a:pt x="5357" y="1358"/>
                </a:lnTo>
                <a:lnTo>
                  <a:pt x="5348" y="1365"/>
                </a:lnTo>
                <a:lnTo>
                  <a:pt x="5336" y="1373"/>
                </a:lnTo>
                <a:lnTo>
                  <a:pt x="5323" y="1379"/>
                </a:lnTo>
                <a:lnTo>
                  <a:pt x="5309" y="1386"/>
                </a:lnTo>
                <a:lnTo>
                  <a:pt x="5297" y="1394"/>
                </a:lnTo>
                <a:lnTo>
                  <a:pt x="5286" y="1404"/>
                </a:lnTo>
                <a:lnTo>
                  <a:pt x="5278" y="1414"/>
                </a:lnTo>
                <a:lnTo>
                  <a:pt x="5271" y="1424"/>
                </a:lnTo>
                <a:lnTo>
                  <a:pt x="5265" y="1435"/>
                </a:lnTo>
                <a:lnTo>
                  <a:pt x="5261" y="1447"/>
                </a:lnTo>
                <a:lnTo>
                  <a:pt x="5257" y="1460"/>
                </a:lnTo>
                <a:lnTo>
                  <a:pt x="5254" y="1473"/>
                </a:lnTo>
                <a:lnTo>
                  <a:pt x="5252" y="1486"/>
                </a:lnTo>
                <a:lnTo>
                  <a:pt x="5251" y="1512"/>
                </a:lnTo>
                <a:lnTo>
                  <a:pt x="5251" y="1540"/>
                </a:lnTo>
                <a:lnTo>
                  <a:pt x="5251" y="1567"/>
                </a:lnTo>
                <a:lnTo>
                  <a:pt x="5251" y="1600"/>
                </a:lnTo>
                <a:lnTo>
                  <a:pt x="5253" y="1640"/>
                </a:lnTo>
                <a:lnTo>
                  <a:pt x="5257" y="1730"/>
                </a:lnTo>
                <a:lnTo>
                  <a:pt x="5265" y="1839"/>
                </a:lnTo>
                <a:lnTo>
                  <a:pt x="5264" y="1844"/>
                </a:lnTo>
                <a:lnTo>
                  <a:pt x="5259" y="1857"/>
                </a:lnTo>
                <a:lnTo>
                  <a:pt x="5255" y="1867"/>
                </a:lnTo>
                <a:lnTo>
                  <a:pt x="5250" y="1877"/>
                </a:lnTo>
                <a:lnTo>
                  <a:pt x="5242" y="1888"/>
                </a:lnTo>
                <a:lnTo>
                  <a:pt x="5233" y="1899"/>
                </a:lnTo>
                <a:lnTo>
                  <a:pt x="5221" y="1911"/>
                </a:lnTo>
                <a:lnTo>
                  <a:pt x="5206" y="1923"/>
                </a:lnTo>
                <a:lnTo>
                  <a:pt x="5188" y="1935"/>
                </a:lnTo>
                <a:lnTo>
                  <a:pt x="5167" y="1945"/>
                </a:lnTo>
                <a:lnTo>
                  <a:pt x="5143" y="1954"/>
                </a:lnTo>
                <a:lnTo>
                  <a:pt x="5129" y="1958"/>
                </a:lnTo>
                <a:lnTo>
                  <a:pt x="5116" y="1962"/>
                </a:lnTo>
                <a:lnTo>
                  <a:pt x="5100" y="1966"/>
                </a:lnTo>
                <a:lnTo>
                  <a:pt x="5083" y="1969"/>
                </a:lnTo>
                <a:lnTo>
                  <a:pt x="5066" y="1971"/>
                </a:lnTo>
                <a:lnTo>
                  <a:pt x="5048" y="1973"/>
                </a:lnTo>
                <a:lnTo>
                  <a:pt x="5026" y="1974"/>
                </a:lnTo>
                <a:lnTo>
                  <a:pt x="5006" y="1975"/>
                </a:lnTo>
                <a:lnTo>
                  <a:pt x="4969" y="1974"/>
                </a:lnTo>
                <a:lnTo>
                  <a:pt x="4953" y="1974"/>
                </a:lnTo>
                <a:lnTo>
                  <a:pt x="4938" y="1975"/>
                </a:lnTo>
                <a:lnTo>
                  <a:pt x="4925" y="1977"/>
                </a:lnTo>
                <a:lnTo>
                  <a:pt x="4914" y="1981"/>
                </a:lnTo>
                <a:lnTo>
                  <a:pt x="4908" y="1984"/>
                </a:lnTo>
                <a:lnTo>
                  <a:pt x="4904" y="1987"/>
                </a:lnTo>
                <a:lnTo>
                  <a:pt x="4900" y="1991"/>
                </a:lnTo>
                <a:lnTo>
                  <a:pt x="4895" y="1996"/>
                </a:lnTo>
                <a:lnTo>
                  <a:pt x="4892" y="2001"/>
                </a:lnTo>
                <a:lnTo>
                  <a:pt x="4889" y="2008"/>
                </a:lnTo>
                <a:lnTo>
                  <a:pt x="4887" y="2015"/>
                </a:lnTo>
                <a:lnTo>
                  <a:pt x="4885" y="2024"/>
                </a:lnTo>
                <a:lnTo>
                  <a:pt x="4882" y="2033"/>
                </a:lnTo>
                <a:lnTo>
                  <a:pt x="4882" y="2044"/>
                </a:lnTo>
                <a:lnTo>
                  <a:pt x="4881" y="2068"/>
                </a:lnTo>
                <a:lnTo>
                  <a:pt x="4883" y="2098"/>
                </a:lnTo>
                <a:lnTo>
                  <a:pt x="4888" y="2133"/>
                </a:lnTo>
                <a:lnTo>
                  <a:pt x="4891" y="2151"/>
                </a:lnTo>
                <a:lnTo>
                  <a:pt x="4896" y="2171"/>
                </a:lnTo>
                <a:lnTo>
                  <a:pt x="4903" y="2190"/>
                </a:lnTo>
                <a:lnTo>
                  <a:pt x="4911" y="2208"/>
                </a:lnTo>
                <a:lnTo>
                  <a:pt x="4921" y="2228"/>
                </a:lnTo>
                <a:lnTo>
                  <a:pt x="4932" y="2246"/>
                </a:lnTo>
                <a:lnTo>
                  <a:pt x="4944" y="2265"/>
                </a:lnTo>
                <a:lnTo>
                  <a:pt x="4957" y="2284"/>
                </a:lnTo>
                <a:lnTo>
                  <a:pt x="4971" y="2303"/>
                </a:lnTo>
                <a:lnTo>
                  <a:pt x="4986" y="2321"/>
                </a:lnTo>
                <a:lnTo>
                  <a:pt x="5018" y="2360"/>
                </a:lnTo>
                <a:lnTo>
                  <a:pt x="5052" y="2399"/>
                </a:lnTo>
                <a:lnTo>
                  <a:pt x="5090" y="2437"/>
                </a:lnTo>
                <a:lnTo>
                  <a:pt x="5166" y="2518"/>
                </a:lnTo>
                <a:lnTo>
                  <a:pt x="5204" y="2560"/>
                </a:lnTo>
                <a:lnTo>
                  <a:pt x="5241" y="2602"/>
                </a:lnTo>
                <a:lnTo>
                  <a:pt x="5277" y="2646"/>
                </a:lnTo>
                <a:lnTo>
                  <a:pt x="5294" y="2668"/>
                </a:lnTo>
                <a:lnTo>
                  <a:pt x="5310" y="2691"/>
                </a:lnTo>
                <a:lnTo>
                  <a:pt x="5325" y="2713"/>
                </a:lnTo>
                <a:lnTo>
                  <a:pt x="5340" y="2737"/>
                </a:lnTo>
                <a:lnTo>
                  <a:pt x="5354" y="2761"/>
                </a:lnTo>
                <a:lnTo>
                  <a:pt x="5367" y="2785"/>
                </a:lnTo>
                <a:lnTo>
                  <a:pt x="5380" y="2811"/>
                </a:lnTo>
                <a:lnTo>
                  <a:pt x="5396" y="2841"/>
                </a:lnTo>
                <a:lnTo>
                  <a:pt x="5435" y="2909"/>
                </a:lnTo>
                <a:lnTo>
                  <a:pt x="5482" y="2986"/>
                </a:lnTo>
                <a:lnTo>
                  <a:pt x="5535" y="3072"/>
                </a:lnTo>
                <a:lnTo>
                  <a:pt x="5594" y="3163"/>
                </a:lnTo>
                <a:lnTo>
                  <a:pt x="5656" y="3259"/>
                </a:lnTo>
                <a:lnTo>
                  <a:pt x="5720" y="3358"/>
                </a:lnTo>
                <a:lnTo>
                  <a:pt x="5787" y="3455"/>
                </a:lnTo>
                <a:lnTo>
                  <a:pt x="5854" y="3552"/>
                </a:lnTo>
                <a:lnTo>
                  <a:pt x="5919" y="3646"/>
                </a:lnTo>
                <a:lnTo>
                  <a:pt x="5981" y="3734"/>
                </a:lnTo>
                <a:lnTo>
                  <a:pt x="6039" y="3813"/>
                </a:lnTo>
                <a:lnTo>
                  <a:pt x="6093" y="3883"/>
                </a:lnTo>
                <a:lnTo>
                  <a:pt x="6139" y="3942"/>
                </a:lnTo>
                <a:lnTo>
                  <a:pt x="6160" y="3967"/>
                </a:lnTo>
                <a:lnTo>
                  <a:pt x="6178" y="3988"/>
                </a:lnTo>
                <a:lnTo>
                  <a:pt x="6194" y="4005"/>
                </a:lnTo>
                <a:lnTo>
                  <a:pt x="6208" y="4018"/>
                </a:lnTo>
                <a:lnTo>
                  <a:pt x="6222" y="4029"/>
                </a:lnTo>
                <a:lnTo>
                  <a:pt x="6237" y="4042"/>
                </a:lnTo>
                <a:lnTo>
                  <a:pt x="6277" y="4070"/>
                </a:lnTo>
                <a:lnTo>
                  <a:pt x="6324" y="4100"/>
                </a:lnTo>
                <a:lnTo>
                  <a:pt x="6378" y="4133"/>
                </a:lnTo>
                <a:lnTo>
                  <a:pt x="6438" y="4168"/>
                </a:lnTo>
                <a:lnTo>
                  <a:pt x="6502" y="4204"/>
                </a:lnTo>
                <a:lnTo>
                  <a:pt x="6571" y="4240"/>
                </a:lnTo>
                <a:lnTo>
                  <a:pt x="6641" y="4275"/>
                </a:lnTo>
                <a:lnTo>
                  <a:pt x="6713" y="4310"/>
                </a:lnTo>
                <a:lnTo>
                  <a:pt x="6785" y="4343"/>
                </a:lnTo>
                <a:lnTo>
                  <a:pt x="6856" y="4374"/>
                </a:lnTo>
                <a:lnTo>
                  <a:pt x="6924" y="4402"/>
                </a:lnTo>
                <a:lnTo>
                  <a:pt x="6989" y="4425"/>
                </a:lnTo>
                <a:lnTo>
                  <a:pt x="7019" y="4436"/>
                </a:lnTo>
                <a:lnTo>
                  <a:pt x="7049" y="4445"/>
                </a:lnTo>
                <a:lnTo>
                  <a:pt x="7077" y="4452"/>
                </a:lnTo>
                <a:lnTo>
                  <a:pt x="7103" y="4459"/>
                </a:lnTo>
                <a:lnTo>
                  <a:pt x="7128" y="4464"/>
                </a:lnTo>
                <a:lnTo>
                  <a:pt x="7150" y="4467"/>
                </a:lnTo>
                <a:lnTo>
                  <a:pt x="7175" y="4472"/>
                </a:lnTo>
                <a:lnTo>
                  <a:pt x="7203" y="4476"/>
                </a:lnTo>
                <a:lnTo>
                  <a:pt x="7273" y="4490"/>
                </a:lnTo>
                <a:lnTo>
                  <a:pt x="7357" y="4509"/>
                </a:lnTo>
                <a:lnTo>
                  <a:pt x="7452" y="4532"/>
                </a:lnTo>
                <a:lnTo>
                  <a:pt x="7667" y="4584"/>
                </a:lnTo>
                <a:lnTo>
                  <a:pt x="7896" y="4641"/>
                </a:lnTo>
                <a:lnTo>
                  <a:pt x="8119" y="4696"/>
                </a:lnTo>
                <a:lnTo>
                  <a:pt x="8222" y="4720"/>
                </a:lnTo>
                <a:lnTo>
                  <a:pt x="8316" y="4741"/>
                </a:lnTo>
                <a:lnTo>
                  <a:pt x="8396" y="4757"/>
                </a:lnTo>
                <a:lnTo>
                  <a:pt x="8432" y="4764"/>
                </a:lnTo>
                <a:lnTo>
                  <a:pt x="8463" y="4769"/>
                </a:lnTo>
                <a:lnTo>
                  <a:pt x="8491" y="4772"/>
                </a:lnTo>
                <a:lnTo>
                  <a:pt x="8514" y="4775"/>
                </a:lnTo>
                <a:lnTo>
                  <a:pt x="8531" y="4775"/>
                </a:lnTo>
                <a:lnTo>
                  <a:pt x="8537" y="4773"/>
                </a:lnTo>
                <a:lnTo>
                  <a:pt x="8543" y="4772"/>
                </a:lnTo>
                <a:lnTo>
                  <a:pt x="8560" y="4767"/>
                </a:lnTo>
                <a:lnTo>
                  <a:pt x="8573" y="4761"/>
                </a:lnTo>
                <a:lnTo>
                  <a:pt x="8583" y="4753"/>
                </a:lnTo>
                <a:lnTo>
                  <a:pt x="8591" y="4746"/>
                </a:lnTo>
                <a:lnTo>
                  <a:pt x="8596" y="4738"/>
                </a:lnTo>
                <a:lnTo>
                  <a:pt x="8601" y="4730"/>
                </a:lnTo>
                <a:lnTo>
                  <a:pt x="8608" y="4714"/>
                </a:lnTo>
                <a:lnTo>
                  <a:pt x="8612" y="4706"/>
                </a:lnTo>
                <a:lnTo>
                  <a:pt x="8619" y="4698"/>
                </a:lnTo>
                <a:lnTo>
                  <a:pt x="8626" y="4690"/>
                </a:lnTo>
                <a:lnTo>
                  <a:pt x="8637" y="4682"/>
                </a:lnTo>
                <a:lnTo>
                  <a:pt x="8651" y="4675"/>
                </a:lnTo>
                <a:lnTo>
                  <a:pt x="8668" y="4668"/>
                </a:lnTo>
                <a:lnTo>
                  <a:pt x="8690" y="4662"/>
                </a:lnTo>
                <a:lnTo>
                  <a:pt x="8718" y="4656"/>
                </a:lnTo>
                <a:lnTo>
                  <a:pt x="8751" y="4651"/>
                </a:lnTo>
                <a:lnTo>
                  <a:pt x="8791" y="4648"/>
                </a:lnTo>
                <a:lnTo>
                  <a:pt x="8837" y="4646"/>
                </a:lnTo>
                <a:lnTo>
                  <a:pt x="8887" y="4643"/>
                </a:lnTo>
                <a:lnTo>
                  <a:pt x="8995" y="4641"/>
                </a:lnTo>
                <a:lnTo>
                  <a:pt x="9107" y="4640"/>
                </a:lnTo>
                <a:lnTo>
                  <a:pt x="9213" y="4638"/>
                </a:lnTo>
                <a:lnTo>
                  <a:pt x="9260" y="4636"/>
                </a:lnTo>
                <a:lnTo>
                  <a:pt x="9302" y="4634"/>
                </a:lnTo>
                <a:lnTo>
                  <a:pt x="9339" y="4631"/>
                </a:lnTo>
                <a:lnTo>
                  <a:pt x="9368" y="4626"/>
                </a:lnTo>
                <a:lnTo>
                  <a:pt x="9379" y="4623"/>
                </a:lnTo>
                <a:lnTo>
                  <a:pt x="9388" y="4620"/>
                </a:lnTo>
                <a:lnTo>
                  <a:pt x="9394" y="4617"/>
                </a:lnTo>
                <a:lnTo>
                  <a:pt x="9399" y="4612"/>
                </a:lnTo>
                <a:lnTo>
                  <a:pt x="9407" y="4596"/>
                </a:lnTo>
                <a:lnTo>
                  <a:pt x="9420" y="4566"/>
                </a:lnTo>
                <a:lnTo>
                  <a:pt x="9459" y="4469"/>
                </a:lnTo>
                <a:lnTo>
                  <a:pt x="9508" y="4342"/>
                </a:lnTo>
                <a:lnTo>
                  <a:pt x="9562" y="4198"/>
                </a:lnTo>
                <a:lnTo>
                  <a:pt x="9660" y="3933"/>
                </a:lnTo>
                <a:lnTo>
                  <a:pt x="9704" y="3815"/>
                </a:lnTo>
                <a:lnTo>
                  <a:pt x="12314" y="4670"/>
                </a:lnTo>
                <a:lnTo>
                  <a:pt x="11400" y="7630"/>
                </a:lnTo>
                <a:lnTo>
                  <a:pt x="8747" y="6860"/>
                </a:lnTo>
                <a:lnTo>
                  <a:pt x="9066" y="5946"/>
                </a:lnTo>
                <a:lnTo>
                  <a:pt x="9211" y="5424"/>
                </a:lnTo>
                <a:lnTo>
                  <a:pt x="9190" y="5414"/>
                </a:lnTo>
                <a:lnTo>
                  <a:pt x="9169" y="5402"/>
                </a:lnTo>
                <a:lnTo>
                  <a:pt x="9140" y="5389"/>
                </a:lnTo>
                <a:lnTo>
                  <a:pt x="9107" y="5375"/>
                </a:lnTo>
                <a:lnTo>
                  <a:pt x="9088" y="5370"/>
                </a:lnTo>
                <a:lnTo>
                  <a:pt x="9070" y="5363"/>
                </a:lnTo>
                <a:lnTo>
                  <a:pt x="9051" y="5359"/>
                </a:lnTo>
                <a:lnTo>
                  <a:pt x="9031" y="5356"/>
                </a:lnTo>
                <a:lnTo>
                  <a:pt x="9012" y="5353"/>
                </a:lnTo>
                <a:lnTo>
                  <a:pt x="8993" y="5352"/>
                </a:lnTo>
                <a:lnTo>
                  <a:pt x="8971" y="5351"/>
                </a:lnTo>
                <a:lnTo>
                  <a:pt x="8943" y="5350"/>
                </a:lnTo>
                <a:lnTo>
                  <a:pt x="8878" y="5343"/>
                </a:lnTo>
                <a:lnTo>
                  <a:pt x="8801" y="5334"/>
                </a:lnTo>
                <a:lnTo>
                  <a:pt x="8723" y="5323"/>
                </a:lnTo>
                <a:lnTo>
                  <a:pt x="8587" y="5303"/>
                </a:lnTo>
                <a:lnTo>
                  <a:pt x="8529" y="5294"/>
                </a:lnTo>
                <a:lnTo>
                  <a:pt x="8511" y="5319"/>
                </a:lnTo>
                <a:lnTo>
                  <a:pt x="8493" y="5345"/>
                </a:lnTo>
                <a:lnTo>
                  <a:pt x="8471" y="5374"/>
                </a:lnTo>
                <a:lnTo>
                  <a:pt x="8458" y="5389"/>
                </a:lnTo>
                <a:lnTo>
                  <a:pt x="8445" y="5403"/>
                </a:lnTo>
                <a:lnTo>
                  <a:pt x="8432" y="5417"/>
                </a:lnTo>
                <a:lnTo>
                  <a:pt x="8418" y="5429"/>
                </a:lnTo>
                <a:lnTo>
                  <a:pt x="8405" y="5439"/>
                </a:lnTo>
                <a:lnTo>
                  <a:pt x="8392" y="5447"/>
                </a:lnTo>
                <a:lnTo>
                  <a:pt x="8387" y="5450"/>
                </a:lnTo>
                <a:lnTo>
                  <a:pt x="8380" y="5452"/>
                </a:lnTo>
                <a:lnTo>
                  <a:pt x="8375" y="5453"/>
                </a:lnTo>
                <a:lnTo>
                  <a:pt x="8369" y="5453"/>
                </a:lnTo>
                <a:lnTo>
                  <a:pt x="8337" y="5459"/>
                </a:lnTo>
                <a:lnTo>
                  <a:pt x="8300" y="5463"/>
                </a:lnTo>
                <a:lnTo>
                  <a:pt x="8252" y="5468"/>
                </a:lnTo>
                <a:lnTo>
                  <a:pt x="8198" y="5474"/>
                </a:lnTo>
                <a:lnTo>
                  <a:pt x="8136" y="5478"/>
                </a:lnTo>
                <a:lnTo>
                  <a:pt x="8072" y="5481"/>
                </a:lnTo>
                <a:lnTo>
                  <a:pt x="8006" y="5482"/>
                </a:lnTo>
                <a:lnTo>
                  <a:pt x="7972" y="5483"/>
                </a:lnTo>
                <a:lnTo>
                  <a:pt x="7934" y="5486"/>
                </a:lnTo>
                <a:lnTo>
                  <a:pt x="7852" y="5490"/>
                </a:lnTo>
                <a:lnTo>
                  <a:pt x="7759" y="5495"/>
                </a:lnTo>
                <a:lnTo>
                  <a:pt x="7711" y="5497"/>
                </a:lnTo>
                <a:lnTo>
                  <a:pt x="7661" y="5498"/>
                </a:lnTo>
                <a:lnTo>
                  <a:pt x="7609" y="5498"/>
                </a:lnTo>
                <a:lnTo>
                  <a:pt x="7556" y="5497"/>
                </a:lnTo>
                <a:lnTo>
                  <a:pt x="7503" y="5494"/>
                </a:lnTo>
                <a:lnTo>
                  <a:pt x="7450" y="5489"/>
                </a:lnTo>
                <a:lnTo>
                  <a:pt x="7423" y="5486"/>
                </a:lnTo>
                <a:lnTo>
                  <a:pt x="7396" y="5481"/>
                </a:lnTo>
                <a:lnTo>
                  <a:pt x="7369" y="5476"/>
                </a:lnTo>
                <a:lnTo>
                  <a:pt x="7343" y="5471"/>
                </a:lnTo>
                <a:lnTo>
                  <a:pt x="7317" y="5464"/>
                </a:lnTo>
                <a:lnTo>
                  <a:pt x="7290" y="5457"/>
                </a:lnTo>
                <a:lnTo>
                  <a:pt x="7264" y="5448"/>
                </a:lnTo>
                <a:lnTo>
                  <a:pt x="7237" y="5439"/>
                </a:lnTo>
                <a:lnTo>
                  <a:pt x="7005" y="5355"/>
                </a:lnTo>
                <a:lnTo>
                  <a:pt x="6748" y="5262"/>
                </a:lnTo>
                <a:lnTo>
                  <a:pt x="6508" y="5174"/>
                </a:lnTo>
                <a:lnTo>
                  <a:pt x="6406" y="5136"/>
                </a:lnTo>
                <a:lnTo>
                  <a:pt x="6324" y="5105"/>
                </a:lnTo>
                <a:lnTo>
                  <a:pt x="6281" y="5088"/>
                </a:lnTo>
                <a:lnTo>
                  <a:pt x="6224" y="5062"/>
                </a:lnTo>
                <a:lnTo>
                  <a:pt x="6157" y="5030"/>
                </a:lnTo>
                <a:lnTo>
                  <a:pt x="6079" y="4994"/>
                </a:lnTo>
                <a:lnTo>
                  <a:pt x="5906" y="4909"/>
                </a:lnTo>
                <a:lnTo>
                  <a:pt x="5724" y="4817"/>
                </a:lnTo>
                <a:lnTo>
                  <a:pt x="5551" y="4729"/>
                </a:lnTo>
                <a:lnTo>
                  <a:pt x="5405" y="4655"/>
                </a:lnTo>
                <a:lnTo>
                  <a:pt x="5265" y="4583"/>
                </a:lnTo>
                <a:lnTo>
                  <a:pt x="5249" y="4692"/>
                </a:lnTo>
                <a:lnTo>
                  <a:pt x="5211" y="4937"/>
                </a:lnTo>
                <a:lnTo>
                  <a:pt x="5189" y="5074"/>
                </a:lnTo>
                <a:lnTo>
                  <a:pt x="5167" y="5202"/>
                </a:lnTo>
                <a:lnTo>
                  <a:pt x="5149" y="5304"/>
                </a:lnTo>
                <a:lnTo>
                  <a:pt x="5140" y="5342"/>
                </a:lnTo>
                <a:lnTo>
                  <a:pt x="5134" y="5367"/>
                </a:lnTo>
                <a:lnTo>
                  <a:pt x="5128" y="5390"/>
                </a:lnTo>
                <a:lnTo>
                  <a:pt x="5122" y="5420"/>
                </a:lnTo>
                <a:lnTo>
                  <a:pt x="5107" y="5497"/>
                </a:lnTo>
                <a:lnTo>
                  <a:pt x="5090" y="5592"/>
                </a:lnTo>
                <a:lnTo>
                  <a:pt x="5069" y="5695"/>
                </a:lnTo>
                <a:lnTo>
                  <a:pt x="5059" y="5748"/>
                </a:lnTo>
                <a:lnTo>
                  <a:pt x="5047" y="5798"/>
                </a:lnTo>
                <a:lnTo>
                  <a:pt x="5034" y="5849"/>
                </a:lnTo>
                <a:lnTo>
                  <a:pt x="5020" y="5895"/>
                </a:lnTo>
                <a:lnTo>
                  <a:pt x="5006" y="5938"/>
                </a:lnTo>
                <a:lnTo>
                  <a:pt x="5000" y="5957"/>
                </a:lnTo>
                <a:lnTo>
                  <a:pt x="4992" y="5976"/>
                </a:lnTo>
                <a:lnTo>
                  <a:pt x="4984" y="5993"/>
                </a:lnTo>
                <a:lnTo>
                  <a:pt x="4976" y="6009"/>
                </a:lnTo>
                <a:lnTo>
                  <a:pt x="4968" y="6022"/>
                </a:lnTo>
                <a:lnTo>
                  <a:pt x="4961" y="6033"/>
                </a:lnTo>
                <a:lnTo>
                  <a:pt x="4931" y="6073"/>
                </a:lnTo>
                <a:lnTo>
                  <a:pt x="4908" y="6105"/>
                </a:lnTo>
                <a:lnTo>
                  <a:pt x="4890" y="6132"/>
                </a:lnTo>
                <a:lnTo>
                  <a:pt x="4883" y="6145"/>
                </a:lnTo>
                <a:lnTo>
                  <a:pt x="4877" y="6157"/>
                </a:lnTo>
                <a:lnTo>
                  <a:pt x="4873" y="6170"/>
                </a:lnTo>
                <a:lnTo>
                  <a:pt x="4868" y="6182"/>
                </a:lnTo>
                <a:lnTo>
                  <a:pt x="4865" y="6196"/>
                </a:lnTo>
                <a:lnTo>
                  <a:pt x="4863" y="6210"/>
                </a:lnTo>
                <a:lnTo>
                  <a:pt x="4861" y="6225"/>
                </a:lnTo>
                <a:lnTo>
                  <a:pt x="4860" y="6242"/>
                </a:lnTo>
                <a:lnTo>
                  <a:pt x="4859" y="6280"/>
                </a:lnTo>
                <a:lnTo>
                  <a:pt x="4860" y="6292"/>
                </a:lnTo>
                <a:lnTo>
                  <a:pt x="4861" y="6304"/>
                </a:lnTo>
                <a:lnTo>
                  <a:pt x="4864" y="6317"/>
                </a:lnTo>
                <a:lnTo>
                  <a:pt x="4867" y="6331"/>
                </a:lnTo>
                <a:lnTo>
                  <a:pt x="4877" y="6361"/>
                </a:lnTo>
                <a:lnTo>
                  <a:pt x="4890" y="6394"/>
                </a:lnTo>
                <a:lnTo>
                  <a:pt x="4905" y="6430"/>
                </a:lnTo>
                <a:lnTo>
                  <a:pt x="4922" y="6467"/>
                </a:lnTo>
                <a:lnTo>
                  <a:pt x="4961" y="6549"/>
                </a:lnTo>
                <a:lnTo>
                  <a:pt x="5003" y="6635"/>
                </a:lnTo>
                <a:lnTo>
                  <a:pt x="5023" y="6680"/>
                </a:lnTo>
                <a:lnTo>
                  <a:pt x="5042" y="6725"/>
                </a:lnTo>
                <a:lnTo>
                  <a:pt x="5062" y="6770"/>
                </a:lnTo>
                <a:lnTo>
                  <a:pt x="5079" y="6815"/>
                </a:lnTo>
                <a:lnTo>
                  <a:pt x="5093" y="6860"/>
                </a:lnTo>
                <a:lnTo>
                  <a:pt x="5106" y="6905"/>
                </a:lnTo>
                <a:lnTo>
                  <a:pt x="5113" y="6930"/>
                </a:lnTo>
                <a:lnTo>
                  <a:pt x="5124" y="6965"/>
                </a:lnTo>
                <a:lnTo>
                  <a:pt x="5139" y="7008"/>
                </a:lnTo>
                <a:lnTo>
                  <a:pt x="5157" y="7058"/>
                </a:lnTo>
                <a:lnTo>
                  <a:pt x="5203" y="7179"/>
                </a:lnTo>
                <a:lnTo>
                  <a:pt x="5258" y="7323"/>
                </a:lnTo>
                <a:lnTo>
                  <a:pt x="5322" y="7486"/>
                </a:lnTo>
                <a:lnTo>
                  <a:pt x="5392" y="7662"/>
                </a:lnTo>
                <a:lnTo>
                  <a:pt x="5543" y="8039"/>
                </a:lnTo>
                <a:lnTo>
                  <a:pt x="5694" y="8417"/>
                </a:lnTo>
                <a:lnTo>
                  <a:pt x="5830" y="8760"/>
                </a:lnTo>
                <a:lnTo>
                  <a:pt x="5887" y="8907"/>
                </a:lnTo>
                <a:lnTo>
                  <a:pt x="5934" y="9031"/>
                </a:lnTo>
                <a:lnTo>
                  <a:pt x="5970" y="9129"/>
                </a:lnTo>
                <a:lnTo>
                  <a:pt x="5981" y="9167"/>
                </a:lnTo>
                <a:lnTo>
                  <a:pt x="5990" y="9196"/>
                </a:lnTo>
                <a:lnTo>
                  <a:pt x="6035" y="9352"/>
                </a:lnTo>
                <a:lnTo>
                  <a:pt x="6107" y="9606"/>
                </a:lnTo>
                <a:lnTo>
                  <a:pt x="6152" y="9757"/>
                </a:lnTo>
                <a:lnTo>
                  <a:pt x="6201" y="9922"/>
                </a:lnTo>
                <a:lnTo>
                  <a:pt x="6252" y="10094"/>
                </a:lnTo>
                <a:lnTo>
                  <a:pt x="6306" y="10269"/>
                </a:lnTo>
                <a:lnTo>
                  <a:pt x="6361" y="10443"/>
                </a:lnTo>
                <a:lnTo>
                  <a:pt x="6415" y="10612"/>
                </a:lnTo>
                <a:lnTo>
                  <a:pt x="6469" y="10772"/>
                </a:lnTo>
                <a:lnTo>
                  <a:pt x="6495" y="10849"/>
                </a:lnTo>
                <a:lnTo>
                  <a:pt x="6521" y="10921"/>
                </a:lnTo>
                <a:lnTo>
                  <a:pt x="6545" y="10988"/>
                </a:lnTo>
                <a:lnTo>
                  <a:pt x="6569" y="11051"/>
                </a:lnTo>
                <a:lnTo>
                  <a:pt x="6592" y="11109"/>
                </a:lnTo>
                <a:lnTo>
                  <a:pt x="6614" y="11160"/>
                </a:lnTo>
                <a:lnTo>
                  <a:pt x="6635" y="11205"/>
                </a:lnTo>
                <a:lnTo>
                  <a:pt x="6653" y="11244"/>
                </a:lnTo>
                <a:lnTo>
                  <a:pt x="6671" y="11275"/>
                </a:lnTo>
                <a:lnTo>
                  <a:pt x="6679" y="11287"/>
                </a:lnTo>
                <a:lnTo>
                  <a:pt x="6686" y="11298"/>
                </a:lnTo>
                <a:lnTo>
                  <a:pt x="6701" y="11317"/>
                </a:lnTo>
                <a:lnTo>
                  <a:pt x="6715" y="11337"/>
                </a:lnTo>
                <a:lnTo>
                  <a:pt x="6729" y="11359"/>
                </a:lnTo>
                <a:lnTo>
                  <a:pt x="6742" y="11380"/>
                </a:lnTo>
                <a:lnTo>
                  <a:pt x="6755" y="11403"/>
                </a:lnTo>
                <a:lnTo>
                  <a:pt x="6767" y="11427"/>
                </a:lnTo>
                <a:lnTo>
                  <a:pt x="6789" y="11474"/>
                </a:lnTo>
                <a:lnTo>
                  <a:pt x="6812" y="11522"/>
                </a:lnTo>
                <a:lnTo>
                  <a:pt x="6832" y="11571"/>
                </a:lnTo>
                <a:lnTo>
                  <a:pt x="6871" y="11668"/>
                </a:lnTo>
                <a:lnTo>
                  <a:pt x="6890" y="11714"/>
                </a:lnTo>
                <a:lnTo>
                  <a:pt x="6910" y="11760"/>
                </a:lnTo>
                <a:lnTo>
                  <a:pt x="6928" y="11801"/>
                </a:lnTo>
                <a:lnTo>
                  <a:pt x="6947" y="11840"/>
                </a:lnTo>
                <a:lnTo>
                  <a:pt x="6958" y="11858"/>
                </a:lnTo>
                <a:lnTo>
                  <a:pt x="6968" y="11876"/>
                </a:lnTo>
                <a:lnTo>
                  <a:pt x="6978" y="11892"/>
                </a:lnTo>
                <a:lnTo>
                  <a:pt x="6989" y="11906"/>
                </a:lnTo>
                <a:lnTo>
                  <a:pt x="7000" y="11920"/>
                </a:lnTo>
                <a:lnTo>
                  <a:pt x="7011" y="11931"/>
                </a:lnTo>
                <a:lnTo>
                  <a:pt x="7022" y="11942"/>
                </a:lnTo>
                <a:lnTo>
                  <a:pt x="7034" y="11951"/>
                </a:lnTo>
                <a:lnTo>
                  <a:pt x="7085" y="11984"/>
                </a:lnTo>
                <a:lnTo>
                  <a:pt x="7112" y="12000"/>
                </a:lnTo>
                <a:lnTo>
                  <a:pt x="7141" y="12017"/>
                </a:lnTo>
                <a:lnTo>
                  <a:pt x="7170" y="12033"/>
                </a:lnTo>
                <a:lnTo>
                  <a:pt x="7202" y="12050"/>
                </a:lnTo>
                <a:lnTo>
                  <a:pt x="7235" y="12065"/>
                </a:lnTo>
                <a:lnTo>
                  <a:pt x="7271" y="12080"/>
                </a:lnTo>
                <a:lnTo>
                  <a:pt x="7308" y="12094"/>
                </a:lnTo>
                <a:lnTo>
                  <a:pt x="7349" y="12105"/>
                </a:lnTo>
                <a:lnTo>
                  <a:pt x="7392" y="12117"/>
                </a:lnTo>
                <a:lnTo>
                  <a:pt x="7438" y="12128"/>
                </a:lnTo>
                <a:lnTo>
                  <a:pt x="7488" y="12137"/>
                </a:lnTo>
                <a:lnTo>
                  <a:pt x="7541" y="12144"/>
                </a:lnTo>
                <a:lnTo>
                  <a:pt x="7597" y="12149"/>
                </a:lnTo>
                <a:lnTo>
                  <a:pt x="7658" y="12154"/>
                </a:lnTo>
                <a:lnTo>
                  <a:pt x="7717" y="12156"/>
                </a:lnTo>
                <a:lnTo>
                  <a:pt x="7772" y="12157"/>
                </a:lnTo>
                <a:lnTo>
                  <a:pt x="7822" y="12156"/>
                </a:lnTo>
                <a:lnTo>
                  <a:pt x="7867" y="12154"/>
                </a:lnTo>
                <a:lnTo>
                  <a:pt x="7908" y="12152"/>
                </a:lnTo>
                <a:lnTo>
                  <a:pt x="7945" y="12147"/>
                </a:lnTo>
                <a:lnTo>
                  <a:pt x="7980" y="12142"/>
                </a:lnTo>
                <a:lnTo>
                  <a:pt x="8012" y="12136"/>
                </a:lnTo>
                <a:lnTo>
                  <a:pt x="8041" y="12128"/>
                </a:lnTo>
                <a:lnTo>
                  <a:pt x="8069" y="12119"/>
                </a:lnTo>
                <a:lnTo>
                  <a:pt x="8096" y="12111"/>
                </a:lnTo>
                <a:lnTo>
                  <a:pt x="8121" y="12100"/>
                </a:lnTo>
                <a:lnTo>
                  <a:pt x="8146" y="12089"/>
                </a:lnTo>
                <a:lnTo>
                  <a:pt x="8172" y="12078"/>
                </a:lnTo>
                <a:lnTo>
                  <a:pt x="8225" y="12052"/>
                </a:lnTo>
                <a:lnTo>
                  <a:pt x="8277" y="12026"/>
                </a:lnTo>
                <a:lnTo>
                  <a:pt x="8327" y="12004"/>
                </a:lnTo>
                <a:lnTo>
                  <a:pt x="8350" y="11995"/>
                </a:lnTo>
                <a:lnTo>
                  <a:pt x="8373" y="11986"/>
                </a:lnTo>
                <a:lnTo>
                  <a:pt x="8395" y="11979"/>
                </a:lnTo>
                <a:lnTo>
                  <a:pt x="8416" y="11972"/>
                </a:lnTo>
                <a:lnTo>
                  <a:pt x="8436" y="11968"/>
                </a:lnTo>
                <a:lnTo>
                  <a:pt x="8454" y="11965"/>
                </a:lnTo>
                <a:lnTo>
                  <a:pt x="8473" y="11963"/>
                </a:lnTo>
                <a:lnTo>
                  <a:pt x="8489" y="11963"/>
                </a:lnTo>
                <a:lnTo>
                  <a:pt x="8504" y="11964"/>
                </a:lnTo>
                <a:lnTo>
                  <a:pt x="8519" y="11967"/>
                </a:lnTo>
                <a:lnTo>
                  <a:pt x="8532" y="11972"/>
                </a:lnTo>
                <a:lnTo>
                  <a:pt x="8543" y="11980"/>
                </a:lnTo>
                <a:lnTo>
                  <a:pt x="8553" y="11988"/>
                </a:lnTo>
                <a:lnTo>
                  <a:pt x="8563" y="11997"/>
                </a:lnTo>
                <a:lnTo>
                  <a:pt x="8570" y="12008"/>
                </a:lnTo>
                <a:lnTo>
                  <a:pt x="8577" y="12017"/>
                </a:lnTo>
                <a:lnTo>
                  <a:pt x="8582" y="12029"/>
                </a:lnTo>
                <a:lnTo>
                  <a:pt x="8587" y="12041"/>
                </a:lnTo>
                <a:lnTo>
                  <a:pt x="8588" y="12055"/>
                </a:lnTo>
                <a:lnTo>
                  <a:pt x="8589" y="12068"/>
                </a:lnTo>
                <a:lnTo>
                  <a:pt x="8587" y="12083"/>
                </a:lnTo>
                <a:lnTo>
                  <a:pt x="8583" y="12099"/>
                </a:lnTo>
                <a:lnTo>
                  <a:pt x="8578" y="12115"/>
                </a:lnTo>
                <a:lnTo>
                  <a:pt x="8569" y="12132"/>
                </a:lnTo>
                <a:lnTo>
                  <a:pt x="8560" y="12151"/>
                </a:lnTo>
                <a:lnTo>
                  <a:pt x="8547" y="12170"/>
                </a:lnTo>
                <a:lnTo>
                  <a:pt x="8532" y="12190"/>
                </a:lnTo>
                <a:lnTo>
                  <a:pt x="8515" y="12212"/>
                </a:lnTo>
                <a:lnTo>
                  <a:pt x="8493" y="12235"/>
                </a:lnTo>
                <a:lnTo>
                  <a:pt x="8466" y="12261"/>
                </a:lnTo>
                <a:lnTo>
                  <a:pt x="8436" y="12290"/>
                </a:lnTo>
                <a:lnTo>
                  <a:pt x="8403" y="12321"/>
                </a:lnTo>
                <a:lnTo>
                  <a:pt x="8366" y="12354"/>
                </a:lnTo>
                <a:lnTo>
                  <a:pt x="8328" y="12387"/>
                </a:lnTo>
                <a:lnTo>
                  <a:pt x="8286" y="12420"/>
                </a:lnTo>
                <a:lnTo>
                  <a:pt x="8244" y="12455"/>
                </a:lnTo>
                <a:lnTo>
                  <a:pt x="8201" y="12488"/>
                </a:lnTo>
                <a:lnTo>
                  <a:pt x="8157" y="12521"/>
                </a:lnTo>
                <a:lnTo>
                  <a:pt x="8114" y="12553"/>
                </a:lnTo>
                <a:lnTo>
                  <a:pt x="8072" y="12582"/>
                </a:lnTo>
                <a:lnTo>
                  <a:pt x="8030" y="12610"/>
                </a:lnTo>
                <a:lnTo>
                  <a:pt x="7991" y="12636"/>
                </a:lnTo>
                <a:lnTo>
                  <a:pt x="7954" y="12658"/>
                </a:lnTo>
                <a:lnTo>
                  <a:pt x="7919" y="12676"/>
                </a:lnTo>
                <a:lnTo>
                  <a:pt x="7884" y="12692"/>
                </a:lnTo>
                <a:lnTo>
                  <a:pt x="7841" y="12709"/>
                </a:lnTo>
                <a:lnTo>
                  <a:pt x="7795" y="12726"/>
                </a:lnTo>
                <a:lnTo>
                  <a:pt x="7744" y="12745"/>
                </a:lnTo>
                <a:lnTo>
                  <a:pt x="7691" y="12762"/>
                </a:lnTo>
                <a:lnTo>
                  <a:pt x="7636" y="12778"/>
                </a:lnTo>
                <a:lnTo>
                  <a:pt x="7527" y="12810"/>
                </a:lnTo>
                <a:lnTo>
                  <a:pt x="7427" y="12837"/>
                </a:lnTo>
                <a:lnTo>
                  <a:pt x="7344" y="12859"/>
                </a:lnTo>
                <a:lnTo>
                  <a:pt x="7266" y="12879"/>
                </a:lnTo>
                <a:lnTo>
                  <a:pt x="7281" y="12980"/>
                </a:lnTo>
                <a:lnTo>
                  <a:pt x="7189" y="13022"/>
                </a:lnTo>
                <a:lnTo>
                  <a:pt x="6982" y="13113"/>
                </a:lnTo>
                <a:lnTo>
                  <a:pt x="6867" y="13162"/>
                </a:lnTo>
                <a:lnTo>
                  <a:pt x="6761" y="13206"/>
                </a:lnTo>
                <a:lnTo>
                  <a:pt x="6716" y="13225"/>
                </a:lnTo>
                <a:lnTo>
                  <a:pt x="6678" y="13240"/>
                </a:lnTo>
                <a:lnTo>
                  <a:pt x="6647" y="13250"/>
                </a:lnTo>
                <a:lnTo>
                  <a:pt x="6628" y="13256"/>
                </a:lnTo>
                <a:lnTo>
                  <a:pt x="6622" y="13257"/>
                </a:lnTo>
                <a:lnTo>
                  <a:pt x="6615" y="13257"/>
                </a:lnTo>
                <a:lnTo>
                  <a:pt x="6610" y="13256"/>
                </a:lnTo>
                <a:lnTo>
                  <a:pt x="6603" y="13254"/>
                </a:lnTo>
                <a:lnTo>
                  <a:pt x="6598" y="13250"/>
                </a:lnTo>
                <a:lnTo>
                  <a:pt x="6593" y="13247"/>
                </a:lnTo>
                <a:lnTo>
                  <a:pt x="6588" y="13243"/>
                </a:lnTo>
                <a:lnTo>
                  <a:pt x="6583" y="13238"/>
                </a:lnTo>
                <a:lnTo>
                  <a:pt x="6574" y="13226"/>
                </a:lnTo>
                <a:lnTo>
                  <a:pt x="6566" y="13211"/>
                </a:lnTo>
                <a:lnTo>
                  <a:pt x="6557" y="13195"/>
                </a:lnTo>
                <a:lnTo>
                  <a:pt x="6549" y="13176"/>
                </a:lnTo>
                <a:lnTo>
                  <a:pt x="6533" y="13136"/>
                </a:lnTo>
                <a:lnTo>
                  <a:pt x="6514" y="13093"/>
                </a:lnTo>
                <a:lnTo>
                  <a:pt x="6505" y="13071"/>
                </a:lnTo>
                <a:lnTo>
                  <a:pt x="6494" y="13050"/>
                </a:lnTo>
                <a:lnTo>
                  <a:pt x="6482" y="13029"/>
                </a:lnTo>
                <a:lnTo>
                  <a:pt x="6469" y="13009"/>
                </a:lnTo>
                <a:lnTo>
                  <a:pt x="6463" y="12999"/>
                </a:lnTo>
                <a:lnTo>
                  <a:pt x="6456" y="12988"/>
                </a:lnTo>
                <a:lnTo>
                  <a:pt x="6444" y="12965"/>
                </a:lnTo>
                <a:lnTo>
                  <a:pt x="6434" y="12938"/>
                </a:lnTo>
                <a:lnTo>
                  <a:pt x="6425" y="12910"/>
                </a:lnTo>
                <a:lnTo>
                  <a:pt x="6417" y="12880"/>
                </a:lnTo>
                <a:lnTo>
                  <a:pt x="6409" y="12850"/>
                </a:lnTo>
                <a:lnTo>
                  <a:pt x="6404" y="12820"/>
                </a:lnTo>
                <a:lnTo>
                  <a:pt x="6398" y="12790"/>
                </a:lnTo>
                <a:lnTo>
                  <a:pt x="6391" y="12735"/>
                </a:lnTo>
                <a:lnTo>
                  <a:pt x="6385" y="12689"/>
                </a:lnTo>
                <a:lnTo>
                  <a:pt x="6382" y="12647"/>
                </a:lnTo>
                <a:lnTo>
                  <a:pt x="6237" y="12632"/>
                </a:lnTo>
                <a:lnTo>
                  <a:pt x="4134" y="8848"/>
                </a:lnTo>
                <a:close/>
              </a:path>
            </a:pathLst>
          </a:custGeom>
          <a:solidFill>
            <a:srgbClr val="2B2A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3" name="椭圆 12"/>
          <p:cNvSpPr/>
          <p:nvPr/>
        </p:nvSpPr>
        <p:spPr bwMode="auto">
          <a:xfrm>
            <a:off x="84700" y="50050"/>
            <a:ext cx="563474" cy="56347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89" y="29862"/>
            <a:ext cx="1801335" cy="61457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2" y="39523"/>
            <a:ext cx="605450" cy="584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31"/>
          <p:cNvSpPr txBox="1">
            <a:spLocks noChangeArrowheads="1"/>
          </p:cNvSpPr>
          <p:nvPr/>
        </p:nvSpPr>
        <p:spPr bwMode="auto">
          <a:xfrm>
            <a:off x="7466013" y="3578225"/>
            <a:ext cx="1079500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rgbClr val="6D6D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请在此处输入您的文本</a:t>
            </a:r>
            <a:endParaRPr lang="zh-CN" altLang="en-US" sz="1400">
              <a:solidFill>
                <a:srgbClr val="6D6D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流程图: 对照 28"/>
          <p:cNvSpPr/>
          <p:nvPr/>
        </p:nvSpPr>
        <p:spPr>
          <a:xfrm rot="21600000">
            <a:off x="6121400" y="3960813"/>
            <a:ext cx="269875" cy="638175"/>
          </a:xfrm>
          <a:prstGeom prst="flowChartCollate">
            <a:avLst/>
          </a:prstGeom>
          <a:solidFill>
            <a:srgbClr val="C53D3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13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流程图: 对照 29"/>
          <p:cNvSpPr/>
          <p:nvPr/>
        </p:nvSpPr>
        <p:spPr>
          <a:xfrm rot="23535000">
            <a:off x="7177088" y="4379913"/>
            <a:ext cx="269875" cy="638175"/>
          </a:xfrm>
          <a:prstGeom prst="flowChartCollate">
            <a:avLst/>
          </a:prstGeom>
          <a:solidFill>
            <a:srgbClr val="C53D3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13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流程图: 对照 30"/>
          <p:cNvSpPr/>
          <p:nvPr/>
        </p:nvSpPr>
        <p:spPr>
          <a:xfrm rot="25470000">
            <a:off x="7764463" y="5187950"/>
            <a:ext cx="269875" cy="638175"/>
          </a:xfrm>
          <a:prstGeom prst="flowChartCollate">
            <a:avLst/>
          </a:prstGeom>
          <a:solidFill>
            <a:srgbClr val="C53D3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13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流程图: 对照 31"/>
          <p:cNvSpPr/>
          <p:nvPr/>
        </p:nvSpPr>
        <p:spPr>
          <a:xfrm rot="19665000">
            <a:off x="5014913" y="4216400"/>
            <a:ext cx="269875" cy="638175"/>
          </a:xfrm>
          <a:prstGeom prst="flowChartCollate">
            <a:avLst/>
          </a:prstGeom>
          <a:solidFill>
            <a:srgbClr val="C53D3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13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流程图: 对照 32"/>
          <p:cNvSpPr/>
          <p:nvPr/>
        </p:nvSpPr>
        <p:spPr>
          <a:xfrm rot="17730000">
            <a:off x="4232275" y="5097463"/>
            <a:ext cx="269875" cy="638175"/>
          </a:xfrm>
          <a:prstGeom prst="flowChartCollate">
            <a:avLst/>
          </a:prstGeom>
          <a:solidFill>
            <a:srgbClr val="C53D3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13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440" name="KSO_Shape"/>
          <p:cNvSpPr/>
          <p:nvPr/>
        </p:nvSpPr>
        <p:spPr bwMode="auto">
          <a:xfrm>
            <a:off x="8123238" y="6081713"/>
            <a:ext cx="361950" cy="415925"/>
          </a:xfrm>
          <a:custGeom>
            <a:avLst/>
            <a:gdLst>
              <a:gd name="T0" fmla="*/ 2147483647 w 12314"/>
              <a:gd name="T1" fmla="*/ 2147483647 h 13689"/>
              <a:gd name="T2" fmla="*/ 2147483647 w 12314"/>
              <a:gd name="T3" fmla="*/ 2147483647 h 13689"/>
              <a:gd name="T4" fmla="*/ 2147483647 w 12314"/>
              <a:gd name="T5" fmla="*/ 2147483647 h 13689"/>
              <a:gd name="T6" fmla="*/ 2147483647 w 12314"/>
              <a:gd name="T7" fmla="*/ 2147483647 h 13689"/>
              <a:gd name="T8" fmla="*/ 2147483647 w 12314"/>
              <a:gd name="T9" fmla="*/ 2147483647 h 13689"/>
              <a:gd name="T10" fmla="*/ 2147483647 w 12314"/>
              <a:gd name="T11" fmla="*/ 2147483647 h 13689"/>
              <a:gd name="T12" fmla="*/ 2147483647 w 12314"/>
              <a:gd name="T13" fmla="*/ 2147483647 h 13689"/>
              <a:gd name="T14" fmla="*/ 2147483647 w 12314"/>
              <a:gd name="T15" fmla="*/ 2147483647 h 13689"/>
              <a:gd name="T16" fmla="*/ 2147483647 w 12314"/>
              <a:gd name="T17" fmla="*/ 2147483647 h 13689"/>
              <a:gd name="T18" fmla="*/ 2147483647 w 12314"/>
              <a:gd name="T19" fmla="*/ 2147483647 h 13689"/>
              <a:gd name="T20" fmla="*/ 2147483647 w 12314"/>
              <a:gd name="T21" fmla="*/ 2147483647 h 13689"/>
              <a:gd name="T22" fmla="*/ 2147483647 w 12314"/>
              <a:gd name="T23" fmla="*/ 2147483647 h 13689"/>
              <a:gd name="T24" fmla="*/ 2147483647 w 12314"/>
              <a:gd name="T25" fmla="*/ 2147483647 h 13689"/>
              <a:gd name="T26" fmla="*/ 2147483647 w 12314"/>
              <a:gd name="T27" fmla="*/ 2147483647 h 13689"/>
              <a:gd name="T28" fmla="*/ 2147483647 w 12314"/>
              <a:gd name="T29" fmla="*/ 2147483647 h 13689"/>
              <a:gd name="T30" fmla="*/ 2147483647 w 12314"/>
              <a:gd name="T31" fmla="*/ 2147483647 h 13689"/>
              <a:gd name="T32" fmla="*/ 2147483647 w 12314"/>
              <a:gd name="T33" fmla="*/ 2147483647 h 13689"/>
              <a:gd name="T34" fmla="*/ 2147483647 w 12314"/>
              <a:gd name="T35" fmla="*/ 2147483647 h 13689"/>
              <a:gd name="T36" fmla="*/ 2147483647 w 12314"/>
              <a:gd name="T37" fmla="*/ 2147483647 h 13689"/>
              <a:gd name="T38" fmla="*/ 2147483647 w 12314"/>
              <a:gd name="T39" fmla="*/ 2147483647 h 13689"/>
              <a:gd name="T40" fmla="*/ 2147483647 w 12314"/>
              <a:gd name="T41" fmla="*/ 2147483647 h 13689"/>
              <a:gd name="T42" fmla="*/ 2147483647 w 12314"/>
              <a:gd name="T43" fmla="*/ 2147483647 h 13689"/>
              <a:gd name="T44" fmla="*/ 2147483647 w 12314"/>
              <a:gd name="T45" fmla="*/ 2147483647 h 13689"/>
              <a:gd name="T46" fmla="*/ 2147483647 w 12314"/>
              <a:gd name="T47" fmla="*/ 2147483647 h 13689"/>
              <a:gd name="T48" fmla="*/ 2147483647 w 12314"/>
              <a:gd name="T49" fmla="*/ 2147483647 h 13689"/>
              <a:gd name="T50" fmla="*/ 2147483647 w 12314"/>
              <a:gd name="T51" fmla="*/ 2147483647 h 13689"/>
              <a:gd name="T52" fmla="*/ 2147483647 w 12314"/>
              <a:gd name="T53" fmla="*/ 2147483647 h 13689"/>
              <a:gd name="T54" fmla="*/ 2147483647 w 12314"/>
              <a:gd name="T55" fmla="*/ 2147483647 h 13689"/>
              <a:gd name="T56" fmla="*/ 2147483647 w 12314"/>
              <a:gd name="T57" fmla="*/ 2147483647 h 13689"/>
              <a:gd name="T58" fmla="*/ 2147483647 w 12314"/>
              <a:gd name="T59" fmla="*/ 2147483647 h 13689"/>
              <a:gd name="T60" fmla="*/ 2147483647 w 12314"/>
              <a:gd name="T61" fmla="*/ 2147483647 h 13689"/>
              <a:gd name="T62" fmla="*/ 2147483647 w 12314"/>
              <a:gd name="T63" fmla="*/ 2147483647 h 13689"/>
              <a:gd name="T64" fmla="*/ 2147483647 w 12314"/>
              <a:gd name="T65" fmla="*/ 2147483647 h 13689"/>
              <a:gd name="T66" fmla="*/ 2147483647 w 12314"/>
              <a:gd name="T67" fmla="*/ 2147483647 h 13689"/>
              <a:gd name="T68" fmla="*/ 2147483647 w 12314"/>
              <a:gd name="T69" fmla="*/ 2147483647 h 13689"/>
              <a:gd name="T70" fmla="*/ 2147483647 w 12314"/>
              <a:gd name="T71" fmla="*/ 2147483647 h 13689"/>
              <a:gd name="T72" fmla="*/ 2147483647 w 12314"/>
              <a:gd name="T73" fmla="*/ 2147483647 h 13689"/>
              <a:gd name="T74" fmla="*/ 2147483647 w 12314"/>
              <a:gd name="T75" fmla="*/ 2147483647 h 13689"/>
              <a:gd name="T76" fmla="*/ 2147483647 w 12314"/>
              <a:gd name="T77" fmla="*/ 2147483647 h 13689"/>
              <a:gd name="T78" fmla="*/ 2147483647 w 12314"/>
              <a:gd name="T79" fmla="*/ 2147483647 h 13689"/>
              <a:gd name="T80" fmla="*/ 2147483647 w 12314"/>
              <a:gd name="T81" fmla="*/ 2147483647 h 13689"/>
              <a:gd name="T82" fmla="*/ 2147483647 w 12314"/>
              <a:gd name="T83" fmla="*/ 2147483647 h 13689"/>
              <a:gd name="T84" fmla="*/ 2147483647 w 12314"/>
              <a:gd name="T85" fmla="*/ 2147483647 h 13689"/>
              <a:gd name="T86" fmla="*/ 2147483647 w 12314"/>
              <a:gd name="T87" fmla="*/ 2147483647 h 13689"/>
              <a:gd name="T88" fmla="*/ 2147483647 w 12314"/>
              <a:gd name="T89" fmla="*/ 2147483647 h 13689"/>
              <a:gd name="T90" fmla="*/ 2147483647 w 12314"/>
              <a:gd name="T91" fmla="*/ 2147483647 h 13689"/>
              <a:gd name="T92" fmla="*/ 2147483647 w 12314"/>
              <a:gd name="T93" fmla="*/ 2147483647 h 13689"/>
              <a:gd name="T94" fmla="*/ 2147483647 w 12314"/>
              <a:gd name="T95" fmla="*/ 2147483647 h 13689"/>
              <a:gd name="T96" fmla="*/ 2147483647 w 12314"/>
              <a:gd name="T97" fmla="*/ 2147483647 h 13689"/>
              <a:gd name="T98" fmla="*/ 2147483647 w 12314"/>
              <a:gd name="T99" fmla="*/ 2147483647 h 13689"/>
              <a:gd name="T100" fmla="*/ 2147483647 w 12314"/>
              <a:gd name="T101" fmla="*/ 2147483647 h 13689"/>
              <a:gd name="T102" fmla="*/ 2147483647 w 12314"/>
              <a:gd name="T103" fmla="*/ 2147483647 h 13689"/>
              <a:gd name="T104" fmla="*/ 2147483647 w 12314"/>
              <a:gd name="T105" fmla="*/ 2147483647 h 13689"/>
              <a:gd name="T106" fmla="*/ 2147483647 w 12314"/>
              <a:gd name="T107" fmla="*/ 2147483647 h 13689"/>
              <a:gd name="T108" fmla="*/ 2147483647 w 12314"/>
              <a:gd name="T109" fmla="*/ 2147483647 h 13689"/>
              <a:gd name="T110" fmla="*/ 2147483647 w 12314"/>
              <a:gd name="T111" fmla="*/ 2147483647 h 13689"/>
              <a:gd name="T112" fmla="*/ 2147483647 w 12314"/>
              <a:gd name="T113" fmla="*/ 2147483647 h 13689"/>
              <a:gd name="T114" fmla="*/ 2147483647 w 12314"/>
              <a:gd name="T115" fmla="*/ 2147483647 h 13689"/>
              <a:gd name="T116" fmla="*/ 2147483647 w 12314"/>
              <a:gd name="T117" fmla="*/ 2147483647 h 13689"/>
              <a:gd name="T118" fmla="*/ 2147483647 w 12314"/>
              <a:gd name="T119" fmla="*/ 2147483647 h 13689"/>
              <a:gd name="T120" fmla="*/ 2147483647 w 12314"/>
              <a:gd name="T121" fmla="*/ 2147483647 h 13689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2314" h="13689">
                <a:moveTo>
                  <a:pt x="4134" y="8848"/>
                </a:moveTo>
                <a:lnTo>
                  <a:pt x="4134" y="8848"/>
                </a:lnTo>
                <a:lnTo>
                  <a:pt x="3874" y="9264"/>
                </a:lnTo>
                <a:lnTo>
                  <a:pt x="3297" y="10196"/>
                </a:lnTo>
                <a:lnTo>
                  <a:pt x="2982" y="10704"/>
                </a:lnTo>
                <a:lnTo>
                  <a:pt x="2702" y="11160"/>
                </a:lnTo>
                <a:lnTo>
                  <a:pt x="2587" y="11349"/>
                </a:lnTo>
                <a:lnTo>
                  <a:pt x="2493" y="11504"/>
                </a:lnTo>
                <a:lnTo>
                  <a:pt x="2428" y="11615"/>
                </a:lnTo>
                <a:lnTo>
                  <a:pt x="2406" y="11651"/>
                </a:lnTo>
                <a:lnTo>
                  <a:pt x="2393" y="11675"/>
                </a:lnTo>
                <a:lnTo>
                  <a:pt x="2374" y="11716"/>
                </a:lnTo>
                <a:lnTo>
                  <a:pt x="2349" y="11770"/>
                </a:lnTo>
                <a:lnTo>
                  <a:pt x="2320" y="11838"/>
                </a:lnTo>
                <a:lnTo>
                  <a:pt x="2288" y="11916"/>
                </a:lnTo>
                <a:lnTo>
                  <a:pt x="2216" y="12095"/>
                </a:lnTo>
                <a:lnTo>
                  <a:pt x="2140" y="12288"/>
                </a:lnTo>
                <a:lnTo>
                  <a:pt x="2066" y="12480"/>
                </a:lnTo>
                <a:lnTo>
                  <a:pt x="2032" y="12571"/>
                </a:lnTo>
                <a:lnTo>
                  <a:pt x="2002" y="12654"/>
                </a:lnTo>
                <a:lnTo>
                  <a:pt x="1975" y="12728"/>
                </a:lnTo>
                <a:lnTo>
                  <a:pt x="1954" y="12793"/>
                </a:lnTo>
                <a:lnTo>
                  <a:pt x="1939" y="12843"/>
                </a:lnTo>
                <a:lnTo>
                  <a:pt x="1933" y="12863"/>
                </a:lnTo>
                <a:lnTo>
                  <a:pt x="1929" y="12879"/>
                </a:lnTo>
                <a:lnTo>
                  <a:pt x="1924" y="12905"/>
                </a:lnTo>
                <a:lnTo>
                  <a:pt x="1917" y="12928"/>
                </a:lnTo>
                <a:lnTo>
                  <a:pt x="1904" y="12968"/>
                </a:lnTo>
                <a:lnTo>
                  <a:pt x="1898" y="12986"/>
                </a:lnTo>
                <a:lnTo>
                  <a:pt x="1894" y="13002"/>
                </a:lnTo>
                <a:lnTo>
                  <a:pt x="1892" y="13017"/>
                </a:lnTo>
                <a:lnTo>
                  <a:pt x="1890" y="13031"/>
                </a:lnTo>
                <a:lnTo>
                  <a:pt x="1892" y="13038"/>
                </a:lnTo>
                <a:lnTo>
                  <a:pt x="1893" y="13044"/>
                </a:lnTo>
                <a:lnTo>
                  <a:pt x="1895" y="13051"/>
                </a:lnTo>
                <a:lnTo>
                  <a:pt x="1898" y="13057"/>
                </a:lnTo>
                <a:lnTo>
                  <a:pt x="1902" y="13064"/>
                </a:lnTo>
                <a:lnTo>
                  <a:pt x="1907" y="13070"/>
                </a:lnTo>
                <a:lnTo>
                  <a:pt x="1912" y="13076"/>
                </a:lnTo>
                <a:lnTo>
                  <a:pt x="1918" y="13083"/>
                </a:lnTo>
                <a:lnTo>
                  <a:pt x="1936" y="13096"/>
                </a:lnTo>
                <a:lnTo>
                  <a:pt x="1957" y="13110"/>
                </a:lnTo>
                <a:lnTo>
                  <a:pt x="1984" y="13124"/>
                </a:lnTo>
                <a:lnTo>
                  <a:pt x="2016" y="13140"/>
                </a:lnTo>
                <a:lnTo>
                  <a:pt x="2052" y="13155"/>
                </a:lnTo>
                <a:lnTo>
                  <a:pt x="2086" y="13169"/>
                </a:lnTo>
                <a:lnTo>
                  <a:pt x="2120" y="13181"/>
                </a:lnTo>
                <a:lnTo>
                  <a:pt x="2155" y="13190"/>
                </a:lnTo>
                <a:lnTo>
                  <a:pt x="2189" y="13199"/>
                </a:lnTo>
                <a:lnTo>
                  <a:pt x="2222" y="13206"/>
                </a:lnTo>
                <a:lnTo>
                  <a:pt x="2257" y="13213"/>
                </a:lnTo>
                <a:lnTo>
                  <a:pt x="2290" y="13217"/>
                </a:lnTo>
                <a:lnTo>
                  <a:pt x="2323" y="13223"/>
                </a:lnTo>
                <a:lnTo>
                  <a:pt x="2357" y="13226"/>
                </a:lnTo>
                <a:lnTo>
                  <a:pt x="2422" y="13231"/>
                </a:lnTo>
                <a:lnTo>
                  <a:pt x="2552" y="13242"/>
                </a:lnTo>
                <a:lnTo>
                  <a:pt x="2584" y="13244"/>
                </a:lnTo>
                <a:lnTo>
                  <a:pt x="2616" y="13244"/>
                </a:lnTo>
                <a:lnTo>
                  <a:pt x="2674" y="13244"/>
                </a:lnTo>
                <a:lnTo>
                  <a:pt x="2726" y="13244"/>
                </a:lnTo>
                <a:lnTo>
                  <a:pt x="2750" y="13244"/>
                </a:lnTo>
                <a:lnTo>
                  <a:pt x="2772" y="13245"/>
                </a:lnTo>
                <a:lnTo>
                  <a:pt x="2792" y="13247"/>
                </a:lnTo>
                <a:lnTo>
                  <a:pt x="2810" y="13250"/>
                </a:lnTo>
                <a:lnTo>
                  <a:pt x="2826" y="13255"/>
                </a:lnTo>
                <a:lnTo>
                  <a:pt x="2834" y="13258"/>
                </a:lnTo>
                <a:lnTo>
                  <a:pt x="2840" y="13261"/>
                </a:lnTo>
                <a:lnTo>
                  <a:pt x="2847" y="13266"/>
                </a:lnTo>
                <a:lnTo>
                  <a:pt x="2852" y="13271"/>
                </a:lnTo>
                <a:lnTo>
                  <a:pt x="2857" y="13276"/>
                </a:lnTo>
                <a:lnTo>
                  <a:pt x="2862" y="13282"/>
                </a:lnTo>
                <a:lnTo>
                  <a:pt x="2865" y="13289"/>
                </a:lnTo>
                <a:lnTo>
                  <a:pt x="2868" y="13297"/>
                </a:lnTo>
                <a:lnTo>
                  <a:pt x="2870" y="13304"/>
                </a:lnTo>
                <a:lnTo>
                  <a:pt x="2872" y="13314"/>
                </a:lnTo>
                <a:lnTo>
                  <a:pt x="2876" y="13332"/>
                </a:lnTo>
                <a:lnTo>
                  <a:pt x="2880" y="13349"/>
                </a:lnTo>
                <a:lnTo>
                  <a:pt x="2890" y="13380"/>
                </a:lnTo>
                <a:lnTo>
                  <a:pt x="2898" y="13407"/>
                </a:lnTo>
                <a:lnTo>
                  <a:pt x="2901" y="13420"/>
                </a:lnTo>
                <a:lnTo>
                  <a:pt x="2902" y="13432"/>
                </a:lnTo>
                <a:lnTo>
                  <a:pt x="2902" y="13443"/>
                </a:lnTo>
                <a:lnTo>
                  <a:pt x="2900" y="13453"/>
                </a:lnTo>
                <a:lnTo>
                  <a:pt x="2897" y="13459"/>
                </a:lnTo>
                <a:lnTo>
                  <a:pt x="2895" y="13464"/>
                </a:lnTo>
                <a:lnTo>
                  <a:pt x="2891" y="13470"/>
                </a:lnTo>
                <a:lnTo>
                  <a:pt x="2886" y="13475"/>
                </a:lnTo>
                <a:lnTo>
                  <a:pt x="2875" y="13486"/>
                </a:lnTo>
                <a:lnTo>
                  <a:pt x="2858" y="13495"/>
                </a:lnTo>
                <a:lnTo>
                  <a:pt x="2839" y="13506"/>
                </a:lnTo>
                <a:lnTo>
                  <a:pt x="2814" y="13517"/>
                </a:lnTo>
                <a:lnTo>
                  <a:pt x="2766" y="13536"/>
                </a:lnTo>
                <a:lnTo>
                  <a:pt x="2730" y="13552"/>
                </a:lnTo>
                <a:lnTo>
                  <a:pt x="2697" y="13566"/>
                </a:lnTo>
                <a:lnTo>
                  <a:pt x="2664" y="13579"/>
                </a:lnTo>
                <a:lnTo>
                  <a:pt x="2626" y="13592"/>
                </a:lnTo>
                <a:lnTo>
                  <a:pt x="2576" y="13607"/>
                </a:lnTo>
                <a:lnTo>
                  <a:pt x="2510" y="13625"/>
                </a:lnTo>
                <a:lnTo>
                  <a:pt x="2422" y="13647"/>
                </a:lnTo>
                <a:lnTo>
                  <a:pt x="2377" y="13658"/>
                </a:lnTo>
                <a:lnTo>
                  <a:pt x="2336" y="13667"/>
                </a:lnTo>
                <a:lnTo>
                  <a:pt x="2299" y="13674"/>
                </a:lnTo>
                <a:lnTo>
                  <a:pt x="2263" y="13679"/>
                </a:lnTo>
                <a:lnTo>
                  <a:pt x="2230" y="13683"/>
                </a:lnTo>
                <a:lnTo>
                  <a:pt x="2199" y="13687"/>
                </a:lnTo>
                <a:lnTo>
                  <a:pt x="2168" y="13688"/>
                </a:lnTo>
                <a:lnTo>
                  <a:pt x="2139" y="13689"/>
                </a:lnTo>
                <a:lnTo>
                  <a:pt x="2109" y="13688"/>
                </a:lnTo>
                <a:lnTo>
                  <a:pt x="2078" y="13687"/>
                </a:lnTo>
                <a:lnTo>
                  <a:pt x="2046" y="13683"/>
                </a:lnTo>
                <a:lnTo>
                  <a:pt x="2014" y="13680"/>
                </a:lnTo>
                <a:lnTo>
                  <a:pt x="1941" y="13672"/>
                </a:lnTo>
                <a:lnTo>
                  <a:pt x="1856" y="13662"/>
                </a:lnTo>
                <a:lnTo>
                  <a:pt x="1808" y="13655"/>
                </a:lnTo>
                <a:lnTo>
                  <a:pt x="1756" y="13646"/>
                </a:lnTo>
                <a:lnTo>
                  <a:pt x="1701" y="13635"/>
                </a:lnTo>
                <a:lnTo>
                  <a:pt x="1646" y="13622"/>
                </a:lnTo>
                <a:lnTo>
                  <a:pt x="1531" y="13595"/>
                </a:lnTo>
                <a:lnTo>
                  <a:pt x="1421" y="13568"/>
                </a:lnTo>
                <a:lnTo>
                  <a:pt x="1369" y="13557"/>
                </a:lnTo>
                <a:lnTo>
                  <a:pt x="1321" y="13547"/>
                </a:lnTo>
                <a:lnTo>
                  <a:pt x="1278" y="13539"/>
                </a:lnTo>
                <a:lnTo>
                  <a:pt x="1241" y="13535"/>
                </a:lnTo>
                <a:lnTo>
                  <a:pt x="1224" y="13534"/>
                </a:lnTo>
                <a:lnTo>
                  <a:pt x="1209" y="13534"/>
                </a:lnTo>
                <a:lnTo>
                  <a:pt x="1196" y="13535"/>
                </a:lnTo>
                <a:lnTo>
                  <a:pt x="1186" y="13537"/>
                </a:lnTo>
                <a:lnTo>
                  <a:pt x="1177" y="13540"/>
                </a:lnTo>
                <a:lnTo>
                  <a:pt x="1170" y="13545"/>
                </a:lnTo>
                <a:lnTo>
                  <a:pt x="1167" y="13547"/>
                </a:lnTo>
                <a:lnTo>
                  <a:pt x="1165" y="13550"/>
                </a:lnTo>
                <a:lnTo>
                  <a:pt x="1164" y="13553"/>
                </a:lnTo>
                <a:lnTo>
                  <a:pt x="1163" y="13557"/>
                </a:lnTo>
                <a:lnTo>
                  <a:pt x="1162" y="13563"/>
                </a:lnTo>
                <a:lnTo>
                  <a:pt x="1161" y="13571"/>
                </a:lnTo>
                <a:lnTo>
                  <a:pt x="1158" y="13576"/>
                </a:lnTo>
                <a:lnTo>
                  <a:pt x="1154" y="13582"/>
                </a:lnTo>
                <a:lnTo>
                  <a:pt x="1149" y="13588"/>
                </a:lnTo>
                <a:lnTo>
                  <a:pt x="1144" y="13593"/>
                </a:lnTo>
                <a:lnTo>
                  <a:pt x="1137" y="13598"/>
                </a:lnTo>
                <a:lnTo>
                  <a:pt x="1131" y="13603"/>
                </a:lnTo>
                <a:lnTo>
                  <a:pt x="1115" y="13610"/>
                </a:lnTo>
                <a:lnTo>
                  <a:pt x="1096" y="13618"/>
                </a:lnTo>
                <a:lnTo>
                  <a:pt x="1075" y="13623"/>
                </a:lnTo>
                <a:lnTo>
                  <a:pt x="1053" y="13626"/>
                </a:lnTo>
                <a:lnTo>
                  <a:pt x="1027" y="13630"/>
                </a:lnTo>
                <a:lnTo>
                  <a:pt x="1001" y="13631"/>
                </a:lnTo>
                <a:lnTo>
                  <a:pt x="973" y="13631"/>
                </a:lnTo>
                <a:lnTo>
                  <a:pt x="944" y="13629"/>
                </a:lnTo>
                <a:lnTo>
                  <a:pt x="915" y="13625"/>
                </a:lnTo>
                <a:lnTo>
                  <a:pt x="884" y="13621"/>
                </a:lnTo>
                <a:lnTo>
                  <a:pt x="854" y="13616"/>
                </a:lnTo>
                <a:lnTo>
                  <a:pt x="823" y="13608"/>
                </a:lnTo>
                <a:lnTo>
                  <a:pt x="793" y="13600"/>
                </a:lnTo>
                <a:lnTo>
                  <a:pt x="762" y="13590"/>
                </a:lnTo>
                <a:lnTo>
                  <a:pt x="732" y="13578"/>
                </a:lnTo>
                <a:lnTo>
                  <a:pt x="704" y="13565"/>
                </a:lnTo>
                <a:lnTo>
                  <a:pt x="677" y="13551"/>
                </a:lnTo>
                <a:lnTo>
                  <a:pt x="651" y="13536"/>
                </a:lnTo>
                <a:lnTo>
                  <a:pt x="626" y="13519"/>
                </a:lnTo>
                <a:lnTo>
                  <a:pt x="603" y="13500"/>
                </a:lnTo>
                <a:lnTo>
                  <a:pt x="593" y="13490"/>
                </a:lnTo>
                <a:lnTo>
                  <a:pt x="583" y="13480"/>
                </a:lnTo>
                <a:lnTo>
                  <a:pt x="574" y="13470"/>
                </a:lnTo>
                <a:lnTo>
                  <a:pt x="566" y="13459"/>
                </a:lnTo>
                <a:lnTo>
                  <a:pt x="557" y="13447"/>
                </a:lnTo>
                <a:lnTo>
                  <a:pt x="550" y="13435"/>
                </a:lnTo>
                <a:lnTo>
                  <a:pt x="543" y="13423"/>
                </a:lnTo>
                <a:lnTo>
                  <a:pt x="538" y="13412"/>
                </a:lnTo>
                <a:lnTo>
                  <a:pt x="533" y="13399"/>
                </a:lnTo>
                <a:lnTo>
                  <a:pt x="528" y="13386"/>
                </a:lnTo>
                <a:lnTo>
                  <a:pt x="525" y="13372"/>
                </a:lnTo>
                <a:lnTo>
                  <a:pt x="523" y="13358"/>
                </a:lnTo>
                <a:lnTo>
                  <a:pt x="521" y="13344"/>
                </a:lnTo>
                <a:lnTo>
                  <a:pt x="521" y="13329"/>
                </a:lnTo>
                <a:lnTo>
                  <a:pt x="521" y="13315"/>
                </a:lnTo>
                <a:lnTo>
                  <a:pt x="522" y="13299"/>
                </a:lnTo>
                <a:lnTo>
                  <a:pt x="525" y="13282"/>
                </a:lnTo>
                <a:lnTo>
                  <a:pt x="532" y="13258"/>
                </a:lnTo>
                <a:lnTo>
                  <a:pt x="540" y="13230"/>
                </a:lnTo>
                <a:lnTo>
                  <a:pt x="551" y="13199"/>
                </a:lnTo>
                <a:lnTo>
                  <a:pt x="579" y="13123"/>
                </a:lnTo>
                <a:lnTo>
                  <a:pt x="614" y="13032"/>
                </a:lnTo>
                <a:lnTo>
                  <a:pt x="656" y="12930"/>
                </a:lnTo>
                <a:lnTo>
                  <a:pt x="703" y="12820"/>
                </a:lnTo>
                <a:lnTo>
                  <a:pt x="754" y="12702"/>
                </a:lnTo>
                <a:lnTo>
                  <a:pt x="808" y="12579"/>
                </a:lnTo>
                <a:lnTo>
                  <a:pt x="1020" y="12096"/>
                </a:lnTo>
                <a:lnTo>
                  <a:pt x="1111" y="11890"/>
                </a:lnTo>
                <a:lnTo>
                  <a:pt x="1146" y="11804"/>
                </a:lnTo>
                <a:lnTo>
                  <a:pt x="1175" y="11733"/>
                </a:lnTo>
                <a:lnTo>
                  <a:pt x="1203" y="11664"/>
                </a:lnTo>
                <a:lnTo>
                  <a:pt x="1238" y="11582"/>
                </a:lnTo>
                <a:lnTo>
                  <a:pt x="1279" y="11490"/>
                </a:lnTo>
                <a:lnTo>
                  <a:pt x="1326" y="11388"/>
                </a:lnTo>
                <a:lnTo>
                  <a:pt x="1378" y="11278"/>
                </a:lnTo>
                <a:lnTo>
                  <a:pt x="1433" y="11162"/>
                </a:lnTo>
                <a:lnTo>
                  <a:pt x="1550" y="10920"/>
                </a:lnTo>
                <a:lnTo>
                  <a:pt x="1672" y="10669"/>
                </a:lnTo>
                <a:lnTo>
                  <a:pt x="1793" y="10426"/>
                </a:lnTo>
                <a:lnTo>
                  <a:pt x="2002" y="10008"/>
                </a:lnTo>
                <a:lnTo>
                  <a:pt x="2024" y="9961"/>
                </a:lnTo>
                <a:lnTo>
                  <a:pt x="2046" y="9911"/>
                </a:lnTo>
                <a:lnTo>
                  <a:pt x="2070" y="9856"/>
                </a:lnTo>
                <a:lnTo>
                  <a:pt x="2094" y="9798"/>
                </a:lnTo>
                <a:lnTo>
                  <a:pt x="2117" y="9736"/>
                </a:lnTo>
                <a:lnTo>
                  <a:pt x="2142" y="9670"/>
                </a:lnTo>
                <a:lnTo>
                  <a:pt x="2167" y="9603"/>
                </a:lnTo>
                <a:lnTo>
                  <a:pt x="2191" y="9532"/>
                </a:lnTo>
                <a:lnTo>
                  <a:pt x="2241" y="9386"/>
                </a:lnTo>
                <a:lnTo>
                  <a:pt x="2290" y="9233"/>
                </a:lnTo>
                <a:lnTo>
                  <a:pt x="2338" y="9080"/>
                </a:lnTo>
                <a:lnTo>
                  <a:pt x="2386" y="8925"/>
                </a:lnTo>
                <a:lnTo>
                  <a:pt x="2431" y="8775"/>
                </a:lnTo>
                <a:lnTo>
                  <a:pt x="2474" y="8630"/>
                </a:lnTo>
                <a:lnTo>
                  <a:pt x="2548" y="8370"/>
                </a:lnTo>
                <a:lnTo>
                  <a:pt x="2605" y="8169"/>
                </a:lnTo>
                <a:lnTo>
                  <a:pt x="2639" y="8050"/>
                </a:lnTo>
                <a:lnTo>
                  <a:pt x="2649" y="8014"/>
                </a:lnTo>
                <a:lnTo>
                  <a:pt x="2658" y="7979"/>
                </a:lnTo>
                <a:lnTo>
                  <a:pt x="2663" y="7942"/>
                </a:lnTo>
                <a:lnTo>
                  <a:pt x="2666" y="7906"/>
                </a:lnTo>
                <a:lnTo>
                  <a:pt x="2668" y="7869"/>
                </a:lnTo>
                <a:lnTo>
                  <a:pt x="2669" y="7833"/>
                </a:lnTo>
                <a:lnTo>
                  <a:pt x="2668" y="7796"/>
                </a:lnTo>
                <a:lnTo>
                  <a:pt x="2667" y="7760"/>
                </a:lnTo>
                <a:lnTo>
                  <a:pt x="2665" y="7723"/>
                </a:lnTo>
                <a:lnTo>
                  <a:pt x="2662" y="7686"/>
                </a:lnTo>
                <a:lnTo>
                  <a:pt x="2654" y="7613"/>
                </a:lnTo>
                <a:lnTo>
                  <a:pt x="2647" y="7540"/>
                </a:lnTo>
                <a:lnTo>
                  <a:pt x="2639" y="7470"/>
                </a:lnTo>
                <a:lnTo>
                  <a:pt x="2630" y="7334"/>
                </a:lnTo>
                <a:lnTo>
                  <a:pt x="2620" y="7203"/>
                </a:lnTo>
                <a:lnTo>
                  <a:pt x="2617" y="7135"/>
                </a:lnTo>
                <a:lnTo>
                  <a:pt x="2613" y="7063"/>
                </a:lnTo>
                <a:lnTo>
                  <a:pt x="2611" y="6987"/>
                </a:lnTo>
                <a:lnTo>
                  <a:pt x="2611" y="6905"/>
                </a:lnTo>
                <a:lnTo>
                  <a:pt x="2612" y="6858"/>
                </a:lnTo>
                <a:lnTo>
                  <a:pt x="2616" y="6810"/>
                </a:lnTo>
                <a:lnTo>
                  <a:pt x="2621" y="6760"/>
                </a:lnTo>
                <a:lnTo>
                  <a:pt x="2629" y="6706"/>
                </a:lnTo>
                <a:lnTo>
                  <a:pt x="2639" y="6652"/>
                </a:lnTo>
                <a:lnTo>
                  <a:pt x="2651" y="6596"/>
                </a:lnTo>
                <a:lnTo>
                  <a:pt x="2664" y="6540"/>
                </a:lnTo>
                <a:lnTo>
                  <a:pt x="2680" y="6486"/>
                </a:lnTo>
                <a:lnTo>
                  <a:pt x="2697" y="6431"/>
                </a:lnTo>
                <a:lnTo>
                  <a:pt x="2716" y="6377"/>
                </a:lnTo>
                <a:lnTo>
                  <a:pt x="2736" y="6327"/>
                </a:lnTo>
                <a:lnTo>
                  <a:pt x="2757" y="6278"/>
                </a:lnTo>
                <a:lnTo>
                  <a:pt x="2769" y="6255"/>
                </a:lnTo>
                <a:lnTo>
                  <a:pt x="2781" y="6232"/>
                </a:lnTo>
                <a:lnTo>
                  <a:pt x="2793" y="6212"/>
                </a:lnTo>
                <a:lnTo>
                  <a:pt x="2805" y="6191"/>
                </a:lnTo>
                <a:lnTo>
                  <a:pt x="2818" y="6172"/>
                </a:lnTo>
                <a:lnTo>
                  <a:pt x="2830" y="6154"/>
                </a:lnTo>
                <a:lnTo>
                  <a:pt x="2843" y="6137"/>
                </a:lnTo>
                <a:lnTo>
                  <a:pt x="2857" y="6120"/>
                </a:lnTo>
                <a:lnTo>
                  <a:pt x="2883" y="6091"/>
                </a:lnTo>
                <a:lnTo>
                  <a:pt x="2905" y="6065"/>
                </a:lnTo>
                <a:lnTo>
                  <a:pt x="2923" y="6038"/>
                </a:lnTo>
                <a:lnTo>
                  <a:pt x="2938" y="6013"/>
                </a:lnTo>
                <a:lnTo>
                  <a:pt x="2950" y="5988"/>
                </a:lnTo>
                <a:lnTo>
                  <a:pt x="2958" y="5965"/>
                </a:lnTo>
                <a:lnTo>
                  <a:pt x="2965" y="5942"/>
                </a:lnTo>
                <a:lnTo>
                  <a:pt x="2968" y="5920"/>
                </a:lnTo>
                <a:lnTo>
                  <a:pt x="2969" y="5897"/>
                </a:lnTo>
                <a:lnTo>
                  <a:pt x="2967" y="5874"/>
                </a:lnTo>
                <a:lnTo>
                  <a:pt x="2963" y="5852"/>
                </a:lnTo>
                <a:lnTo>
                  <a:pt x="2957" y="5829"/>
                </a:lnTo>
                <a:lnTo>
                  <a:pt x="2950" y="5806"/>
                </a:lnTo>
                <a:lnTo>
                  <a:pt x="2940" y="5781"/>
                </a:lnTo>
                <a:lnTo>
                  <a:pt x="2928" y="5756"/>
                </a:lnTo>
                <a:lnTo>
                  <a:pt x="2915" y="5729"/>
                </a:lnTo>
                <a:lnTo>
                  <a:pt x="2892" y="5681"/>
                </a:lnTo>
                <a:lnTo>
                  <a:pt x="2872" y="5640"/>
                </a:lnTo>
                <a:lnTo>
                  <a:pt x="2858" y="5606"/>
                </a:lnTo>
                <a:lnTo>
                  <a:pt x="2847" y="5574"/>
                </a:lnTo>
                <a:lnTo>
                  <a:pt x="2836" y="5539"/>
                </a:lnTo>
                <a:lnTo>
                  <a:pt x="2826" y="5501"/>
                </a:lnTo>
                <a:lnTo>
                  <a:pt x="2799" y="5395"/>
                </a:lnTo>
                <a:lnTo>
                  <a:pt x="2796" y="5377"/>
                </a:lnTo>
                <a:lnTo>
                  <a:pt x="2793" y="5356"/>
                </a:lnTo>
                <a:lnTo>
                  <a:pt x="2791" y="5331"/>
                </a:lnTo>
                <a:lnTo>
                  <a:pt x="2789" y="5302"/>
                </a:lnTo>
                <a:lnTo>
                  <a:pt x="2788" y="5237"/>
                </a:lnTo>
                <a:lnTo>
                  <a:pt x="2788" y="5163"/>
                </a:lnTo>
                <a:lnTo>
                  <a:pt x="2791" y="5083"/>
                </a:lnTo>
                <a:lnTo>
                  <a:pt x="2794" y="4998"/>
                </a:lnTo>
                <a:lnTo>
                  <a:pt x="2799" y="4911"/>
                </a:lnTo>
                <a:lnTo>
                  <a:pt x="2805" y="4823"/>
                </a:lnTo>
                <a:lnTo>
                  <a:pt x="2818" y="4656"/>
                </a:lnTo>
                <a:lnTo>
                  <a:pt x="2830" y="4515"/>
                </a:lnTo>
                <a:lnTo>
                  <a:pt x="2843" y="4380"/>
                </a:lnTo>
                <a:lnTo>
                  <a:pt x="2740" y="4565"/>
                </a:lnTo>
                <a:lnTo>
                  <a:pt x="2633" y="4756"/>
                </a:lnTo>
                <a:lnTo>
                  <a:pt x="2507" y="4976"/>
                </a:lnTo>
                <a:lnTo>
                  <a:pt x="2379" y="5201"/>
                </a:lnTo>
                <a:lnTo>
                  <a:pt x="2318" y="5306"/>
                </a:lnTo>
                <a:lnTo>
                  <a:pt x="2262" y="5402"/>
                </a:lnTo>
                <a:lnTo>
                  <a:pt x="2212" y="5486"/>
                </a:lnTo>
                <a:lnTo>
                  <a:pt x="2170" y="5553"/>
                </a:lnTo>
                <a:lnTo>
                  <a:pt x="2138" y="5602"/>
                </a:lnTo>
                <a:lnTo>
                  <a:pt x="2127" y="5618"/>
                </a:lnTo>
                <a:lnTo>
                  <a:pt x="2118" y="5627"/>
                </a:lnTo>
                <a:lnTo>
                  <a:pt x="2036" y="5708"/>
                </a:lnTo>
                <a:lnTo>
                  <a:pt x="1924" y="5814"/>
                </a:lnTo>
                <a:lnTo>
                  <a:pt x="1784" y="5946"/>
                </a:lnTo>
                <a:lnTo>
                  <a:pt x="1734" y="5989"/>
                </a:lnTo>
                <a:lnTo>
                  <a:pt x="1677" y="6036"/>
                </a:lnTo>
                <a:lnTo>
                  <a:pt x="1605" y="6091"/>
                </a:lnTo>
                <a:lnTo>
                  <a:pt x="1523" y="6154"/>
                </a:lnTo>
                <a:lnTo>
                  <a:pt x="1479" y="6185"/>
                </a:lnTo>
                <a:lnTo>
                  <a:pt x="1435" y="6216"/>
                </a:lnTo>
                <a:lnTo>
                  <a:pt x="1391" y="6246"/>
                </a:lnTo>
                <a:lnTo>
                  <a:pt x="1347" y="6274"/>
                </a:lnTo>
                <a:lnTo>
                  <a:pt x="1304" y="6301"/>
                </a:lnTo>
                <a:lnTo>
                  <a:pt x="1262" y="6323"/>
                </a:lnTo>
                <a:lnTo>
                  <a:pt x="1242" y="6335"/>
                </a:lnTo>
                <a:lnTo>
                  <a:pt x="1222" y="6347"/>
                </a:lnTo>
                <a:lnTo>
                  <a:pt x="1204" y="6360"/>
                </a:lnTo>
                <a:lnTo>
                  <a:pt x="1186" y="6374"/>
                </a:lnTo>
                <a:lnTo>
                  <a:pt x="1169" y="6388"/>
                </a:lnTo>
                <a:lnTo>
                  <a:pt x="1151" y="6402"/>
                </a:lnTo>
                <a:lnTo>
                  <a:pt x="1135" y="6417"/>
                </a:lnTo>
                <a:lnTo>
                  <a:pt x="1119" y="6433"/>
                </a:lnTo>
                <a:lnTo>
                  <a:pt x="1089" y="6464"/>
                </a:lnTo>
                <a:lnTo>
                  <a:pt x="1061" y="6496"/>
                </a:lnTo>
                <a:lnTo>
                  <a:pt x="1035" y="6530"/>
                </a:lnTo>
                <a:lnTo>
                  <a:pt x="1012" y="6562"/>
                </a:lnTo>
                <a:lnTo>
                  <a:pt x="969" y="6623"/>
                </a:lnTo>
                <a:lnTo>
                  <a:pt x="931" y="6677"/>
                </a:lnTo>
                <a:lnTo>
                  <a:pt x="915" y="6699"/>
                </a:lnTo>
                <a:lnTo>
                  <a:pt x="899" y="6719"/>
                </a:lnTo>
                <a:lnTo>
                  <a:pt x="884" y="6734"/>
                </a:lnTo>
                <a:lnTo>
                  <a:pt x="877" y="6740"/>
                </a:lnTo>
                <a:lnTo>
                  <a:pt x="871" y="6744"/>
                </a:lnTo>
                <a:lnTo>
                  <a:pt x="863" y="6749"/>
                </a:lnTo>
                <a:lnTo>
                  <a:pt x="856" y="6755"/>
                </a:lnTo>
                <a:lnTo>
                  <a:pt x="838" y="6770"/>
                </a:lnTo>
                <a:lnTo>
                  <a:pt x="818" y="6790"/>
                </a:lnTo>
                <a:lnTo>
                  <a:pt x="797" y="6811"/>
                </a:lnTo>
                <a:lnTo>
                  <a:pt x="749" y="6860"/>
                </a:lnTo>
                <a:lnTo>
                  <a:pt x="722" y="6886"/>
                </a:lnTo>
                <a:lnTo>
                  <a:pt x="695" y="6911"/>
                </a:lnTo>
                <a:lnTo>
                  <a:pt x="667" y="6935"/>
                </a:lnTo>
                <a:lnTo>
                  <a:pt x="638" y="6956"/>
                </a:lnTo>
                <a:lnTo>
                  <a:pt x="623" y="6966"/>
                </a:lnTo>
                <a:lnTo>
                  <a:pt x="608" y="6974"/>
                </a:lnTo>
                <a:lnTo>
                  <a:pt x="594" y="6982"/>
                </a:lnTo>
                <a:lnTo>
                  <a:pt x="579" y="6989"/>
                </a:lnTo>
                <a:lnTo>
                  <a:pt x="564" y="6995"/>
                </a:lnTo>
                <a:lnTo>
                  <a:pt x="550" y="6999"/>
                </a:lnTo>
                <a:lnTo>
                  <a:pt x="535" y="7001"/>
                </a:lnTo>
                <a:lnTo>
                  <a:pt x="521" y="7003"/>
                </a:lnTo>
                <a:lnTo>
                  <a:pt x="507" y="7002"/>
                </a:lnTo>
                <a:lnTo>
                  <a:pt x="492" y="7000"/>
                </a:lnTo>
                <a:lnTo>
                  <a:pt x="478" y="6997"/>
                </a:lnTo>
                <a:lnTo>
                  <a:pt x="465" y="6990"/>
                </a:lnTo>
                <a:lnTo>
                  <a:pt x="451" y="6985"/>
                </a:lnTo>
                <a:lnTo>
                  <a:pt x="437" y="6980"/>
                </a:lnTo>
                <a:lnTo>
                  <a:pt x="423" y="6975"/>
                </a:lnTo>
                <a:lnTo>
                  <a:pt x="408" y="6972"/>
                </a:lnTo>
                <a:lnTo>
                  <a:pt x="394" y="6969"/>
                </a:lnTo>
                <a:lnTo>
                  <a:pt x="379" y="6967"/>
                </a:lnTo>
                <a:lnTo>
                  <a:pt x="351" y="6966"/>
                </a:lnTo>
                <a:lnTo>
                  <a:pt x="322" y="6966"/>
                </a:lnTo>
                <a:lnTo>
                  <a:pt x="293" y="6967"/>
                </a:lnTo>
                <a:lnTo>
                  <a:pt x="239" y="6971"/>
                </a:lnTo>
                <a:lnTo>
                  <a:pt x="215" y="6972"/>
                </a:lnTo>
                <a:lnTo>
                  <a:pt x="191" y="6973"/>
                </a:lnTo>
                <a:lnTo>
                  <a:pt x="169" y="6972"/>
                </a:lnTo>
                <a:lnTo>
                  <a:pt x="160" y="6971"/>
                </a:lnTo>
                <a:lnTo>
                  <a:pt x="150" y="6969"/>
                </a:lnTo>
                <a:lnTo>
                  <a:pt x="142" y="6966"/>
                </a:lnTo>
                <a:lnTo>
                  <a:pt x="134" y="6963"/>
                </a:lnTo>
                <a:lnTo>
                  <a:pt x="126" y="6957"/>
                </a:lnTo>
                <a:lnTo>
                  <a:pt x="120" y="6952"/>
                </a:lnTo>
                <a:lnTo>
                  <a:pt x="114" y="6945"/>
                </a:lnTo>
                <a:lnTo>
                  <a:pt x="109" y="6938"/>
                </a:lnTo>
                <a:lnTo>
                  <a:pt x="105" y="6929"/>
                </a:lnTo>
                <a:lnTo>
                  <a:pt x="102" y="6918"/>
                </a:lnTo>
                <a:lnTo>
                  <a:pt x="95" y="6897"/>
                </a:lnTo>
                <a:lnTo>
                  <a:pt x="87" y="6876"/>
                </a:lnTo>
                <a:lnTo>
                  <a:pt x="77" y="6853"/>
                </a:lnTo>
                <a:lnTo>
                  <a:pt x="66" y="6831"/>
                </a:lnTo>
                <a:lnTo>
                  <a:pt x="43" y="6787"/>
                </a:lnTo>
                <a:lnTo>
                  <a:pt x="32" y="6766"/>
                </a:lnTo>
                <a:lnTo>
                  <a:pt x="22" y="6744"/>
                </a:lnTo>
                <a:lnTo>
                  <a:pt x="14" y="6723"/>
                </a:lnTo>
                <a:lnTo>
                  <a:pt x="6" y="6700"/>
                </a:lnTo>
                <a:lnTo>
                  <a:pt x="2" y="6679"/>
                </a:lnTo>
                <a:lnTo>
                  <a:pt x="1" y="6668"/>
                </a:lnTo>
                <a:lnTo>
                  <a:pt x="0" y="6657"/>
                </a:lnTo>
                <a:lnTo>
                  <a:pt x="0" y="6647"/>
                </a:lnTo>
                <a:lnTo>
                  <a:pt x="1" y="6636"/>
                </a:lnTo>
                <a:lnTo>
                  <a:pt x="3" y="6624"/>
                </a:lnTo>
                <a:lnTo>
                  <a:pt x="6" y="6613"/>
                </a:lnTo>
                <a:lnTo>
                  <a:pt x="10" y="6603"/>
                </a:lnTo>
                <a:lnTo>
                  <a:pt x="16" y="6592"/>
                </a:lnTo>
                <a:lnTo>
                  <a:pt x="22" y="6581"/>
                </a:lnTo>
                <a:lnTo>
                  <a:pt x="30" y="6570"/>
                </a:lnTo>
                <a:lnTo>
                  <a:pt x="37" y="6560"/>
                </a:lnTo>
                <a:lnTo>
                  <a:pt x="44" y="6548"/>
                </a:lnTo>
                <a:lnTo>
                  <a:pt x="50" y="6536"/>
                </a:lnTo>
                <a:lnTo>
                  <a:pt x="56" y="6525"/>
                </a:lnTo>
                <a:lnTo>
                  <a:pt x="64" y="6502"/>
                </a:lnTo>
                <a:lnTo>
                  <a:pt x="72" y="6477"/>
                </a:lnTo>
                <a:lnTo>
                  <a:pt x="78" y="6452"/>
                </a:lnTo>
                <a:lnTo>
                  <a:pt x="84" y="6429"/>
                </a:lnTo>
                <a:lnTo>
                  <a:pt x="89" y="6404"/>
                </a:lnTo>
                <a:lnTo>
                  <a:pt x="96" y="6380"/>
                </a:lnTo>
                <a:lnTo>
                  <a:pt x="105" y="6357"/>
                </a:lnTo>
                <a:lnTo>
                  <a:pt x="109" y="6345"/>
                </a:lnTo>
                <a:lnTo>
                  <a:pt x="115" y="6334"/>
                </a:lnTo>
                <a:lnTo>
                  <a:pt x="121" y="6322"/>
                </a:lnTo>
                <a:lnTo>
                  <a:pt x="129" y="6312"/>
                </a:lnTo>
                <a:lnTo>
                  <a:pt x="136" y="6301"/>
                </a:lnTo>
                <a:lnTo>
                  <a:pt x="146" y="6291"/>
                </a:lnTo>
                <a:lnTo>
                  <a:pt x="155" y="6282"/>
                </a:lnTo>
                <a:lnTo>
                  <a:pt x="166" y="6272"/>
                </a:lnTo>
                <a:lnTo>
                  <a:pt x="179" y="6262"/>
                </a:lnTo>
                <a:lnTo>
                  <a:pt x="192" y="6254"/>
                </a:lnTo>
                <a:lnTo>
                  <a:pt x="207" y="6245"/>
                </a:lnTo>
                <a:lnTo>
                  <a:pt x="223" y="6237"/>
                </a:lnTo>
                <a:lnTo>
                  <a:pt x="241" y="6230"/>
                </a:lnTo>
                <a:lnTo>
                  <a:pt x="261" y="6222"/>
                </a:lnTo>
                <a:lnTo>
                  <a:pt x="335" y="6199"/>
                </a:lnTo>
                <a:lnTo>
                  <a:pt x="396" y="6181"/>
                </a:lnTo>
                <a:lnTo>
                  <a:pt x="449" y="6163"/>
                </a:lnTo>
                <a:lnTo>
                  <a:pt x="473" y="6154"/>
                </a:lnTo>
                <a:lnTo>
                  <a:pt x="497" y="6144"/>
                </a:lnTo>
                <a:lnTo>
                  <a:pt x="520" y="6133"/>
                </a:lnTo>
                <a:lnTo>
                  <a:pt x="543" y="6121"/>
                </a:lnTo>
                <a:lnTo>
                  <a:pt x="567" y="6106"/>
                </a:lnTo>
                <a:lnTo>
                  <a:pt x="592" y="6090"/>
                </a:lnTo>
                <a:lnTo>
                  <a:pt x="617" y="6070"/>
                </a:lnTo>
                <a:lnTo>
                  <a:pt x="646" y="6047"/>
                </a:lnTo>
                <a:lnTo>
                  <a:pt x="678" y="6021"/>
                </a:lnTo>
                <a:lnTo>
                  <a:pt x="711" y="5990"/>
                </a:lnTo>
                <a:lnTo>
                  <a:pt x="730" y="5971"/>
                </a:lnTo>
                <a:lnTo>
                  <a:pt x="754" y="5949"/>
                </a:lnTo>
                <a:lnTo>
                  <a:pt x="811" y="5888"/>
                </a:lnTo>
                <a:lnTo>
                  <a:pt x="879" y="5814"/>
                </a:lnTo>
                <a:lnTo>
                  <a:pt x="956" y="5728"/>
                </a:lnTo>
                <a:lnTo>
                  <a:pt x="1041" y="5632"/>
                </a:lnTo>
                <a:lnTo>
                  <a:pt x="1130" y="5527"/>
                </a:lnTo>
                <a:lnTo>
                  <a:pt x="1222" y="5419"/>
                </a:lnTo>
                <a:lnTo>
                  <a:pt x="1315" y="5307"/>
                </a:lnTo>
                <a:lnTo>
                  <a:pt x="1405" y="5194"/>
                </a:lnTo>
                <a:lnTo>
                  <a:pt x="1492" y="5085"/>
                </a:lnTo>
                <a:lnTo>
                  <a:pt x="1571" y="4981"/>
                </a:lnTo>
                <a:lnTo>
                  <a:pt x="1608" y="4930"/>
                </a:lnTo>
                <a:lnTo>
                  <a:pt x="1643" y="4883"/>
                </a:lnTo>
                <a:lnTo>
                  <a:pt x="1675" y="4838"/>
                </a:lnTo>
                <a:lnTo>
                  <a:pt x="1704" y="4795"/>
                </a:lnTo>
                <a:lnTo>
                  <a:pt x="1729" y="4755"/>
                </a:lnTo>
                <a:lnTo>
                  <a:pt x="1751" y="4719"/>
                </a:lnTo>
                <a:lnTo>
                  <a:pt x="1769" y="4686"/>
                </a:lnTo>
                <a:lnTo>
                  <a:pt x="1784" y="4657"/>
                </a:lnTo>
                <a:lnTo>
                  <a:pt x="1790" y="4645"/>
                </a:lnTo>
                <a:lnTo>
                  <a:pt x="1794" y="4633"/>
                </a:lnTo>
                <a:lnTo>
                  <a:pt x="1797" y="4622"/>
                </a:lnTo>
                <a:lnTo>
                  <a:pt x="1799" y="4612"/>
                </a:lnTo>
                <a:lnTo>
                  <a:pt x="1802" y="4594"/>
                </a:lnTo>
                <a:lnTo>
                  <a:pt x="1807" y="4576"/>
                </a:lnTo>
                <a:lnTo>
                  <a:pt x="1813" y="4556"/>
                </a:lnTo>
                <a:lnTo>
                  <a:pt x="1821" y="4536"/>
                </a:lnTo>
                <a:lnTo>
                  <a:pt x="1829" y="4515"/>
                </a:lnTo>
                <a:lnTo>
                  <a:pt x="1840" y="4492"/>
                </a:lnTo>
                <a:lnTo>
                  <a:pt x="1851" y="4469"/>
                </a:lnTo>
                <a:lnTo>
                  <a:pt x="1864" y="4446"/>
                </a:lnTo>
                <a:lnTo>
                  <a:pt x="1893" y="4395"/>
                </a:lnTo>
                <a:lnTo>
                  <a:pt x="1926" y="4343"/>
                </a:lnTo>
                <a:lnTo>
                  <a:pt x="1964" y="4286"/>
                </a:lnTo>
                <a:lnTo>
                  <a:pt x="2005" y="4225"/>
                </a:lnTo>
                <a:lnTo>
                  <a:pt x="2051" y="4160"/>
                </a:lnTo>
                <a:lnTo>
                  <a:pt x="2099" y="4092"/>
                </a:lnTo>
                <a:lnTo>
                  <a:pt x="2206" y="3944"/>
                </a:lnTo>
                <a:lnTo>
                  <a:pt x="2325" y="3779"/>
                </a:lnTo>
                <a:lnTo>
                  <a:pt x="2387" y="3691"/>
                </a:lnTo>
                <a:lnTo>
                  <a:pt x="2451" y="3597"/>
                </a:lnTo>
                <a:lnTo>
                  <a:pt x="2513" y="3507"/>
                </a:lnTo>
                <a:lnTo>
                  <a:pt x="2566" y="3425"/>
                </a:lnTo>
                <a:lnTo>
                  <a:pt x="2612" y="3351"/>
                </a:lnTo>
                <a:lnTo>
                  <a:pt x="2652" y="3285"/>
                </a:lnTo>
                <a:lnTo>
                  <a:pt x="2687" y="3226"/>
                </a:lnTo>
                <a:lnTo>
                  <a:pt x="2716" y="3171"/>
                </a:lnTo>
                <a:lnTo>
                  <a:pt x="2741" y="3122"/>
                </a:lnTo>
                <a:lnTo>
                  <a:pt x="2763" y="3077"/>
                </a:lnTo>
                <a:lnTo>
                  <a:pt x="2782" y="3037"/>
                </a:lnTo>
                <a:lnTo>
                  <a:pt x="2799" y="2998"/>
                </a:lnTo>
                <a:lnTo>
                  <a:pt x="2830" y="2927"/>
                </a:lnTo>
                <a:lnTo>
                  <a:pt x="2847" y="2893"/>
                </a:lnTo>
                <a:lnTo>
                  <a:pt x="2863" y="2857"/>
                </a:lnTo>
                <a:lnTo>
                  <a:pt x="2881" y="2823"/>
                </a:lnTo>
                <a:lnTo>
                  <a:pt x="2901" y="2785"/>
                </a:lnTo>
                <a:lnTo>
                  <a:pt x="2913" y="2766"/>
                </a:lnTo>
                <a:lnTo>
                  <a:pt x="2927" y="2745"/>
                </a:lnTo>
                <a:lnTo>
                  <a:pt x="2942" y="2724"/>
                </a:lnTo>
                <a:lnTo>
                  <a:pt x="2960" y="2701"/>
                </a:lnTo>
                <a:lnTo>
                  <a:pt x="2980" y="2678"/>
                </a:lnTo>
                <a:lnTo>
                  <a:pt x="3000" y="2654"/>
                </a:lnTo>
                <a:lnTo>
                  <a:pt x="3045" y="2605"/>
                </a:lnTo>
                <a:lnTo>
                  <a:pt x="3096" y="2553"/>
                </a:lnTo>
                <a:lnTo>
                  <a:pt x="3151" y="2502"/>
                </a:lnTo>
                <a:lnTo>
                  <a:pt x="3207" y="2448"/>
                </a:lnTo>
                <a:lnTo>
                  <a:pt x="3266" y="2395"/>
                </a:lnTo>
                <a:lnTo>
                  <a:pt x="3325" y="2344"/>
                </a:lnTo>
                <a:lnTo>
                  <a:pt x="3384" y="2293"/>
                </a:lnTo>
                <a:lnTo>
                  <a:pt x="3443" y="2245"/>
                </a:lnTo>
                <a:lnTo>
                  <a:pt x="3499" y="2200"/>
                </a:lnTo>
                <a:lnTo>
                  <a:pt x="3552" y="2158"/>
                </a:lnTo>
                <a:lnTo>
                  <a:pt x="3602" y="2120"/>
                </a:lnTo>
                <a:lnTo>
                  <a:pt x="3646" y="2088"/>
                </a:lnTo>
                <a:lnTo>
                  <a:pt x="3685" y="2060"/>
                </a:lnTo>
                <a:lnTo>
                  <a:pt x="3702" y="2048"/>
                </a:lnTo>
                <a:lnTo>
                  <a:pt x="3718" y="2035"/>
                </a:lnTo>
                <a:lnTo>
                  <a:pt x="3734" y="2023"/>
                </a:lnTo>
                <a:lnTo>
                  <a:pt x="3749" y="2009"/>
                </a:lnTo>
                <a:lnTo>
                  <a:pt x="3763" y="1996"/>
                </a:lnTo>
                <a:lnTo>
                  <a:pt x="3777" y="1982"/>
                </a:lnTo>
                <a:lnTo>
                  <a:pt x="3790" y="1968"/>
                </a:lnTo>
                <a:lnTo>
                  <a:pt x="3802" y="1954"/>
                </a:lnTo>
                <a:lnTo>
                  <a:pt x="3812" y="1940"/>
                </a:lnTo>
                <a:lnTo>
                  <a:pt x="3823" y="1926"/>
                </a:lnTo>
                <a:lnTo>
                  <a:pt x="3841" y="1898"/>
                </a:lnTo>
                <a:lnTo>
                  <a:pt x="3856" y="1870"/>
                </a:lnTo>
                <a:lnTo>
                  <a:pt x="3864" y="1856"/>
                </a:lnTo>
                <a:lnTo>
                  <a:pt x="3869" y="1843"/>
                </a:lnTo>
                <a:lnTo>
                  <a:pt x="3875" y="1829"/>
                </a:lnTo>
                <a:lnTo>
                  <a:pt x="3879" y="1816"/>
                </a:lnTo>
                <a:lnTo>
                  <a:pt x="3882" y="1803"/>
                </a:lnTo>
                <a:lnTo>
                  <a:pt x="3884" y="1791"/>
                </a:lnTo>
                <a:lnTo>
                  <a:pt x="3887" y="1778"/>
                </a:lnTo>
                <a:lnTo>
                  <a:pt x="3888" y="1766"/>
                </a:lnTo>
                <a:lnTo>
                  <a:pt x="3889" y="1754"/>
                </a:lnTo>
                <a:lnTo>
                  <a:pt x="3889" y="1742"/>
                </a:lnTo>
                <a:lnTo>
                  <a:pt x="3888" y="1731"/>
                </a:lnTo>
                <a:lnTo>
                  <a:pt x="3885" y="1721"/>
                </a:lnTo>
                <a:lnTo>
                  <a:pt x="3882" y="1711"/>
                </a:lnTo>
                <a:lnTo>
                  <a:pt x="3879" y="1701"/>
                </a:lnTo>
                <a:lnTo>
                  <a:pt x="3875" y="1692"/>
                </a:lnTo>
                <a:lnTo>
                  <a:pt x="3870" y="1684"/>
                </a:lnTo>
                <a:lnTo>
                  <a:pt x="3865" y="1676"/>
                </a:lnTo>
                <a:lnTo>
                  <a:pt x="3859" y="1669"/>
                </a:lnTo>
                <a:lnTo>
                  <a:pt x="3783" y="1596"/>
                </a:lnTo>
                <a:lnTo>
                  <a:pt x="3736" y="1548"/>
                </a:lnTo>
                <a:lnTo>
                  <a:pt x="3711" y="1521"/>
                </a:lnTo>
                <a:lnTo>
                  <a:pt x="3686" y="1493"/>
                </a:lnTo>
                <a:lnTo>
                  <a:pt x="3661" y="1463"/>
                </a:lnTo>
                <a:lnTo>
                  <a:pt x="3636" y="1432"/>
                </a:lnTo>
                <a:lnTo>
                  <a:pt x="3614" y="1399"/>
                </a:lnTo>
                <a:lnTo>
                  <a:pt x="3591" y="1365"/>
                </a:lnTo>
                <a:lnTo>
                  <a:pt x="3571" y="1330"/>
                </a:lnTo>
                <a:lnTo>
                  <a:pt x="3562" y="1312"/>
                </a:lnTo>
                <a:lnTo>
                  <a:pt x="3554" y="1293"/>
                </a:lnTo>
                <a:lnTo>
                  <a:pt x="3545" y="1275"/>
                </a:lnTo>
                <a:lnTo>
                  <a:pt x="3537" y="1257"/>
                </a:lnTo>
                <a:lnTo>
                  <a:pt x="3531" y="1237"/>
                </a:lnTo>
                <a:lnTo>
                  <a:pt x="3526" y="1219"/>
                </a:lnTo>
                <a:lnTo>
                  <a:pt x="3514" y="1177"/>
                </a:lnTo>
                <a:lnTo>
                  <a:pt x="3503" y="1130"/>
                </a:lnTo>
                <a:lnTo>
                  <a:pt x="3493" y="1076"/>
                </a:lnTo>
                <a:lnTo>
                  <a:pt x="3485" y="1019"/>
                </a:lnTo>
                <a:lnTo>
                  <a:pt x="3477" y="958"/>
                </a:lnTo>
                <a:lnTo>
                  <a:pt x="3475" y="926"/>
                </a:lnTo>
                <a:lnTo>
                  <a:pt x="3473" y="894"/>
                </a:lnTo>
                <a:lnTo>
                  <a:pt x="3472" y="860"/>
                </a:lnTo>
                <a:lnTo>
                  <a:pt x="3472" y="828"/>
                </a:lnTo>
                <a:lnTo>
                  <a:pt x="3473" y="794"/>
                </a:lnTo>
                <a:lnTo>
                  <a:pt x="3474" y="760"/>
                </a:lnTo>
                <a:lnTo>
                  <a:pt x="3476" y="727"/>
                </a:lnTo>
                <a:lnTo>
                  <a:pt x="3480" y="694"/>
                </a:lnTo>
                <a:lnTo>
                  <a:pt x="3485" y="660"/>
                </a:lnTo>
                <a:lnTo>
                  <a:pt x="3491" y="627"/>
                </a:lnTo>
                <a:lnTo>
                  <a:pt x="3499" y="594"/>
                </a:lnTo>
                <a:lnTo>
                  <a:pt x="3507" y="562"/>
                </a:lnTo>
                <a:lnTo>
                  <a:pt x="3517" y="531"/>
                </a:lnTo>
                <a:lnTo>
                  <a:pt x="3529" y="499"/>
                </a:lnTo>
                <a:lnTo>
                  <a:pt x="3542" y="469"/>
                </a:lnTo>
                <a:lnTo>
                  <a:pt x="3557" y="440"/>
                </a:lnTo>
                <a:lnTo>
                  <a:pt x="3574" y="412"/>
                </a:lnTo>
                <a:lnTo>
                  <a:pt x="3592" y="386"/>
                </a:lnTo>
                <a:lnTo>
                  <a:pt x="3612" y="360"/>
                </a:lnTo>
                <a:lnTo>
                  <a:pt x="3634" y="335"/>
                </a:lnTo>
                <a:lnTo>
                  <a:pt x="3658" y="313"/>
                </a:lnTo>
                <a:lnTo>
                  <a:pt x="3671" y="302"/>
                </a:lnTo>
                <a:lnTo>
                  <a:pt x="3685" y="291"/>
                </a:lnTo>
                <a:lnTo>
                  <a:pt x="3784" y="216"/>
                </a:lnTo>
                <a:lnTo>
                  <a:pt x="3830" y="183"/>
                </a:lnTo>
                <a:lnTo>
                  <a:pt x="3873" y="153"/>
                </a:lnTo>
                <a:lnTo>
                  <a:pt x="3913" y="125"/>
                </a:lnTo>
                <a:lnTo>
                  <a:pt x="3953" y="100"/>
                </a:lnTo>
                <a:lnTo>
                  <a:pt x="3974" y="89"/>
                </a:lnTo>
                <a:lnTo>
                  <a:pt x="3993" y="78"/>
                </a:lnTo>
                <a:lnTo>
                  <a:pt x="4013" y="69"/>
                </a:lnTo>
                <a:lnTo>
                  <a:pt x="4034" y="59"/>
                </a:lnTo>
                <a:lnTo>
                  <a:pt x="4055" y="50"/>
                </a:lnTo>
                <a:lnTo>
                  <a:pt x="4077" y="43"/>
                </a:lnTo>
                <a:lnTo>
                  <a:pt x="4098" y="35"/>
                </a:lnTo>
                <a:lnTo>
                  <a:pt x="4121" y="29"/>
                </a:lnTo>
                <a:lnTo>
                  <a:pt x="4144" y="24"/>
                </a:lnTo>
                <a:lnTo>
                  <a:pt x="4169" y="18"/>
                </a:lnTo>
                <a:lnTo>
                  <a:pt x="4194" y="14"/>
                </a:lnTo>
                <a:lnTo>
                  <a:pt x="4221" y="10"/>
                </a:lnTo>
                <a:lnTo>
                  <a:pt x="4249" y="6"/>
                </a:lnTo>
                <a:lnTo>
                  <a:pt x="4277" y="4"/>
                </a:lnTo>
                <a:lnTo>
                  <a:pt x="4308" y="2"/>
                </a:lnTo>
                <a:lnTo>
                  <a:pt x="4339" y="0"/>
                </a:lnTo>
                <a:lnTo>
                  <a:pt x="4406" y="0"/>
                </a:lnTo>
                <a:lnTo>
                  <a:pt x="4482" y="1"/>
                </a:lnTo>
                <a:lnTo>
                  <a:pt x="4626" y="6"/>
                </a:lnTo>
                <a:lnTo>
                  <a:pt x="4743" y="11"/>
                </a:lnTo>
                <a:lnTo>
                  <a:pt x="4792" y="14"/>
                </a:lnTo>
                <a:lnTo>
                  <a:pt x="4836" y="17"/>
                </a:lnTo>
                <a:lnTo>
                  <a:pt x="4876" y="20"/>
                </a:lnTo>
                <a:lnTo>
                  <a:pt x="4911" y="25"/>
                </a:lnTo>
                <a:lnTo>
                  <a:pt x="4943" y="30"/>
                </a:lnTo>
                <a:lnTo>
                  <a:pt x="4972" y="37"/>
                </a:lnTo>
                <a:lnTo>
                  <a:pt x="4996" y="44"/>
                </a:lnTo>
                <a:lnTo>
                  <a:pt x="5019" y="53"/>
                </a:lnTo>
                <a:lnTo>
                  <a:pt x="5038" y="62"/>
                </a:lnTo>
                <a:lnTo>
                  <a:pt x="5058" y="74"/>
                </a:lnTo>
                <a:lnTo>
                  <a:pt x="5075" y="88"/>
                </a:lnTo>
                <a:lnTo>
                  <a:pt x="5091" y="103"/>
                </a:lnTo>
                <a:lnTo>
                  <a:pt x="5120" y="133"/>
                </a:lnTo>
                <a:lnTo>
                  <a:pt x="5132" y="147"/>
                </a:lnTo>
                <a:lnTo>
                  <a:pt x="5141" y="160"/>
                </a:lnTo>
                <a:lnTo>
                  <a:pt x="5150" y="172"/>
                </a:lnTo>
                <a:lnTo>
                  <a:pt x="5156" y="185"/>
                </a:lnTo>
                <a:lnTo>
                  <a:pt x="5163" y="197"/>
                </a:lnTo>
                <a:lnTo>
                  <a:pt x="5167" y="209"/>
                </a:lnTo>
                <a:lnTo>
                  <a:pt x="5170" y="223"/>
                </a:lnTo>
                <a:lnTo>
                  <a:pt x="5174" y="237"/>
                </a:lnTo>
                <a:lnTo>
                  <a:pt x="5176" y="251"/>
                </a:lnTo>
                <a:lnTo>
                  <a:pt x="5177" y="269"/>
                </a:lnTo>
                <a:lnTo>
                  <a:pt x="5178" y="305"/>
                </a:lnTo>
                <a:lnTo>
                  <a:pt x="5178" y="349"/>
                </a:lnTo>
                <a:lnTo>
                  <a:pt x="5178" y="373"/>
                </a:lnTo>
                <a:lnTo>
                  <a:pt x="5177" y="395"/>
                </a:lnTo>
                <a:lnTo>
                  <a:pt x="5172" y="436"/>
                </a:lnTo>
                <a:lnTo>
                  <a:pt x="5167" y="473"/>
                </a:lnTo>
                <a:lnTo>
                  <a:pt x="5164" y="509"/>
                </a:lnTo>
                <a:lnTo>
                  <a:pt x="5163" y="526"/>
                </a:lnTo>
                <a:lnTo>
                  <a:pt x="5163" y="545"/>
                </a:lnTo>
                <a:lnTo>
                  <a:pt x="5164" y="563"/>
                </a:lnTo>
                <a:lnTo>
                  <a:pt x="5166" y="582"/>
                </a:lnTo>
                <a:lnTo>
                  <a:pt x="5169" y="602"/>
                </a:lnTo>
                <a:lnTo>
                  <a:pt x="5176" y="623"/>
                </a:lnTo>
                <a:lnTo>
                  <a:pt x="5183" y="644"/>
                </a:lnTo>
                <a:lnTo>
                  <a:pt x="5193" y="668"/>
                </a:lnTo>
                <a:lnTo>
                  <a:pt x="5203" y="694"/>
                </a:lnTo>
                <a:lnTo>
                  <a:pt x="5210" y="720"/>
                </a:lnTo>
                <a:lnTo>
                  <a:pt x="5217" y="747"/>
                </a:lnTo>
                <a:lnTo>
                  <a:pt x="5221" y="774"/>
                </a:lnTo>
                <a:lnTo>
                  <a:pt x="5225" y="802"/>
                </a:lnTo>
                <a:lnTo>
                  <a:pt x="5227" y="830"/>
                </a:lnTo>
                <a:lnTo>
                  <a:pt x="5232" y="886"/>
                </a:lnTo>
                <a:lnTo>
                  <a:pt x="5234" y="939"/>
                </a:lnTo>
                <a:lnTo>
                  <a:pt x="5236" y="963"/>
                </a:lnTo>
                <a:lnTo>
                  <a:pt x="5239" y="986"/>
                </a:lnTo>
                <a:lnTo>
                  <a:pt x="5242" y="1008"/>
                </a:lnTo>
                <a:lnTo>
                  <a:pt x="5248" y="1028"/>
                </a:lnTo>
                <a:lnTo>
                  <a:pt x="5253" y="1045"/>
                </a:lnTo>
                <a:lnTo>
                  <a:pt x="5257" y="1053"/>
                </a:lnTo>
                <a:lnTo>
                  <a:pt x="5262" y="1060"/>
                </a:lnTo>
                <a:lnTo>
                  <a:pt x="5276" y="1081"/>
                </a:lnTo>
                <a:lnTo>
                  <a:pt x="5293" y="1102"/>
                </a:lnTo>
                <a:lnTo>
                  <a:pt x="5329" y="1145"/>
                </a:lnTo>
                <a:lnTo>
                  <a:pt x="5347" y="1168"/>
                </a:lnTo>
                <a:lnTo>
                  <a:pt x="5362" y="1190"/>
                </a:lnTo>
                <a:lnTo>
                  <a:pt x="5368" y="1201"/>
                </a:lnTo>
                <a:lnTo>
                  <a:pt x="5373" y="1212"/>
                </a:lnTo>
                <a:lnTo>
                  <a:pt x="5378" y="1222"/>
                </a:lnTo>
                <a:lnTo>
                  <a:pt x="5381" y="1234"/>
                </a:lnTo>
                <a:lnTo>
                  <a:pt x="5386" y="1256"/>
                </a:lnTo>
                <a:lnTo>
                  <a:pt x="5388" y="1276"/>
                </a:lnTo>
                <a:lnTo>
                  <a:pt x="5389" y="1287"/>
                </a:lnTo>
                <a:lnTo>
                  <a:pt x="5389" y="1296"/>
                </a:lnTo>
                <a:lnTo>
                  <a:pt x="5387" y="1306"/>
                </a:lnTo>
                <a:lnTo>
                  <a:pt x="5385" y="1316"/>
                </a:lnTo>
                <a:lnTo>
                  <a:pt x="5383" y="1324"/>
                </a:lnTo>
                <a:lnTo>
                  <a:pt x="5379" y="1333"/>
                </a:lnTo>
                <a:lnTo>
                  <a:pt x="5372" y="1342"/>
                </a:lnTo>
                <a:lnTo>
                  <a:pt x="5366" y="1350"/>
                </a:lnTo>
                <a:lnTo>
                  <a:pt x="5357" y="1358"/>
                </a:lnTo>
                <a:lnTo>
                  <a:pt x="5348" y="1365"/>
                </a:lnTo>
                <a:lnTo>
                  <a:pt x="5336" y="1373"/>
                </a:lnTo>
                <a:lnTo>
                  <a:pt x="5323" y="1379"/>
                </a:lnTo>
                <a:lnTo>
                  <a:pt x="5309" y="1386"/>
                </a:lnTo>
                <a:lnTo>
                  <a:pt x="5297" y="1394"/>
                </a:lnTo>
                <a:lnTo>
                  <a:pt x="5286" y="1404"/>
                </a:lnTo>
                <a:lnTo>
                  <a:pt x="5278" y="1414"/>
                </a:lnTo>
                <a:lnTo>
                  <a:pt x="5271" y="1424"/>
                </a:lnTo>
                <a:lnTo>
                  <a:pt x="5265" y="1435"/>
                </a:lnTo>
                <a:lnTo>
                  <a:pt x="5261" y="1447"/>
                </a:lnTo>
                <a:lnTo>
                  <a:pt x="5257" y="1460"/>
                </a:lnTo>
                <a:lnTo>
                  <a:pt x="5254" y="1473"/>
                </a:lnTo>
                <a:lnTo>
                  <a:pt x="5252" y="1486"/>
                </a:lnTo>
                <a:lnTo>
                  <a:pt x="5251" y="1512"/>
                </a:lnTo>
                <a:lnTo>
                  <a:pt x="5251" y="1540"/>
                </a:lnTo>
                <a:lnTo>
                  <a:pt x="5251" y="1567"/>
                </a:lnTo>
                <a:lnTo>
                  <a:pt x="5251" y="1600"/>
                </a:lnTo>
                <a:lnTo>
                  <a:pt x="5253" y="1640"/>
                </a:lnTo>
                <a:lnTo>
                  <a:pt x="5257" y="1730"/>
                </a:lnTo>
                <a:lnTo>
                  <a:pt x="5265" y="1839"/>
                </a:lnTo>
                <a:lnTo>
                  <a:pt x="5264" y="1844"/>
                </a:lnTo>
                <a:lnTo>
                  <a:pt x="5259" y="1857"/>
                </a:lnTo>
                <a:lnTo>
                  <a:pt x="5255" y="1867"/>
                </a:lnTo>
                <a:lnTo>
                  <a:pt x="5250" y="1877"/>
                </a:lnTo>
                <a:lnTo>
                  <a:pt x="5242" y="1888"/>
                </a:lnTo>
                <a:lnTo>
                  <a:pt x="5233" y="1899"/>
                </a:lnTo>
                <a:lnTo>
                  <a:pt x="5221" y="1911"/>
                </a:lnTo>
                <a:lnTo>
                  <a:pt x="5206" y="1923"/>
                </a:lnTo>
                <a:lnTo>
                  <a:pt x="5188" y="1935"/>
                </a:lnTo>
                <a:lnTo>
                  <a:pt x="5167" y="1945"/>
                </a:lnTo>
                <a:lnTo>
                  <a:pt x="5143" y="1954"/>
                </a:lnTo>
                <a:lnTo>
                  <a:pt x="5129" y="1958"/>
                </a:lnTo>
                <a:lnTo>
                  <a:pt x="5116" y="1962"/>
                </a:lnTo>
                <a:lnTo>
                  <a:pt x="5100" y="1966"/>
                </a:lnTo>
                <a:lnTo>
                  <a:pt x="5083" y="1969"/>
                </a:lnTo>
                <a:lnTo>
                  <a:pt x="5066" y="1971"/>
                </a:lnTo>
                <a:lnTo>
                  <a:pt x="5048" y="1973"/>
                </a:lnTo>
                <a:lnTo>
                  <a:pt x="5026" y="1974"/>
                </a:lnTo>
                <a:lnTo>
                  <a:pt x="5006" y="1975"/>
                </a:lnTo>
                <a:lnTo>
                  <a:pt x="4969" y="1974"/>
                </a:lnTo>
                <a:lnTo>
                  <a:pt x="4953" y="1974"/>
                </a:lnTo>
                <a:lnTo>
                  <a:pt x="4938" y="1975"/>
                </a:lnTo>
                <a:lnTo>
                  <a:pt x="4925" y="1977"/>
                </a:lnTo>
                <a:lnTo>
                  <a:pt x="4914" y="1981"/>
                </a:lnTo>
                <a:lnTo>
                  <a:pt x="4908" y="1984"/>
                </a:lnTo>
                <a:lnTo>
                  <a:pt x="4904" y="1987"/>
                </a:lnTo>
                <a:lnTo>
                  <a:pt x="4900" y="1991"/>
                </a:lnTo>
                <a:lnTo>
                  <a:pt x="4895" y="1996"/>
                </a:lnTo>
                <a:lnTo>
                  <a:pt x="4892" y="2001"/>
                </a:lnTo>
                <a:lnTo>
                  <a:pt x="4889" y="2008"/>
                </a:lnTo>
                <a:lnTo>
                  <a:pt x="4887" y="2015"/>
                </a:lnTo>
                <a:lnTo>
                  <a:pt x="4885" y="2024"/>
                </a:lnTo>
                <a:lnTo>
                  <a:pt x="4882" y="2033"/>
                </a:lnTo>
                <a:lnTo>
                  <a:pt x="4882" y="2044"/>
                </a:lnTo>
                <a:lnTo>
                  <a:pt x="4881" y="2068"/>
                </a:lnTo>
                <a:lnTo>
                  <a:pt x="4883" y="2098"/>
                </a:lnTo>
                <a:lnTo>
                  <a:pt x="4888" y="2133"/>
                </a:lnTo>
                <a:lnTo>
                  <a:pt x="4891" y="2151"/>
                </a:lnTo>
                <a:lnTo>
                  <a:pt x="4896" y="2171"/>
                </a:lnTo>
                <a:lnTo>
                  <a:pt x="4903" y="2190"/>
                </a:lnTo>
                <a:lnTo>
                  <a:pt x="4911" y="2208"/>
                </a:lnTo>
                <a:lnTo>
                  <a:pt x="4921" y="2228"/>
                </a:lnTo>
                <a:lnTo>
                  <a:pt x="4932" y="2246"/>
                </a:lnTo>
                <a:lnTo>
                  <a:pt x="4944" y="2265"/>
                </a:lnTo>
                <a:lnTo>
                  <a:pt x="4957" y="2284"/>
                </a:lnTo>
                <a:lnTo>
                  <a:pt x="4971" y="2303"/>
                </a:lnTo>
                <a:lnTo>
                  <a:pt x="4986" y="2321"/>
                </a:lnTo>
                <a:lnTo>
                  <a:pt x="5018" y="2360"/>
                </a:lnTo>
                <a:lnTo>
                  <a:pt x="5052" y="2399"/>
                </a:lnTo>
                <a:lnTo>
                  <a:pt x="5090" y="2437"/>
                </a:lnTo>
                <a:lnTo>
                  <a:pt x="5166" y="2518"/>
                </a:lnTo>
                <a:lnTo>
                  <a:pt x="5204" y="2560"/>
                </a:lnTo>
                <a:lnTo>
                  <a:pt x="5241" y="2602"/>
                </a:lnTo>
                <a:lnTo>
                  <a:pt x="5277" y="2646"/>
                </a:lnTo>
                <a:lnTo>
                  <a:pt x="5294" y="2668"/>
                </a:lnTo>
                <a:lnTo>
                  <a:pt x="5310" y="2691"/>
                </a:lnTo>
                <a:lnTo>
                  <a:pt x="5325" y="2713"/>
                </a:lnTo>
                <a:lnTo>
                  <a:pt x="5340" y="2737"/>
                </a:lnTo>
                <a:lnTo>
                  <a:pt x="5354" y="2761"/>
                </a:lnTo>
                <a:lnTo>
                  <a:pt x="5367" y="2785"/>
                </a:lnTo>
                <a:lnTo>
                  <a:pt x="5380" y="2811"/>
                </a:lnTo>
                <a:lnTo>
                  <a:pt x="5396" y="2841"/>
                </a:lnTo>
                <a:lnTo>
                  <a:pt x="5435" y="2909"/>
                </a:lnTo>
                <a:lnTo>
                  <a:pt x="5482" y="2986"/>
                </a:lnTo>
                <a:lnTo>
                  <a:pt x="5535" y="3072"/>
                </a:lnTo>
                <a:lnTo>
                  <a:pt x="5594" y="3163"/>
                </a:lnTo>
                <a:lnTo>
                  <a:pt x="5656" y="3259"/>
                </a:lnTo>
                <a:lnTo>
                  <a:pt x="5720" y="3358"/>
                </a:lnTo>
                <a:lnTo>
                  <a:pt x="5787" y="3455"/>
                </a:lnTo>
                <a:lnTo>
                  <a:pt x="5854" y="3552"/>
                </a:lnTo>
                <a:lnTo>
                  <a:pt x="5919" y="3646"/>
                </a:lnTo>
                <a:lnTo>
                  <a:pt x="5981" y="3734"/>
                </a:lnTo>
                <a:lnTo>
                  <a:pt x="6039" y="3813"/>
                </a:lnTo>
                <a:lnTo>
                  <a:pt x="6093" y="3883"/>
                </a:lnTo>
                <a:lnTo>
                  <a:pt x="6139" y="3942"/>
                </a:lnTo>
                <a:lnTo>
                  <a:pt x="6160" y="3967"/>
                </a:lnTo>
                <a:lnTo>
                  <a:pt x="6178" y="3988"/>
                </a:lnTo>
                <a:lnTo>
                  <a:pt x="6194" y="4005"/>
                </a:lnTo>
                <a:lnTo>
                  <a:pt x="6208" y="4018"/>
                </a:lnTo>
                <a:lnTo>
                  <a:pt x="6222" y="4029"/>
                </a:lnTo>
                <a:lnTo>
                  <a:pt x="6237" y="4042"/>
                </a:lnTo>
                <a:lnTo>
                  <a:pt x="6277" y="4070"/>
                </a:lnTo>
                <a:lnTo>
                  <a:pt x="6324" y="4100"/>
                </a:lnTo>
                <a:lnTo>
                  <a:pt x="6378" y="4133"/>
                </a:lnTo>
                <a:lnTo>
                  <a:pt x="6438" y="4168"/>
                </a:lnTo>
                <a:lnTo>
                  <a:pt x="6502" y="4204"/>
                </a:lnTo>
                <a:lnTo>
                  <a:pt x="6571" y="4240"/>
                </a:lnTo>
                <a:lnTo>
                  <a:pt x="6641" y="4275"/>
                </a:lnTo>
                <a:lnTo>
                  <a:pt x="6713" y="4310"/>
                </a:lnTo>
                <a:lnTo>
                  <a:pt x="6785" y="4343"/>
                </a:lnTo>
                <a:lnTo>
                  <a:pt x="6856" y="4374"/>
                </a:lnTo>
                <a:lnTo>
                  <a:pt x="6924" y="4402"/>
                </a:lnTo>
                <a:lnTo>
                  <a:pt x="6989" y="4425"/>
                </a:lnTo>
                <a:lnTo>
                  <a:pt x="7019" y="4436"/>
                </a:lnTo>
                <a:lnTo>
                  <a:pt x="7049" y="4445"/>
                </a:lnTo>
                <a:lnTo>
                  <a:pt x="7077" y="4452"/>
                </a:lnTo>
                <a:lnTo>
                  <a:pt x="7103" y="4459"/>
                </a:lnTo>
                <a:lnTo>
                  <a:pt x="7128" y="4464"/>
                </a:lnTo>
                <a:lnTo>
                  <a:pt x="7150" y="4467"/>
                </a:lnTo>
                <a:lnTo>
                  <a:pt x="7175" y="4472"/>
                </a:lnTo>
                <a:lnTo>
                  <a:pt x="7203" y="4476"/>
                </a:lnTo>
                <a:lnTo>
                  <a:pt x="7273" y="4490"/>
                </a:lnTo>
                <a:lnTo>
                  <a:pt x="7357" y="4509"/>
                </a:lnTo>
                <a:lnTo>
                  <a:pt x="7452" y="4532"/>
                </a:lnTo>
                <a:lnTo>
                  <a:pt x="7667" y="4584"/>
                </a:lnTo>
                <a:lnTo>
                  <a:pt x="7896" y="4641"/>
                </a:lnTo>
                <a:lnTo>
                  <a:pt x="8119" y="4696"/>
                </a:lnTo>
                <a:lnTo>
                  <a:pt x="8222" y="4720"/>
                </a:lnTo>
                <a:lnTo>
                  <a:pt x="8316" y="4741"/>
                </a:lnTo>
                <a:lnTo>
                  <a:pt x="8396" y="4757"/>
                </a:lnTo>
                <a:lnTo>
                  <a:pt x="8432" y="4764"/>
                </a:lnTo>
                <a:lnTo>
                  <a:pt x="8463" y="4769"/>
                </a:lnTo>
                <a:lnTo>
                  <a:pt x="8491" y="4772"/>
                </a:lnTo>
                <a:lnTo>
                  <a:pt x="8514" y="4775"/>
                </a:lnTo>
                <a:lnTo>
                  <a:pt x="8531" y="4775"/>
                </a:lnTo>
                <a:lnTo>
                  <a:pt x="8537" y="4773"/>
                </a:lnTo>
                <a:lnTo>
                  <a:pt x="8543" y="4772"/>
                </a:lnTo>
                <a:lnTo>
                  <a:pt x="8560" y="4767"/>
                </a:lnTo>
                <a:lnTo>
                  <a:pt x="8573" y="4761"/>
                </a:lnTo>
                <a:lnTo>
                  <a:pt x="8583" y="4753"/>
                </a:lnTo>
                <a:lnTo>
                  <a:pt x="8591" y="4746"/>
                </a:lnTo>
                <a:lnTo>
                  <a:pt x="8596" y="4738"/>
                </a:lnTo>
                <a:lnTo>
                  <a:pt x="8601" y="4730"/>
                </a:lnTo>
                <a:lnTo>
                  <a:pt x="8608" y="4714"/>
                </a:lnTo>
                <a:lnTo>
                  <a:pt x="8612" y="4706"/>
                </a:lnTo>
                <a:lnTo>
                  <a:pt x="8619" y="4698"/>
                </a:lnTo>
                <a:lnTo>
                  <a:pt x="8626" y="4690"/>
                </a:lnTo>
                <a:lnTo>
                  <a:pt x="8637" y="4682"/>
                </a:lnTo>
                <a:lnTo>
                  <a:pt x="8651" y="4675"/>
                </a:lnTo>
                <a:lnTo>
                  <a:pt x="8668" y="4668"/>
                </a:lnTo>
                <a:lnTo>
                  <a:pt x="8690" y="4662"/>
                </a:lnTo>
                <a:lnTo>
                  <a:pt x="8718" y="4656"/>
                </a:lnTo>
                <a:lnTo>
                  <a:pt x="8751" y="4651"/>
                </a:lnTo>
                <a:lnTo>
                  <a:pt x="8791" y="4648"/>
                </a:lnTo>
                <a:lnTo>
                  <a:pt x="8837" y="4646"/>
                </a:lnTo>
                <a:lnTo>
                  <a:pt x="8887" y="4643"/>
                </a:lnTo>
                <a:lnTo>
                  <a:pt x="8995" y="4641"/>
                </a:lnTo>
                <a:lnTo>
                  <a:pt x="9107" y="4640"/>
                </a:lnTo>
                <a:lnTo>
                  <a:pt x="9213" y="4638"/>
                </a:lnTo>
                <a:lnTo>
                  <a:pt x="9260" y="4636"/>
                </a:lnTo>
                <a:lnTo>
                  <a:pt x="9302" y="4634"/>
                </a:lnTo>
                <a:lnTo>
                  <a:pt x="9339" y="4631"/>
                </a:lnTo>
                <a:lnTo>
                  <a:pt x="9368" y="4626"/>
                </a:lnTo>
                <a:lnTo>
                  <a:pt x="9379" y="4623"/>
                </a:lnTo>
                <a:lnTo>
                  <a:pt x="9388" y="4620"/>
                </a:lnTo>
                <a:lnTo>
                  <a:pt x="9394" y="4617"/>
                </a:lnTo>
                <a:lnTo>
                  <a:pt x="9399" y="4612"/>
                </a:lnTo>
                <a:lnTo>
                  <a:pt x="9407" y="4596"/>
                </a:lnTo>
                <a:lnTo>
                  <a:pt x="9420" y="4566"/>
                </a:lnTo>
                <a:lnTo>
                  <a:pt x="9459" y="4469"/>
                </a:lnTo>
                <a:lnTo>
                  <a:pt x="9508" y="4342"/>
                </a:lnTo>
                <a:lnTo>
                  <a:pt x="9562" y="4198"/>
                </a:lnTo>
                <a:lnTo>
                  <a:pt x="9660" y="3933"/>
                </a:lnTo>
                <a:lnTo>
                  <a:pt x="9704" y="3815"/>
                </a:lnTo>
                <a:lnTo>
                  <a:pt x="12314" y="4670"/>
                </a:lnTo>
                <a:lnTo>
                  <a:pt x="11400" y="7630"/>
                </a:lnTo>
                <a:lnTo>
                  <a:pt x="8747" y="6860"/>
                </a:lnTo>
                <a:lnTo>
                  <a:pt x="9066" y="5946"/>
                </a:lnTo>
                <a:lnTo>
                  <a:pt x="9211" y="5424"/>
                </a:lnTo>
                <a:lnTo>
                  <a:pt x="9190" y="5414"/>
                </a:lnTo>
                <a:lnTo>
                  <a:pt x="9169" y="5402"/>
                </a:lnTo>
                <a:lnTo>
                  <a:pt x="9140" y="5389"/>
                </a:lnTo>
                <a:lnTo>
                  <a:pt x="9107" y="5375"/>
                </a:lnTo>
                <a:lnTo>
                  <a:pt x="9088" y="5370"/>
                </a:lnTo>
                <a:lnTo>
                  <a:pt x="9070" y="5363"/>
                </a:lnTo>
                <a:lnTo>
                  <a:pt x="9051" y="5359"/>
                </a:lnTo>
                <a:lnTo>
                  <a:pt x="9031" y="5356"/>
                </a:lnTo>
                <a:lnTo>
                  <a:pt x="9012" y="5353"/>
                </a:lnTo>
                <a:lnTo>
                  <a:pt x="8993" y="5352"/>
                </a:lnTo>
                <a:lnTo>
                  <a:pt x="8971" y="5351"/>
                </a:lnTo>
                <a:lnTo>
                  <a:pt x="8943" y="5350"/>
                </a:lnTo>
                <a:lnTo>
                  <a:pt x="8878" y="5343"/>
                </a:lnTo>
                <a:lnTo>
                  <a:pt x="8801" y="5334"/>
                </a:lnTo>
                <a:lnTo>
                  <a:pt x="8723" y="5323"/>
                </a:lnTo>
                <a:lnTo>
                  <a:pt x="8587" y="5303"/>
                </a:lnTo>
                <a:lnTo>
                  <a:pt x="8529" y="5294"/>
                </a:lnTo>
                <a:lnTo>
                  <a:pt x="8511" y="5319"/>
                </a:lnTo>
                <a:lnTo>
                  <a:pt x="8493" y="5345"/>
                </a:lnTo>
                <a:lnTo>
                  <a:pt x="8471" y="5374"/>
                </a:lnTo>
                <a:lnTo>
                  <a:pt x="8458" y="5389"/>
                </a:lnTo>
                <a:lnTo>
                  <a:pt x="8445" y="5403"/>
                </a:lnTo>
                <a:lnTo>
                  <a:pt x="8432" y="5417"/>
                </a:lnTo>
                <a:lnTo>
                  <a:pt x="8418" y="5429"/>
                </a:lnTo>
                <a:lnTo>
                  <a:pt x="8405" y="5439"/>
                </a:lnTo>
                <a:lnTo>
                  <a:pt x="8392" y="5447"/>
                </a:lnTo>
                <a:lnTo>
                  <a:pt x="8387" y="5450"/>
                </a:lnTo>
                <a:lnTo>
                  <a:pt x="8380" y="5452"/>
                </a:lnTo>
                <a:lnTo>
                  <a:pt x="8375" y="5453"/>
                </a:lnTo>
                <a:lnTo>
                  <a:pt x="8369" y="5453"/>
                </a:lnTo>
                <a:lnTo>
                  <a:pt x="8337" y="5459"/>
                </a:lnTo>
                <a:lnTo>
                  <a:pt x="8300" y="5463"/>
                </a:lnTo>
                <a:lnTo>
                  <a:pt x="8252" y="5468"/>
                </a:lnTo>
                <a:lnTo>
                  <a:pt x="8198" y="5474"/>
                </a:lnTo>
                <a:lnTo>
                  <a:pt x="8136" y="5478"/>
                </a:lnTo>
                <a:lnTo>
                  <a:pt x="8072" y="5481"/>
                </a:lnTo>
                <a:lnTo>
                  <a:pt x="8006" y="5482"/>
                </a:lnTo>
                <a:lnTo>
                  <a:pt x="7972" y="5483"/>
                </a:lnTo>
                <a:lnTo>
                  <a:pt x="7934" y="5486"/>
                </a:lnTo>
                <a:lnTo>
                  <a:pt x="7852" y="5490"/>
                </a:lnTo>
                <a:lnTo>
                  <a:pt x="7759" y="5495"/>
                </a:lnTo>
                <a:lnTo>
                  <a:pt x="7711" y="5497"/>
                </a:lnTo>
                <a:lnTo>
                  <a:pt x="7661" y="5498"/>
                </a:lnTo>
                <a:lnTo>
                  <a:pt x="7609" y="5498"/>
                </a:lnTo>
                <a:lnTo>
                  <a:pt x="7556" y="5497"/>
                </a:lnTo>
                <a:lnTo>
                  <a:pt x="7503" y="5494"/>
                </a:lnTo>
                <a:lnTo>
                  <a:pt x="7450" y="5489"/>
                </a:lnTo>
                <a:lnTo>
                  <a:pt x="7423" y="5486"/>
                </a:lnTo>
                <a:lnTo>
                  <a:pt x="7396" y="5481"/>
                </a:lnTo>
                <a:lnTo>
                  <a:pt x="7369" y="5476"/>
                </a:lnTo>
                <a:lnTo>
                  <a:pt x="7343" y="5471"/>
                </a:lnTo>
                <a:lnTo>
                  <a:pt x="7317" y="5464"/>
                </a:lnTo>
                <a:lnTo>
                  <a:pt x="7290" y="5457"/>
                </a:lnTo>
                <a:lnTo>
                  <a:pt x="7264" y="5448"/>
                </a:lnTo>
                <a:lnTo>
                  <a:pt x="7237" y="5439"/>
                </a:lnTo>
                <a:lnTo>
                  <a:pt x="7005" y="5355"/>
                </a:lnTo>
                <a:lnTo>
                  <a:pt x="6748" y="5262"/>
                </a:lnTo>
                <a:lnTo>
                  <a:pt x="6508" y="5174"/>
                </a:lnTo>
                <a:lnTo>
                  <a:pt x="6406" y="5136"/>
                </a:lnTo>
                <a:lnTo>
                  <a:pt x="6324" y="5105"/>
                </a:lnTo>
                <a:lnTo>
                  <a:pt x="6281" y="5088"/>
                </a:lnTo>
                <a:lnTo>
                  <a:pt x="6224" y="5062"/>
                </a:lnTo>
                <a:lnTo>
                  <a:pt x="6157" y="5030"/>
                </a:lnTo>
                <a:lnTo>
                  <a:pt x="6079" y="4994"/>
                </a:lnTo>
                <a:lnTo>
                  <a:pt x="5906" y="4909"/>
                </a:lnTo>
                <a:lnTo>
                  <a:pt x="5724" y="4817"/>
                </a:lnTo>
                <a:lnTo>
                  <a:pt x="5551" y="4729"/>
                </a:lnTo>
                <a:lnTo>
                  <a:pt x="5405" y="4655"/>
                </a:lnTo>
                <a:lnTo>
                  <a:pt x="5265" y="4583"/>
                </a:lnTo>
                <a:lnTo>
                  <a:pt x="5249" y="4692"/>
                </a:lnTo>
                <a:lnTo>
                  <a:pt x="5211" y="4937"/>
                </a:lnTo>
                <a:lnTo>
                  <a:pt x="5189" y="5074"/>
                </a:lnTo>
                <a:lnTo>
                  <a:pt x="5167" y="5202"/>
                </a:lnTo>
                <a:lnTo>
                  <a:pt x="5149" y="5304"/>
                </a:lnTo>
                <a:lnTo>
                  <a:pt x="5140" y="5342"/>
                </a:lnTo>
                <a:lnTo>
                  <a:pt x="5134" y="5367"/>
                </a:lnTo>
                <a:lnTo>
                  <a:pt x="5128" y="5390"/>
                </a:lnTo>
                <a:lnTo>
                  <a:pt x="5122" y="5420"/>
                </a:lnTo>
                <a:lnTo>
                  <a:pt x="5107" y="5497"/>
                </a:lnTo>
                <a:lnTo>
                  <a:pt x="5090" y="5592"/>
                </a:lnTo>
                <a:lnTo>
                  <a:pt x="5069" y="5695"/>
                </a:lnTo>
                <a:lnTo>
                  <a:pt x="5059" y="5748"/>
                </a:lnTo>
                <a:lnTo>
                  <a:pt x="5047" y="5798"/>
                </a:lnTo>
                <a:lnTo>
                  <a:pt x="5034" y="5849"/>
                </a:lnTo>
                <a:lnTo>
                  <a:pt x="5020" y="5895"/>
                </a:lnTo>
                <a:lnTo>
                  <a:pt x="5006" y="5938"/>
                </a:lnTo>
                <a:lnTo>
                  <a:pt x="5000" y="5957"/>
                </a:lnTo>
                <a:lnTo>
                  <a:pt x="4992" y="5976"/>
                </a:lnTo>
                <a:lnTo>
                  <a:pt x="4984" y="5993"/>
                </a:lnTo>
                <a:lnTo>
                  <a:pt x="4976" y="6009"/>
                </a:lnTo>
                <a:lnTo>
                  <a:pt x="4968" y="6022"/>
                </a:lnTo>
                <a:lnTo>
                  <a:pt x="4961" y="6033"/>
                </a:lnTo>
                <a:lnTo>
                  <a:pt x="4931" y="6073"/>
                </a:lnTo>
                <a:lnTo>
                  <a:pt x="4908" y="6105"/>
                </a:lnTo>
                <a:lnTo>
                  <a:pt x="4890" y="6132"/>
                </a:lnTo>
                <a:lnTo>
                  <a:pt x="4883" y="6145"/>
                </a:lnTo>
                <a:lnTo>
                  <a:pt x="4877" y="6157"/>
                </a:lnTo>
                <a:lnTo>
                  <a:pt x="4873" y="6170"/>
                </a:lnTo>
                <a:lnTo>
                  <a:pt x="4868" y="6182"/>
                </a:lnTo>
                <a:lnTo>
                  <a:pt x="4865" y="6196"/>
                </a:lnTo>
                <a:lnTo>
                  <a:pt x="4863" y="6210"/>
                </a:lnTo>
                <a:lnTo>
                  <a:pt x="4861" y="6225"/>
                </a:lnTo>
                <a:lnTo>
                  <a:pt x="4860" y="6242"/>
                </a:lnTo>
                <a:lnTo>
                  <a:pt x="4859" y="6280"/>
                </a:lnTo>
                <a:lnTo>
                  <a:pt x="4860" y="6292"/>
                </a:lnTo>
                <a:lnTo>
                  <a:pt x="4861" y="6304"/>
                </a:lnTo>
                <a:lnTo>
                  <a:pt x="4864" y="6317"/>
                </a:lnTo>
                <a:lnTo>
                  <a:pt x="4867" y="6331"/>
                </a:lnTo>
                <a:lnTo>
                  <a:pt x="4877" y="6361"/>
                </a:lnTo>
                <a:lnTo>
                  <a:pt x="4890" y="6394"/>
                </a:lnTo>
                <a:lnTo>
                  <a:pt x="4905" y="6430"/>
                </a:lnTo>
                <a:lnTo>
                  <a:pt x="4922" y="6467"/>
                </a:lnTo>
                <a:lnTo>
                  <a:pt x="4961" y="6549"/>
                </a:lnTo>
                <a:lnTo>
                  <a:pt x="5003" y="6635"/>
                </a:lnTo>
                <a:lnTo>
                  <a:pt x="5023" y="6680"/>
                </a:lnTo>
                <a:lnTo>
                  <a:pt x="5042" y="6725"/>
                </a:lnTo>
                <a:lnTo>
                  <a:pt x="5062" y="6770"/>
                </a:lnTo>
                <a:lnTo>
                  <a:pt x="5079" y="6815"/>
                </a:lnTo>
                <a:lnTo>
                  <a:pt x="5093" y="6860"/>
                </a:lnTo>
                <a:lnTo>
                  <a:pt x="5106" y="6905"/>
                </a:lnTo>
                <a:lnTo>
                  <a:pt x="5113" y="6930"/>
                </a:lnTo>
                <a:lnTo>
                  <a:pt x="5124" y="6965"/>
                </a:lnTo>
                <a:lnTo>
                  <a:pt x="5139" y="7008"/>
                </a:lnTo>
                <a:lnTo>
                  <a:pt x="5157" y="7058"/>
                </a:lnTo>
                <a:lnTo>
                  <a:pt x="5203" y="7179"/>
                </a:lnTo>
                <a:lnTo>
                  <a:pt x="5258" y="7323"/>
                </a:lnTo>
                <a:lnTo>
                  <a:pt x="5322" y="7486"/>
                </a:lnTo>
                <a:lnTo>
                  <a:pt x="5392" y="7662"/>
                </a:lnTo>
                <a:lnTo>
                  <a:pt x="5543" y="8039"/>
                </a:lnTo>
                <a:lnTo>
                  <a:pt x="5694" y="8417"/>
                </a:lnTo>
                <a:lnTo>
                  <a:pt x="5830" y="8760"/>
                </a:lnTo>
                <a:lnTo>
                  <a:pt x="5887" y="8907"/>
                </a:lnTo>
                <a:lnTo>
                  <a:pt x="5934" y="9031"/>
                </a:lnTo>
                <a:lnTo>
                  <a:pt x="5970" y="9129"/>
                </a:lnTo>
                <a:lnTo>
                  <a:pt x="5981" y="9167"/>
                </a:lnTo>
                <a:lnTo>
                  <a:pt x="5990" y="9196"/>
                </a:lnTo>
                <a:lnTo>
                  <a:pt x="6035" y="9352"/>
                </a:lnTo>
                <a:lnTo>
                  <a:pt x="6107" y="9606"/>
                </a:lnTo>
                <a:lnTo>
                  <a:pt x="6152" y="9757"/>
                </a:lnTo>
                <a:lnTo>
                  <a:pt x="6201" y="9922"/>
                </a:lnTo>
                <a:lnTo>
                  <a:pt x="6252" y="10094"/>
                </a:lnTo>
                <a:lnTo>
                  <a:pt x="6306" y="10269"/>
                </a:lnTo>
                <a:lnTo>
                  <a:pt x="6361" y="10443"/>
                </a:lnTo>
                <a:lnTo>
                  <a:pt x="6415" y="10612"/>
                </a:lnTo>
                <a:lnTo>
                  <a:pt x="6469" y="10772"/>
                </a:lnTo>
                <a:lnTo>
                  <a:pt x="6495" y="10849"/>
                </a:lnTo>
                <a:lnTo>
                  <a:pt x="6521" y="10921"/>
                </a:lnTo>
                <a:lnTo>
                  <a:pt x="6545" y="10988"/>
                </a:lnTo>
                <a:lnTo>
                  <a:pt x="6569" y="11051"/>
                </a:lnTo>
                <a:lnTo>
                  <a:pt x="6592" y="11109"/>
                </a:lnTo>
                <a:lnTo>
                  <a:pt x="6614" y="11160"/>
                </a:lnTo>
                <a:lnTo>
                  <a:pt x="6635" y="11205"/>
                </a:lnTo>
                <a:lnTo>
                  <a:pt x="6653" y="11244"/>
                </a:lnTo>
                <a:lnTo>
                  <a:pt x="6671" y="11275"/>
                </a:lnTo>
                <a:lnTo>
                  <a:pt x="6679" y="11287"/>
                </a:lnTo>
                <a:lnTo>
                  <a:pt x="6686" y="11298"/>
                </a:lnTo>
                <a:lnTo>
                  <a:pt x="6701" y="11317"/>
                </a:lnTo>
                <a:lnTo>
                  <a:pt x="6715" y="11337"/>
                </a:lnTo>
                <a:lnTo>
                  <a:pt x="6729" y="11359"/>
                </a:lnTo>
                <a:lnTo>
                  <a:pt x="6742" y="11380"/>
                </a:lnTo>
                <a:lnTo>
                  <a:pt x="6755" y="11403"/>
                </a:lnTo>
                <a:lnTo>
                  <a:pt x="6767" y="11427"/>
                </a:lnTo>
                <a:lnTo>
                  <a:pt x="6789" y="11474"/>
                </a:lnTo>
                <a:lnTo>
                  <a:pt x="6812" y="11522"/>
                </a:lnTo>
                <a:lnTo>
                  <a:pt x="6832" y="11571"/>
                </a:lnTo>
                <a:lnTo>
                  <a:pt x="6871" y="11668"/>
                </a:lnTo>
                <a:lnTo>
                  <a:pt x="6890" y="11714"/>
                </a:lnTo>
                <a:lnTo>
                  <a:pt x="6910" y="11760"/>
                </a:lnTo>
                <a:lnTo>
                  <a:pt x="6928" y="11801"/>
                </a:lnTo>
                <a:lnTo>
                  <a:pt x="6947" y="11840"/>
                </a:lnTo>
                <a:lnTo>
                  <a:pt x="6958" y="11858"/>
                </a:lnTo>
                <a:lnTo>
                  <a:pt x="6968" y="11876"/>
                </a:lnTo>
                <a:lnTo>
                  <a:pt x="6978" y="11892"/>
                </a:lnTo>
                <a:lnTo>
                  <a:pt x="6989" y="11906"/>
                </a:lnTo>
                <a:lnTo>
                  <a:pt x="7000" y="11920"/>
                </a:lnTo>
                <a:lnTo>
                  <a:pt x="7011" y="11931"/>
                </a:lnTo>
                <a:lnTo>
                  <a:pt x="7022" y="11942"/>
                </a:lnTo>
                <a:lnTo>
                  <a:pt x="7034" y="11951"/>
                </a:lnTo>
                <a:lnTo>
                  <a:pt x="7085" y="11984"/>
                </a:lnTo>
                <a:lnTo>
                  <a:pt x="7112" y="12000"/>
                </a:lnTo>
                <a:lnTo>
                  <a:pt x="7141" y="12017"/>
                </a:lnTo>
                <a:lnTo>
                  <a:pt x="7170" y="12033"/>
                </a:lnTo>
                <a:lnTo>
                  <a:pt x="7202" y="12050"/>
                </a:lnTo>
                <a:lnTo>
                  <a:pt x="7235" y="12065"/>
                </a:lnTo>
                <a:lnTo>
                  <a:pt x="7271" y="12080"/>
                </a:lnTo>
                <a:lnTo>
                  <a:pt x="7308" y="12094"/>
                </a:lnTo>
                <a:lnTo>
                  <a:pt x="7349" y="12105"/>
                </a:lnTo>
                <a:lnTo>
                  <a:pt x="7392" y="12117"/>
                </a:lnTo>
                <a:lnTo>
                  <a:pt x="7438" y="12128"/>
                </a:lnTo>
                <a:lnTo>
                  <a:pt x="7488" y="12137"/>
                </a:lnTo>
                <a:lnTo>
                  <a:pt x="7541" y="12144"/>
                </a:lnTo>
                <a:lnTo>
                  <a:pt x="7597" y="12149"/>
                </a:lnTo>
                <a:lnTo>
                  <a:pt x="7658" y="12154"/>
                </a:lnTo>
                <a:lnTo>
                  <a:pt x="7717" y="12156"/>
                </a:lnTo>
                <a:lnTo>
                  <a:pt x="7772" y="12157"/>
                </a:lnTo>
                <a:lnTo>
                  <a:pt x="7822" y="12156"/>
                </a:lnTo>
                <a:lnTo>
                  <a:pt x="7867" y="12154"/>
                </a:lnTo>
                <a:lnTo>
                  <a:pt x="7908" y="12152"/>
                </a:lnTo>
                <a:lnTo>
                  <a:pt x="7945" y="12147"/>
                </a:lnTo>
                <a:lnTo>
                  <a:pt x="7980" y="12142"/>
                </a:lnTo>
                <a:lnTo>
                  <a:pt x="8012" y="12136"/>
                </a:lnTo>
                <a:lnTo>
                  <a:pt x="8041" y="12128"/>
                </a:lnTo>
                <a:lnTo>
                  <a:pt x="8069" y="12119"/>
                </a:lnTo>
                <a:lnTo>
                  <a:pt x="8096" y="12111"/>
                </a:lnTo>
                <a:lnTo>
                  <a:pt x="8121" y="12100"/>
                </a:lnTo>
                <a:lnTo>
                  <a:pt x="8146" y="12089"/>
                </a:lnTo>
                <a:lnTo>
                  <a:pt x="8172" y="12078"/>
                </a:lnTo>
                <a:lnTo>
                  <a:pt x="8225" y="12052"/>
                </a:lnTo>
                <a:lnTo>
                  <a:pt x="8277" y="12026"/>
                </a:lnTo>
                <a:lnTo>
                  <a:pt x="8327" y="12004"/>
                </a:lnTo>
                <a:lnTo>
                  <a:pt x="8350" y="11995"/>
                </a:lnTo>
                <a:lnTo>
                  <a:pt x="8373" y="11986"/>
                </a:lnTo>
                <a:lnTo>
                  <a:pt x="8395" y="11979"/>
                </a:lnTo>
                <a:lnTo>
                  <a:pt x="8416" y="11972"/>
                </a:lnTo>
                <a:lnTo>
                  <a:pt x="8436" y="11968"/>
                </a:lnTo>
                <a:lnTo>
                  <a:pt x="8454" y="11965"/>
                </a:lnTo>
                <a:lnTo>
                  <a:pt x="8473" y="11963"/>
                </a:lnTo>
                <a:lnTo>
                  <a:pt x="8489" y="11963"/>
                </a:lnTo>
                <a:lnTo>
                  <a:pt x="8504" y="11964"/>
                </a:lnTo>
                <a:lnTo>
                  <a:pt x="8519" y="11967"/>
                </a:lnTo>
                <a:lnTo>
                  <a:pt x="8532" y="11972"/>
                </a:lnTo>
                <a:lnTo>
                  <a:pt x="8543" y="11980"/>
                </a:lnTo>
                <a:lnTo>
                  <a:pt x="8553" y="11988"/>
                </a:lnTo>
                <a:lnTo>
                  <a:pt x="8563" y="11997"/>
                </a:lnTo>
                <a:lnTo>
                  <a:pt x="8570" y="12008"/>
                </a:lnTo>
                <a:lnTo>
                  <a:pt x="8577" y="12017"/>
                </a:lnTo>
                <a:lnTo>
                  <a:pt x="8582" y="12029"/>
                </a:lnTo>
                <a:lnTo>
                  <a:pt x="8587" y="12041"/>
                </a:lnTo>
                <a:lnTo>
                  <a:pt x="8588" y="12055"/>
                </a:lnTo>
                <a:lnTo>
                  <a:pt x="8589" y="12068"/>
                </a:lnTo>
                <a:lnTo>
                  <a:pt x="8587" y="12083"/>
                </a:lnTo>
                <a:lnTo>
                  <a:pt x="8583" y="12099"/>
                </a:lnTo>
                <a:lnTo>
                  <a:pt x="8578" y="12115"/>
                </a:lnTo>
                <a:lnTo>
                  <a:pt x="8569" y="12132"/>
                </a:lnTo>
                <a:lnTo>
                  <a:pt x="8560" y="12151"/>
                </a:lnTo>
                <a:lnTo>
                  <a:pt x="8547" y="12170"/>
                </a:lnTo>
                <a:lnTo>
                  <a:pt x="8532" y="12190"/>
                </a:lnTo>
                <a:lnTo>
                  <a:pt x="8515" y="12212"/>
                </a:lnTo>
                <a:lnTo>
                  <a:pt x="8493" y="12235"/>
                </a:lnTo>
                <a:lnTo>
                  <a:pt x="8466" y="12261"/>
                </a:lnTo>
                <a:lnTo>
                  <a:pt x="8436" y="12290"/>
                </a:lnTo>
                <a:lnTo>
                  <a:pt x="8403" y="12321"/>
                </a:lnTo>
                <a:lnTo>
                  <a:pt x="8366" y="12354"/>
                </a:lnTo>
                <a:lnTo>
                  <a:pt x="8328" y="12387"/>
                </a:lnTo>
                <a:lnTo>
                  <a:pt x="8286" y="12420"/>
                </a:lnTo>
                <a:lnTo>
                  <a:pt x="8244" y="12455"/>
                </a:lnTo>
                <a:lnTo>
                  <a:pt x="8201" y="12488"/>
                </a:lnTo>
                <a:lnTo>
                  <a:pt x="8157" y="12521"/>
                </a:lnTo>
                <a:lnTo>
                  <a:pt x="8114" y="12553"/>
                </a:lnTo>
                <a:lnTo>
                  <a:pt x="8072" y="12582"/>
                </a:lnTo>
                <a:lnTo>
                  <a:pt x="8030" y="12610"/>
                </a:lnTo>
                <a:lnTo>
                  <a:pt x="7991" y="12636"/>
                </a:lnTo>
                <a:lnTo>
                  <a:pt x="7954" y="12658"/>
                </a:lnTo>
                <a:lnTo>
                  <a:pt x="7919" y="12676"/>
                </a:lnTo>
                <a:lnTo>
                  <a:pt x="7884" y="12692"/>
                </a:lnTo>
                <a:lnTo>
                  <a:pt x="7841" y="12709"/>
                </a:lnTo>
                <a:lnTo>
                  <a:pt x="7795" y="12726"/>
                </a:lnTo>
                <a:lnTo>
                  <a:pt x="7744" y="12745"/>
                </a:lnTo>
                <a:lnTo>
                  <a:pt x="7691" y="12762"/>
                </a:lnTo>
                <a:lnTo>
                  <a:pt x="7636" y="12778"/>
                </a:lnTo>
                <a:lnTo>
                  <a:pt x="7527" y="12810"/>
                </a:lnTo>
                <a:lnTo>
                  <a:pt x="7427" y="12837"/>
                </a:lnTo>
                <a:lnTo>
                  <a:pt x="7344" y="12859"/>
                </a:lnTo>
                <a:lnTo>
                  <a:pt x="7266" y="12879"/>
                </a:lnTo>
                <a:lnTo>
                  <a:pt x="7281" y="12980"/>
                </a:lnTo>
                <a:lnTo>
                  <a:pt x="7189" y="13022"/>
                </a:lnTo>
                <a:lnTo>
                  <a:pt x="6982" y="13113"/>
                </a:lnTo>
                <a:lnTo>
                  <a:pt x="6867" y="13162"/>
                </a:lnTo>
                <a:lnTo>
                  <a:pt x="6761" y="13206"/>
                </a:lnTo>
                <a:lnTo>
                  <a:pt x="6716" y="13225"/>
                </a:lnTo>
                <a:lnTo>
                  <a:pt x="6678" y="13240"/>
                </a:lnTo>
                <a:lnTo>
                  <a:pt x="6647" y="13250"/>
                </a:lnTo>
                <a:lnTo>
                  <a:pt x="6628" y="13256"/>
                </a:lnTo>
                <a:lnTo>
                  <a:pt x="6622" y="13257"/>
                </a:lnTo>
                <a:lnTo>
                  <a:pt x="6615" y="13257"/>
                </a:lnTo>
                <a:lnTo>
                  <a:pt x="6610" y="13256"/>
                </a:lnTo>
                <a:lnTo>
                  <a:pt x="6603" y="13254"/>
                </a:lnTo>
                <a:lnTo>
                  <a:pt x="6598" y="13250"/>
                </a:lnTo>
                <a:lnTo>
                  <a:pt x="6593" y="13247"/>
                </a:lnTo>
                <a:lnTo>
                  <a:pt x="6588" y="13243"/>
                </a:lnTo>
                <a:lnTo>
                  <a:pt x="6583" y="13238"/>
                </a:lnTo>
                <a:lnTo>
                  <a:pt x="6574" y="13226"/>
                </a:lnTo>
                <a:lnTo>
                  <a:pt x="6566" y="13211"/>
                </a:lnTo>
                <a:lnTo>
                  <a:pt x="6557" y="13195"/>
                </a:lnTo>
                <a:lnTo>
                  <a:pt x="6549" y="13176"/>
                </a:lnTo>
                <a:lnTo>
                  <a:pt x="6533" y="13136"/>
                </a:lnTo>
                <a:lnTo>
                  <a:pt x="6514" y="13093"/>
                </a:lnTo>
                <a:lnTo>
                  <a:pt x="6505" y="13071"/>
                </a:lnTo>
                <a:lnTo>
                  <a:pt x="6494" y="13050"/>
                </a:lnTo>
                <a:lnTo>
                  <a:pt x="6482" y="13029"/>
                </a:lnTo>
                <a:lnTo>
                  <a:pt x="6469" y="13009"/>
                </a:lnTo>
                <a:lnTo>
                  <a:pt x="6463" y="12999"/>
                </a:lnTo>
                <a:lnTo>
                  <a:pt x="6456" y="12988"/>
                </a:lnTo>
                <a:lnTo>
                  <a:pt x="6444" y="12965"/>
                </a:lnTo>
                <a:lnTo>
                  <a:pt x="6434" y="12938"/>
                </a:lnTo>
                <a:lnTo>
                  <a:pt x="6425" y="12910"/>
                </a:lnTo>
                <a:lnTo>
                  <a:pt x="6417" y="12880"/>
                </a:lnTo>
                <a:lnTo>
                  <a:pt x="6409" y="12850"/>
                </a:lnTo>
                <a:lnTo>
                  <a:pt x="6404" y="12820"/>
                </a:lnTo>
                <a:lnTo>
                  <a:pt x="6398" y="12790"/>
                </a:lnTo>
                <a:lnTo>
                  <a:pt x="6391" y="12735"/>
                </a:lnTo>
                <a:lnTo>
                  <a:pt x="6385" y="12689"/>
                </a:lnTo>
                <a:lnTo>
                  <a:pt x="6382" y="12647"/>
                </a:lnTo>
                <a:lnTo>
                  <a:pt x="6237" y="12632"/>
                </a:lnTo>
                <a:lnTo>
                  <a:pt x="4134" y="8848"/>
                </a:lnTo>
                <a:close/>
              </a:path>
            </a:pathLst>
          </a:custGeom>
          <a:solidFill>
            <a:srgbClr val="2B2A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8441" name="矩形 4"/>
          <p:cNvSpPr>
            <a:spLocks noChangeArrowheads="1"/>
          </p:cNvSpPr>
          <p:nvPr/>
        </p:nvSpPr>
        <p:spPr bwMode="auto">
          <a:xfrm>
            <a:off x="0" y="0"/>
            <a:ext cx="12192000" cy="663575"/>
          </a:xfrm>
          <a:prstGeom prst="rect">
            <a:avLst/>
          </a:pr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42" name="矩形 5"/>
          <p:cNvSpPr>
            <a:spLocks noChangeArrowheads="1"/>
          </p:cNvSpPr>
          <p:nvPr/>
        </p:nvSpPr>
        <p:spPr bwMode="auto">
          <a:xfrm>
            <a:off x="0" y="6494463"/>
            <a:ext cx="12192000" cy="363537"/>
          </a:xfrm>
          <a:prstGeom prst="rect">
            <a:avLst/>
          </a:pr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43" name="KSO_Shape"/>
          <p:cNvSpPr/>
          <p:nvPr/>
        </p:nvSpPr>
        <p:spPr bwMode="auto">
          <a:xfrm>
            <a:off x="5081588" y="6200775"/>
            <a:ext cx="361950" cy="415925"/>
          </a:xfrm>
          <a:custGeom>
            <a:avLst/>
            <a:gdLst>
              <a:gd name="T0" fmla="*/ 2147483647 w 12314"/>
              <a:gd name="T1" fmla="*/ 2147483647 h 13689"/>
              <a:gd name="T2" fmla="*/ 2147483647 w 12314"/>
              <a:gd name="T3" fmla="*/ 2147483647 h 13689"/>
              <a:gd name="T4" fmla="*/ 2147483647 w 12314"/>
              <a:gd name="T5" fmla="*/ 2147483647 h 13689"/>
              <a:gd name="T6" fmla="*/ 2147483647 w 12314"/>
              <a:gd name="T7" fmla="*/ 2147483647 h 13689"/>
              <a:gd name="T8" fmla="*/ 2147483647 w 12314"/>
              <a:gd name="T9" fmla="*/ 2147483647 h 13689"/>
              <a:gd name="T10" fmla="*/ 2147483647 w 12314"/>
              <a:gd name="T11" fmla="*/ 2147483647 h 13689"/>
              <a:gd name="T12" fmla="*/ 2147483647 w 12314"/>
              <a:gd name="T13" fmla="*/ 2147483647 h 13689"/>
              <a:gd name="T14" fmla="*/ 2147483647 w 12314"/>
              <a:gd name="T15" fmla="*/ 2147483647 h 13689"/>
              <a:gd name="T16" fmla="*/ 2147483647 w 12314"/>
              <a:gd name="T17" fmla="*/ 2147483647 h 13689"/>
              <a:gd name="T18" fmla="*/ 2147483647 w 12314"/>
              <a:gd name="T19" fmla="*/ 2147483647 h 13689"/>
              <a:gd name="T20" fmla="*/ 2147483647 w 12314"/>
              <a:gd name="T21" fmla="*/ 2147483647 h 13689"/>
              <a:gd name="T22" fmla="*/ 2147483647 w 12314"/>
              <a:gd name="T23" fmla="*/ 2147483647 h 13689"/>
              <a:gd name="T24" fmla="*/ 2147483647 w 12314"/>
              <a:gd name="T25" fmla="*/ 2147483647 h 13689"/>
              <a:gd name="T26" fmla="*/ 2147483647 w 12314"/>
              <a:gd name="T27" fmla="*/ 2147483647 h 13689"/>
              <a:gd name="T28" fmla="*/ 2147483647 w 12314"/>
              <a:gd name="T29" fmla="*/ 2147483647 h 13689"/>
              <a:gd name="T30" fmla="*/ 2147483647 w 12314"/>
              <a:gd name="T31" fmla="*/ 2147483647 h 13689"/>
              <a:gd name="T32" fmla="*/ 2147483647 w 12314"/>
              <a:gd name="T33" fmla="*/ 2147483647 h 13689"/>
              <a:gd name="T34" fmla="*/ 2147483647 w 12314"/>
              <a:gd name="T35" fmla="*/ 2147483647 h 13689"/>
              <a:gd name="T36" fmla="*/ 2147483647 w 12314"/>
              <a:gd name="T37" fmla="*/ 2147483647 h 13689"/>
              <a:gd name="T38" fmla="*/ 2147483647 w 12314"/>
              <a:gd name="T39" fmla="*/ 2147483647 h 13689"/>
              <a:gd name="T40" fmla="*/ 2147483647 w 12314"/>
              <a:gd name="T41" fmla="*/ 2147483647 h 13689"/>
              <a:gd name="T42" fmla="*/ 2147483647 w 12314"/>
              <a:gd name="T43" fmla="*/ 2147483647 h 13689"/>
              <a:gd name="T44" fmla="*/ 2147483647 w 12314"/>
              <a:gd name="T45" fmla="*/ 2147483647 h 13689"/>
              <a:gd name="T46" fmla="*/ 2147483647 w 12314"/>
              <a:gd name="T47" fmla="*/ 2147483647 h 13689"/>
              <a:gd name="T48" fmla="*/ 2147483647 w 12314"/>
              <a:gd name="T49" fmla="*/ 2147483647 h 13689"/>
              <a:gd name="T50" fmla="*/ 2147483647 w 12314"/>
              <a:gd name="T51" fmla="*/ 2147483647 h 13689"/>
              <a:gd name="T52" fmla="*/ 2147483647 w 12314"/>
              <a:gd name="T53" fmla="*/ 2147483647 h 13689"/>
              <a:gd name="T54" fmla="*/ 2147483647 w 12314"/>
              <a:gd name="T55" fmla="*/ 2147483647 h 13689"/>
              <a:gd name="T56" fmla="*/ 2147483647 w 12314"/>
              <a:gd name="T57" fmla="*/ 2147483647 h 13689"/>
              <a:gd name="T58" fmla="*/ 2147483647 w 12314"/>
              <a:gd name="T59" fmla="*/ 2147483647 h 13689"/>
              <a:gd name="T60" fmla="*/ 2147483647 w 12314"/>
              <a:gd name="T61" fmla="*/ 2147483647 h 13689"/>
              <a:gd name="T62" fmla="*/ 2147483647 w 12314"/>
              <a:gd name="T63" fmla="*/ 2147483647 h 13689"/>
              <a:gd name="T64" fmla="*/ 2147483647 w 12314"/>
              <a:gd name="T65" fmla="*/ 2147483647 h 13689"/>
              <a:gd name="T66" fmla="*/ 2147483647 w 12314"/>
              <a:gd name="T67" fmla="*/ 2147483647 h 13689"/>
              <a:gd name="T68" fmla="*/ 2147483647 w 12314"/>
              <a:gd name="T69" fmla="*/ 2147483647 h 13689"/>
              <a:gd name="T70" fmla="*/ 2147483647 w 12314"/>
              <a:gd name="T71" fmla="*/ 2147483647 h 13689"/>
              <a:gd name="T72" fmla="*/ 2147483647 w 12314"/>
              <a:gd name="T73" fmla="*/ 2147483647 h 13689"/>
              <a:gd name="T74" fmla="*/ 2147483647 w 12314"/>
              <a:gd name="T75" fmla="*/ 2147483647 h 13689"/>
              <a:gd name="T76" fmla="*/ 2147483647 w 12314"/>
              <a:gd name="T77" fmla="*/ 2147483647 h 13689"/>
              <a:gd name="T78" fmla="*/ 2147483647 w 12314"/>
              <a:gd name="T79" fmla="*/ 2147483647 h 13689"/>
              <a:gd name="T80" fmla="*/ 2147483647 w 12314"/>
              <a:gd name="T81" fmla="*/ 2147483647 h 13689"/>
              <a:gd name="T82" fmla="*/ 2147483647 w 12314"/>
              <a:gd name="T83" fmla="*/ 2147483647 h 13689"/>
              <a:gd name="T84" fmla="*/ 2147483647 w 12314"/>
              <a:gd name="T85" fmla="*/ 2147483647 h 13689"/>
              <a:gd name="T86" fmla="*/ 2147483647 w 12314"/>
              <a:gd name="T87" fmla="*/ 2147483647 h 13689"/>
              <a:gd name="T88" fmla="*/ 2147483647 w 12314"/>
              <a:gd name="T89" fmla="*/ 2147483647 h 13689"/>
              <a:gd name="T90" fmla="*/ 2147483647 w 12314"/>
              <a:gd name="T91" fmla="*/ 2147483647 h 13689"/>
              <a:gd name="T92" fmla="*/ 2147483647 w 12314"/>
              <a:gd name="T93" fmla="*/ 2147483647 h 13689"/>
              <a:gd name="T94" fmla="*/ 2147483647 w 12314"/>
              <a:gd name="T95" fmla="*/ 2147483647 h 13689"/>
              <a:gd name="T96" fmla="*/ 2147483647 w 12314"/>
              <a:gd name="T97" fmla="*/ 2147483647 h 13689"/>
              <a:gd name="T98" fmla="*/ 2147483647 w 12314"/>
              <a:gd name="T99" fmla="*/ 2147483647 h 13689"/>
              <a:gd name="T100" fmla="*/ 2147483647 w 12314"/>
              <a:gd name="T101" fmla="*/ 2147483647 h 13689"/>
              <a:gd name="T102" fmla="*/ 2147483647 w 12314"/>
              <a:gd name="T103" fmla="*/ 2147483647 h 13689"/>
              <a:gd name="T104" fmla="*/ 2147483647 w 12314"/>
              <a:gd name="T105" fmla="*/ 2147483647 h 13689"/>
              <a:gd name="T106" fmla="*/ 2147483647 w 12314"/>
              <a:gd name="T107" fmla="*/ 2147483647 h 13689"/>
              <a:gd name="T108" fmla="*/ 2147483647 w 12314"/>
              <a:gd name="T109" fmla="*/ 2147483647 h 13689"/>
              <a:gd name="T110" fmla="*/ 2147483647 w 12314"/>
              <a:gd name="T111" fmla="*/ 2147483647 h 13689"/>
              <a:gd name="T112" fmla="*/ 2147483647 w 12314"/>
              <a:gd name="T113" fmla="*/ 2147483647 h 13689"/>
              <a:gd name="T114" fmla="*/ 2147483647 w 12314"/>
              <a:gd name="T115" fmla="*/ 2147483647 h 13689"/>
              <a:gd name="T116" fmla="*/ 2147483647 w 12314"/>
              <a:gd name="T117" fmla="*/ 2147483647 h 13689"/>
              <a:gd name="T118" fmla="*/ 2147483647 w 12314"/>
              <a:gd name="T119" fmla="*/ 2147483647 h 13689"/>
              <a:gd name="T120" fmla="*/ 2147483647 w 12314"/>
              <a:gd name="T121" fmla="*/ 2147483647 h 13689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12314" h="13689">
                <a:moveTo>
                  <a:pt x="4134" y="8848"/>
                </a:moveTo>
                <a:lnTo>
                  <a:pt x="4134" y="8848"/>
                </a:lnTo>
                <a:lnTo>
                  <a:pt x="3874" y="9264"/>
                </a:lnTo>
                <a:lnTo>
                  <a:pt x="3297" y="10196"/>
                </a:lnTo>
                <a:lnTo>
                  <a:pt x="2982" y="10704"/>
                </a:lnTo>
                <a:lnTo>
                  <a:pt x="2702" y="11160"/>
                </a:lnTo>
                <a:lnTo>
                  <a:pt x="2587" y="11349"/>
                </a:lnTo>
                <a:lnTo>
                  <a:pt x="2493" y="11504"/>
                </a:lnTo>
                <a:lnTo>
                  <a:pt x="2428" y="11615"/>
                </a:lnTo>
                <a:lnTo>
                  <a:pt x="2406" y="11651"/>
                </a:lnTo>
                <a:lnTo>
                  <a:pt x="2393" y="11675"/>
                </a:lnTo>
                <a:lnTo>
                  <a:pt x="2374" y="11716"/>
                </a:lnTo>
                <a:lnTo>
                  <a:pt x="2349" y="11770"/>
                </a:lnTo>
                <a:lnTo>
                  <a:pt x="2320" y="11838"/>
                </a:lnTo>
                <a:lnTo>
                  <a:pt x="2288" y="11916"/>
                </a:lnTo>
                <a:lnTo>
                  <a:pt x="2216" y="12095"/>
                </a:lnTo>
                <a:lnTo>
                  <a:pt x="2140" y="12288"/>
                </a:lnTo>
                <a:lnTo>
                  <a:pt x="2066" y="12480"/>
                </a:lnTo>
                <a:lnTo>
                  <a:pt x="2032" y="12571"/>
                </a:lnTo>
                <a:lnTo>
                  <a:pt x="2002" y="12654"/>
                </a:lnTo>
                <a:lnTo>
                  <a:pt x="1975" y="12728"/>
                </a:lnTo>
                <a:lnTo>
                  <a:pt x="1954" y="12793"/>
                </a:lnTo>
                <a:lnTo>
                  <a:pt x="1939" y="12843"/>
                </a:lnTo>
                <a:lnTo>
                  <a:pt x="1933" y="12863"/>
                </a:lnTo>
                <a:lnTo>
                  <a:pt x="1929" y="12879"/>
                </a:lnTo>
                <a:lnTo>
                  <a:pt x="1924" y="12905"/>
                </a:lnTo>
                <a:lnTo>
                  <a:pt x="1917" y="12928"/>
                </a:lnTo>
                <a:lnTo>
                  <a:pt x="1904" y="12968"/>
                </a:lnTo>
                <a:lnTo>
                  <a:pt x="1898" y="12986"/>
                </a:lnTo>
                <a:lnTo>
                  <a:pt x="1894" y="13002"/>
                </a:lnTo>
                <a:lnTo>
                  <a:pt x="1892" y="13017"/>
                </a:lnTo>
                <a:lnTo>
                  <a:pt x="1890" y="13031"/>
                </a:lnTo>
                <a:lnTo>
                  <a:pt x="1892" y="13038"/>
                </a:lnTo>
                <a:lnTo>
                  <a:pt x="1893" y="13044"/>
                </a:lnTo>
                <a:lnTo>
                  <a:pt x="1895" y="13051"/>
                </a:lnTo>
                <a:lnTo>
                  <a:pt x="1898" y="13057"/>
                </a:lnTo>
                <a:lnTo>
                  <a:pt x="1902" y="13064"/>
                </a:lnTo>
                <a:lnTo>
                  <a:pt x="1907" y="13070"/>
                </a:lnTo>
                <a:lnTo>
                  <a:pt x="1912" y="13076"/>
                </a:lnTo>
                <a:lnTo>
                  <a:pt x="1918" y="13083"/>
                </a:lnTo>
                <a:lnTo>
                  <a:pt x="1936" y="13096"/>
                </a:lnTo>
                <a:lnTo>
                  <a:pt x="1957" y="13110"/>
                </a:lnTo>
                <a:lnTo>
                  <a:pt x="1984" y="13124"/>
                </a:lnTo>
                <a:lnTo>
                  <a:pt x="2016" y="13140"/>
                </a:lnTo>
                <a:lnTo>
                  <a:pt x="2052" y="13155"/>
                </a:lnTo>
                <a:lnTo>
                  <a:pt x="2086" y="13169"/>
                </a:lnTo>
                <a:lnTo>
                  <a:pt x="2120" y="13181"/>
                </a:lnTo>
                <a:lnTo>
                  <a:pt x="2155" y="13190"/>
                </a:lnTo>
                <a:lnTo>
                  <a:pt x="2189" y="13199"/>
                </a:lnTo>
                <a:lnTo>
                  <a:pt x="2222" y="13206"/>
                </a:lnTo>
                <a:lnTo>
                  <a:pt x="2257" y="13213"/>
                </a:lnTo>
                <a:lnTo>
                  <a:pt x="2290" y="13217"/>
                </a:lnTo>
                <a:lnTo>
                  <a:pt x="2323" y="13223"/>
                </a:lnTo>
                <a:lnTo>
                  <a:pt x="2357" y="13226"/>
                </a:lnTo>
                <a:lnTo>
                  <a:pt x="2422" y="13231"/>
                </a:lnTo>
                <a:lnTo>
                  <a:pt x="2552" y="13242"/>
                </a:lnTo>
                <a:lnTo>
                  <a:pt x="2584" y="13244"/>
                </a:lnTo>
                <a:lnTo>
                  <a:pt x="2616" y="13244"/>
                </a:lnTo>
                <a:lnTo>
                  <a:pt x="2674" y="13244"/>
                </a:lnTo>
                <a:lnTo>
                  <a:pt x="2726" y="13244"/>
                </a:lnTo>
                <a:lnTo>
                  <a:pt x="2750" y="13244"/>
                </a:lnTo>
                <a:lnTo>
                  <a:pt x="2772" y="13245"/>
                </a:lnTo>
                <a:lnTo>
                  <a:pt x="2792" y="13247"/>
                </a:lnTo>
                <a:lnTo>
                  <a:pt x="2810" y="13250"/>
                </a:lnTo>
                <a:lnTo>
                  <a:pt x="2826" y="13255"/>
                </a:lnTo>
                <a:lnTo>
                  <a:pt x="2834" y="13258"/>
                </a:lnTo>
                <a:lnTo>
                  <a:pt x="2840" y="13261"/>
                </a:lnTo>
                <a:lnTo>
                  <a:pt x="2847" y="13266"/>
                </a:lnTo>
                <a:lnTo>
                  <a:pt x="2852" y="13271"/>
                </a:lnTo>
                <a:lnTo>
                  <a:pt x="2857" y="13276"/>
                </a:lnTo>
                <a:lnTo>
                  <a:pt x="2862" y="13282"/>
                </a:lnTo>
                <a:lnTo>
                  <a:pt x="2865" y="13289"/>
                </a:lnTo>
                <a:lnTo>
                  <a:pt x="2868" y="13297"/>
                </a:lnTo>
                <a:lnTo>
                  <a:pt x="2870" y="13304"/>
                </a:lnTo>
                <a:lnTo>
                  <a:pt x="2872" y="13314"/>
                </a:lnTo>
                <a:lnTo>
                  <a:pt x="2876" y="13332"/>
                </a:lnTo>
                <a:lnTo>
                  <a:pt x="2880" y="13349"/>
                </a:lnTo>
                <a:lnTo>
                  <a:pt x="2890" y="13380"/>
                </a:lnTo>
                <a:lnTo>
                  <a:pt x="2898" y="13407"/>
                </a:lnTo>
                <a:lnTo>
                  <a:pt x="2901" y="13420"/>
                </a:lnTo>
                <a:lnTo>
                  <a:pt x="2902" y="13432"/>
                </a:lnTo>
                <a:lnTo>
                  <a:pt x="2902" y="13443"/>
                </a:lnTo>
                <a:lnTo>
                  <a:pt x="2900" y="13453"/>
                </a:lnTo>
                <a:lnTo>
                  <a:pt x="2897" y="13459"/>
                </a:lnTo>
                <a:lnTo>
                  <a:pt x="2895" y="13464"/>
                </a:lnTo>
                <a:lnTo>
                  <a:pt x="2891" y="13470"/>
                </a:lnTo>
                <a:lnTo>
                  <a:pt x="2886" y="13475"/>
                </a:lnTo>
                <a:lnTo>
                  <a:pt x="2875" y="13486"/>
                </a:lnTo>
                <a:lnTo>
                  <a:pt x="2858" y="13495"/>
                </a:lnTo>
                <a:lnTo>
                  <a:pt x="2839" y="13506"/>
                </a:lnTo>
                <a:lnTo>
                  <a:pt x="2814" y="13517"/>
                </a:lnTo>
                <a:lnTo>
                  <a:pt x="2766" y="13536"/>
                </a:lnTo>
                <a:lnTo>
                  <a:pt x="2730" y="13552"/>
                </a:lnTo>
                <a:lnTo>
                  <a:pt x="2697" y="13566"/>
                </a:lnTo>
                <a:lnTo>
                  <a:pt x="2664" y="13579"/>
                </a:lnTo>
                <a:lnTo>
                  <a:pt x="2626" y="13592"/>
                </a:lnTo>
                <a:lnTo>
                  <a:pt x="2576" y="13607"/>
                </a:lnTo>
                <a:lnTo>
                  <a:pt x="2510" y="13625"/>
                </a:lnTo>
                <a:lnTo>
                  <a:pt x="2422" y="13647"/>
                </a:lnTo>
                <a:lnTo>
                  <a:pt x="2377" y="13658"/>
                </a:lnTo>
                <a:lnTo>
                  <a:pt x="2336" y="13667"/>
                </a:lnTo>
                <a:lnTo>
                  <a:pt x="2299" y="13674"/>
                </a:lnTo>
                <a:lnTo>
                  <a:pt x="2263" y="13679"/>
                </a:lnTo>
                <a:lnTo>
                  <a:pt x="2230" y="13683"/>
                </a:lnTo>
                <a:lnTo>
                  <a:pt x="2199" y="13687"/>
                </a:lnTo>
                <a:lnTo>
                  <a:pt x="2168" y="13688"/>
                </a:lnTo>
                <a:lnTo>
                  <a:pt x="2139" y="13689"/>
                </a:lnTo>
                <a:lnTo>
                  <a:pt x="2109" y="13688"/>
                </a:lnTo>
                <a:lnTo>
                  <a:pt x="2078" y="13687"/>
                </a:lnTo>
                <a:lnTo>
                  <a:pt x="2046" y="13683"/>
                </a:lnTo>
                <a:lnTo>
                  <a:pt x="2014" y="13680"/>
                </a:lnTo>
                <a:lnTo>
                  <a:pt x="1941" y="13672"/>
                </a:lnTo>
                <a:lnTo>
                  <a:pt x="1856" y="13662"/>
                </a:lnTo>
                <a:lnTo>
                  <a:pt x="1808" y="13655"/>
                </a:lnTo>
                <a:lnTo>
                  <a:pt x="1756" y="13646"/>
                </a:lnTo>
                <a:lnTo>
                  <a:pt x="1701" y="13635"/>
                </a:lnTo>
                <a:lnTo>
                  <a:pt x="1646" y="13622"/>
                </a:lnTo>
                <a:lnTo>
                  <a:pt x="1531" y="13595"/>
                </a:lnTo>
                <a:lnTo>
                  <a:pt x="1421" y="13568"/>
                </a:lnTo>
                <a:lnTo>
                  <a:pt x="1369" y="13557"/>
                </a:lnTo>
                <a:lnTo>
                  <a:pt x="1321" y="13547"/>
                </a:lnTo>
                <a:lnTo>
                  <a:pt x="1278" y="13539"/>
                </a:lnTo>
                <a:lnTo>
                  <a:pt x="1241" y="13535"/>
                </a:lnTo>
                <a:lnTo>
                  <a:pt x="1224" y="13534"/>
                </a:lnTo>
                <a:lnTo>
                  <a:pt x="1209" y="13534"/>
                </a:lnTo>
                <a:lnTo>
                  <a:pt x="1196" y="13535"/>
                </a:lnTo>
                <a:lnTo>
                  <a:pt x="1186" y="13537"/>
                </a:lnTo>
                <a:lnTo>
                  <a:pt x="1177" y="13540"/>
                </a:lnTo>
                <a:lnTo>
                  <a:pt x="1170" y="13545"/>
                </a:lnTo>
                <a:lnTo>
                  <a:pt x="1167" y="13547"/>
                </a:lnTo>
                <a:lnTo>
                  <a:pt x="1165" y="13550"/>
                </a:lnTo>
                <a:lnTo>
                  <a:pt x="1164" y="13553"/>
                </a:lnTo>
                <a:lnTo>
                  <a:pt x="1163" y="13557"/>
                </a:lnTo>
                <a:lnTo>
                  <a:pt x="1162" y="13563"/>
                </a:lnTo>
                <a:lnTo>
                  <a:pt x="1161" y="13571"/>
                </a:lnTo>
                <a:lnTo>
                  <a:pt x="1158" y="13576"/>
                </a:lnTo>
                <a:lnTo>
                  <a:pt x="1154" y="13582"/>
                </a:lnTo>
                <a:lnTo>
                  <a:pt x="1149" y="13588"/>
                </a:lnTo>
                <a:lnTo>
                  <a:pt x="1144" y="13593"/>
                </a:lnTo>
                <a:lnTo>
                  <a:pt x="1137" y="13598"/>
                </a:lnTo>
                <a:lnTo>
                  <a:pt x="1131" y="13603"/>
                </a:lnTo>
                <a:lnTo>
                  <a:pt x="1115" y="13610"/>
                </a:lnTo>
                <a:lnTo>
                  <a:pt x="1096" y="13618"/>
                </a:lnTo>
                <a:lnTo>
                  <a:pt x="1075" y="13623"/>
                </a:lnTo>
                <a:lnTo>
                  <a:pt x="1053" y="13626"/>
                </a:lnTo>
                <a:lnTo>
                  <a:pt x="1027" y="13630"/>
                </a:lnTo>
                <a:lnTo>
                  <a:pt x="1001" y="13631"/>
                </a:lnTo>
                <a:lnTo>
                  <a:pt x="973" y="13631"/>
                </a:lnTo>
                <a:lnTo>
                  <a:pt x="944" y="13629"/>
                </a:lnTo>
                <a:lnTo>
                  <a:pt x="915" y="13625"/>
                </a:lnTo>
                <a:lnTo>
                  <a:pt x="884" y="13621"/>
                </a:lnTo>
                <a:lnTo>
                  <a:pt x="854" y="13616"/>
                </a:lnTo>
                <a:lnTo>
                  <a:pt x="823" y="13608"/>
                </a:lnTo>
                <a:lnTo>
                  <a:pt x="793" y="13600"/>
                </a:lnTo>
                <a:lnTo>
                  <a:pt x="762" y="13590"/>
                </a:lnTo>
                <a:lnTo>
                  <a:pt x="732" y="13578"/>
                </a:lnTo>
                <a:lnTo>
                  <a:pt x="704" y="13565"/>
                </a:lnTo>
                <a:lnTo>
                  <a:pt x="677" y="13551"/>
                </a:lnTo>
                <a:lnTo>
                  <a:pt x="651" y="13536"/>
                </a:lnTo>
                <a:lnTo>
                  <a:pt x="626" y="13519"/>
                </a:lnTo>
                <a:lnTo>
                  <a:pt x="603" y="13500"/>
                </a:lnTo>
                <a:lnTo>
                  <a:pt x="593" y="13490"/>
                </a:lnTo>
                <a:lnTo>
                  <a:pt x="583" y="13480"/>
                </a:lnTo>
                <a:lnTo>
                  <a:pt x="574" y="13470"/>
                </a:lnTo>
                <a:lnTo>
                  <a:pt x="566" y="13459"/>
                </a:lnTo>
                <a:lnTo>
                  <a:pt x="557" y="13447"/>
                </a:lnTo>
                <a:lnTo>
                  <a:pt x="550" y="13435"/>
                </a:lnTo>
                <a:lnTo>
                  <a:pt x="543" y="13423"/>
                </a:lnTo>
                <a:lnTo>
                  <a:pt x="538" y="13412"/>
                </a:lnTo>
                <a:lnTo>
                  <a:pt x="533" y="13399"/>
                </a:lnTo>
                <a:lnTo>
                  <a:pt x="528" y="13386"/>
                </a:lnTo>
                <a:lnTo>
                  <a:pt x="525" y="13372"/>
                </a:lnTo>
                <a:lnTo>
                  <a:pt x="523" y="13358"/>
                </a:lnTo>
                <a:lnTo>
                  <a:pt x="521" y="13344"/>
                </a:lnTo>
                <a:lnTo>
                  <a:pt x="521" y="13329"/>
                </a:lnTo>
                <a:lnTo>
                  <a:pt x="521" y="13315"/>
                </a:lnTo>
                <a:lnTo>
                  <a:pt x="522" y="13299"/>
                </a:lnTo>
                <a:lnTo>
                  <a:pt x="525" y="13282"/>
                </a:lnTo>
                <a:lnTo>
                  <a:pt x="532" y="13258"/>
                </a:lnTo>
                <a:lnTo>
                  <a:pt x="540" y="13230"/>
                </a:lnTo>
                <a:lnTo>
                  <a:pt x="551" y="13199"/>
                </a:lnTo>
                <a:lnTo>
                  <a:pt x="579" y="13123"/>
                </a:lnTo>
                <a:lnTo>
                  <a:pt x="614" y="13032"/>
                </a:lnTo>
                <a:lnTo>
                  <a:pt x="656" y="12930"/>
                </a:lnTo>
                <a:lnTo>
                  <a:pt x="703" y="12820"/>
                </a:lnTo>
                <a:lnTo>
                  <a:pt x="754" y="12702"/>
                </a:lnTo>
                <a:lnTo>
                  <a:pt x="808" y="12579"/>
                </a:lnTo>
                <a:lnTo>
                  <a:pt x="1020" y="12096"/>
                </a:lnTo>
                <a:lnTo>
                  <a:pt x="1111" y="11890"/>
                </a:lnTo>
                <a:lnTo>
                  <a:pt x="1146" y="11804"/>
                </a:lnTo>
                <a:lnTo>
                  <a:pt x="1175" y="11733"/>
                </a:lnTo>
                <a:lnTo>
                  <a:pt x="1203" y="11664"/>
                </a:lnTo>
                <a:lnTo>
                  <a:pt x="1238" y="11582"/>
                </a:lnTo>
                <a:lnTo>
                  <a:pt x="1279" y="11490"/>
                </a:lnTo>
                <a:lnTo>
                  <a:pt x="1326" y="11388"/>
                </a:lnTo>
                <a:lnTo>
                  <a:pt x="1378" y="11278"/>
                </a:lnTo>
                <a:lnTo>
                  <a:pt x="1433" y="11162"/>
                </a:lnTo>
                <a:lnTo>
                  <a:pt x="1550" y="10920"/>
                </a:lnTo>
                <a:lnTo>
                  <a:pt x="1672" y="10669"/>
                </a:lnTo>
                <a:lnTo>
                  <a:pt x="1793" y="10426"/>
                </a:lnTo>
                <a:lnTo>
                  <a:pt x="2002" y="10008"/>
                </a:lnTo>
                <a:lnTo>
                  <a:pt x="2024" y="9961"/>
                </a:lnTo>
                <a:lnTo>
                  <a:pt x="2046" y="9911"/>
                </a:lnTo>
                <a:lnTo>
                  <a:pt x="2070" y="9856"/>
                </a:lnTo>
                <a:lnTo>
                  <a:pt x="2094" y="9798"/>
                </a:lnTo>
                <a:lnTo>
                  <a:pt x="2117" y="9736"/>
                </a:lnTo>
                <a:lnTo>
                  <a:pt x="2142" y="9670"/>
                </a:lnTo>
                <a:lnTo>
                  <a:pt x="2167" y="9603"/>
                </a:lnTo>
                <a:lnTo>
                  <a:pt x="2191" y="9532"/>
                </a:lnTo>
                <a:lnTo>
                  <a:pt x="2241" y="9386"/>
                </a:lnTo>
                <a:lnTo>
                  <a:pt x="2290" y="9233"/>
                </a:lnTo>
                <a:lnTo>
                  <a:pt x="2338" y="9080"/>
                </a:lnTo>
                <a:lnTo>
                  <a:pt x="2386" y="8925"/>
                </a:lnTo>
                <a:lnTo>
                  <a:pt x="2431" y="8775"/>
                </a:lnTo>
                <a:lnTo>
                  <a:pt x="2474" y="8630"/>
                </a:lnTo>
                <a:lnTo>
                  <a:pt x="2548" y="8370"/>
                </a:lnTo>
                <a:lnTo>
                  <a:pt x="2605" y="8169"/>
                </a:lnTo>
                <a:lnTo>
                  <a:pt x="2639" y="8050"/>
                </a:lnTo>
                <a:lnTo>
                  <a:pt x="2649" y="8014"/>
                </a:lnTo>
                <a:lnTo>
                  <a:pt x="2658" y="7979"/>
                </a:lnTo>
                <a:lnTo>
                  <a:pt x="2663" y="7942"/>
                </a:lnTo>
                <a:lnTo>
                  <a:pt x="2666" y="7906"/>
                </a:lnTo>
                <a:lnTo>
                  <a:pt x="2668" y="7869"/>
                </a:lnTo>
                <a:lnTo>
                  <a:pt x="2669" y="7833"/>
                </a:lnTo>
                <a:lnTo>
                  <a:pt x="2668" y="7796"/>
                </a:lnTo>
                <a:lnTo>
                  <a:pt x="2667" y="7760"/>
                </a:lnTo>
                <a:lnTo>
                  <a:pt x="2665" y="7723"/>
                </a:lnTo>
                <a:lnTo>
                  <a:pt x="2662" y="7686"/>
                </a:lnTo>
                <a:lnTo>
                  <a:pt x="2654" y="7613"/>
                </a:lnTo>
                <a:lnTo>
                  <a:pt x="2647" y="7540"/>
                </a:lnTo>
                <a:lnTo>
                  <a:pt x="2639" y="7470"/>
                </a:lnTo>
                <a:lnTo>
                  <a:pt x="2630" y="7334"/>
                </a:lnTo>
                <a:lnTo>
                  <a:pt x="2620" y="7203"/>
                </a:lnTo>
                <a:lnTo>
                  <a:pt x="2617" y="7135"/>
                </a:lnTo>
                <a:lnTo>
                  <a:pt x="2613" y="7063"/>
                </a:lnTo>
                <a:lnTo>
                  <a:pt x="2611" y="6987"/>
                </a:lnTo>
                <a:lnTo>
                  <a:pt x="2611" y="6905"/>
                </a:lnTo>
                <a:lnTo>
                  <a:pt x="2612" y="6858"/>
                </a:lnTo>
                <a:lnTo>
                  <a:pt x="2616" y="6810"/>
                </a:lnTo>
                <a:lnTo>
                  <a:pt x="2621" y="6760"/>
                </a:lnTo>
                <a:lnTo>
                  <a:pt x="2629" y="6706"/>
                </a:lnTo>
                <a:lnTo>
                  <a:pt x="2639" y="6652"/>
                </a:lnTo>
                <a:lnTo>
                  <a:pt x="2651" y="6596"/>
                </a:lnTo>
                <a:lnTo>
                  <a:pt x="2664" y="6540"/>
                </a:lnTo>
                <a:lnTo>
                  <a:pt x="2680" y="6486"/>
                </a:lnTo>
                <a:lnTo>
                  <a:pt x="2697" y="6431"/>
                </a:lnTo>
                <a:lnTo>
                  <a:pt x="2716" y="6377"/>
                </a:lnTo>
                <a:lnTo>
                  <a:pt x="2736" y="6327"/>
                </a:lnTo>
                <a:lnTo>
                  <a:pt x="2757" y="6278"/>
                </a:lnTo>
                <a:lnTo>
                  <a:pt x="2769" y="6255"/>
                </a:lnTo>
                <a:lnTo>
                  <a:pt x="2781" y="6232"/>
                </a:lnTo>
                <a:lnTo>
                  <a:pt x="2793" y="6212"/>
                </a:lnTo>
                <a:lnTo>
                  <a:pt x="2805" y="6191"/>
                </a:lnTo>
                <a:lnTo>
                  <a:pt x="2818" y="6172"/>
                </a:lnTo>
                <a:lnTo>
                  <a:pt x="2830" y="6154"/>
                </a:lnTo>
                <a:lnTo>
                  <a:pt x="2843" y="6137"/>
                </a:lnTo>
                <a:lnTo>
                  <a:pt x="2857" y="6120"/>
                </a:lnTo>
                <a:lnTo>
                  <a:pt x="2883" y="6091"/>
                </a:lnTo>
                <a:lnTo>
                  <a:pt x="2905" y="6065"/>
                </a:lnTo>
                <a:lnTo>
                  <a:pt x="2923" y="6038"/>
                </a:lnTo>
                <a:lnTo>
                  <a:pt x="2938" y="6013"/>
                </a:lnTo>
                <a:lnTo>
                  <a:pt x="2950" y="5988"/>
                </a:lnTo>
                <a:lnTo>
                  <a:pt x="2958" y="5965"/>
                </a:lnTo>
                <a:lnTo>
                  <a:pt x="2965" y="5942"/>
                </a:lnTo>
                <a:lnTo>
                  <a:pt x="2968" y="5920"/>
                </a:lnTo>
                <a:lnTo>
                  <a:pt x="2969" y="5897"/>
                </a:lnTo>
                <a:lnTo>
                  <a:pt x="2967" y="5874"/>
                </a:lnTo>
                <a:lnTo>
                  <a:pt x="2963" y="5852"/>
                </a:lnTo>
                <a:lnTo>
                  <a:pt x="2957" y="5829"/>
                </a:lnTo>
                <a:lnTo>
                  <a:pt x="2950" y="5806"/>
                </a:lnTo>
                <a:lnTo>
                  <a:pt x="2940" y="5781"/>
                </a:lnTo>
                <a:lnTo>
                  <a:pt x="2928" y="5756"/>
                </a:lnTo>
                <a:lnTo>
                  <a:pt x="2915" y="5729"/>
                </a:lnTo>
                <a:lnTo>
                  <a:pt x="2892" y="5681"/>
                </a:lnTo>
                <a:lnTo>
                  <a:pt x="2872" y="5640"/>
                </a:lnTo>
                <a:lnTo>
                  <a:pt x="2858" y="5606"/>
                </a:lnTo>
                <a:lnTo>
                  <a:pt x="2847" y="5574"/>
                </a:lnTo>
                <a:lnTo>
                  <a:pt x="2836" y="5539"/>
                </a:lnTo>
                <a:lnTo>
                  <a:pt x="2826" y="5501"/>
                </a:lnTo>
                <a:lnTo>
                  <a:pt x="2799" y="5395"/>
                </a:lnTo>
                <a:lnTo>
                  <a:pt x="2796" y="5377"/>
                </a:lnTo>
                <a:lnTo>
                  <a:pt x="2793" y="5356"/>
                </a:lnTo>
                <a:lnTo>
                  <a:pt x="2791" y="5331"/>
                </a:lnTo>
                <a:lnTo>
                  <a:pt x="2789" y="5302"/>
                </a:lnTo>
                <a:lnTo>
                  <a:pt x="2788" y="5237"/>
                </a:lnTo>
                <a:lnTo>
                  <a:pt x="2788" y="5163"/>
                </a:lnTo>
                <a:lnTo>
                  <a:pt x="2791" y="5083"/>
                </a:lnTo>
                <a:lnTo>
                  <a:pt x="2794" y="4998"/>
                </a:lnTo>
                <a:lnTo>
                  <a:pt x="2799" y="4911"/>
                </a:lnTo>
                <a:lnTo>
                  <a:pt x="2805" y="4823"/>
                </a:lnTo>
                <a:lnTo>
                  <a:pt x="2818" y="4656"/>
                </a:lnTo>
                <a:lnTo>
                  <a:pt x="2830" y="4515"/>
                </a:lnTo>
                <a:lnTo>
                  <a:pt x="2843" y="4380"/>
                </a:lnTo>
                <a:lnTo>
                  <a:pt x="2740" y="4565"/>
                </a:lnTo>
                <a:lnTo>
                  <a:pt x="2633" y="4756"/>
                </a:lnTo>
                <a:lnTo>
                  <a:pt x="2507" y="4976"/>
                </a:lnTo>
                <a:lnTo>
                  <a:pt x="2379" y="5201"/>
                </a:lnTo>
                <a:lnTo>
                  <a:pt x="2318" y="5306"/>
                </a:lnTo>
                <a:lnTo>
                  <a:pt x="2262" y="5402"/>
                </a:lnTo>
                <a:lnTo>
                  <a:pt x="2212" y="5486"/>
                </a:lnTo>
                <a:lnTo>
                  <a:pt x="2170" y="5553"/>
                </a:lnTo>
                <a:lnTo>
                  <a:pt x="2138" y="5602"/>
                </a:lnTo>
                <a:lnTo>
                  <a:pt x="2127" y="5618"/>
                </a:lnTo>
                <a:lnTo>
                  <a:pt x="2118" y="5627"/>
                </a:lnTo>
                <a:lnTo>
                  <a:pt x="2036" y="5708"/>
                </a:lnTo>
                <a:lnTo>
                  <a:pt x="1924" y="5814"/>
                </a:lnTo>
                <a:lnTo>
                  <a:pt x="1784" y="5946"/>
                </a:lnTo>
                <a:lnTo>
                  <a:pt x="1734" y="5989"/>
                </a:lnTo>
                <a:lnTo>
                  <a:pt x="1677" y="6036"/>
                </a:lnTo>
                <a:lnTo>
                  <a:pt x="1605" y="6091"/>
                </a:lnTo>
                <a:lnTo>
                  <a:pt x="1523" y="6154"/>
                </a:lnTo>
                <a:lnTo>
                  <a:pt x="1479" y="6185"/>
                </a:lnTo>
                <a:lnTo>
                  <a:pt x="1435" y="6216"/>
                </a:lnTo>
                <a:lnTo>
                  <a:pt x="1391" y="6246"/>
                </a:lnTo>
                <a:lnTo>
                  <a:pt x="1347" y="6274"/>
                </a:lnTo>
                <a:lnTo>
                  <a:pt x="1304" y="6301"/>
                </a:lnTo>
                <a:lnTo>
                  <a:pt x="1262" y="6323"/>
                </a:lnTo>
                <a:lnTo>
                  <a:pt x="1242" y="6335"/>
                </a:lnTo>
                <a:lnTo>
                  <a:pt x="1222" y="6347"/>
                </a:lnTo>
                <a:lnTo>
                  <a:pt x="1204" y="6360"/>
                </a:lnTo>
                <a:lnTo>
                  <a:pt x="1186" y="6374"/>
                </a:lnTo>
                <a:lnTo>
                  <a:pt x="1169" y="6388"/>
                </a:lnTo>
                <a:lnTo>
                  <a:pt x="1151" y="6402"/>
                </a:lnTo>
                <a:lnTo>
                  <a:pt x="1135" y="6417"/>
                </a:lnTo>
                <a:lnTo>
                  <a:pt x="1119" y="6433"/>
                </a:lnTo>
                <a:lnTo>
                  <a:pt x="1089" y="6464"/>
                </a:lnTo>
                <a:lnTo>
                  <a:pt x="1061" y="6496"/>
                </a:lnTo>
                <a:lnTo>
                  <a:pt x="1035" y="6530"/>
                </a:lnTo>
                <a:lnTo>
                  <a:pt x="1012" y="6562"/>
                </a:lnTo>
                <a:lnTo>
                  <a:pt x="969" y="6623"/>
                </a:lnTo>
                <a:lnTo>
                  <a:pt x="931" y="6677"/>
                </a:lnTo>
                <a:lnTo>
                  <a:pt x="915" y="6699"/>
                </a:lnTo>
                <a:lnTo>
                  <a:pt x="899" y="6719"/>
                </a:lnTo>
                <a:lnTo>
                  <a:pt x="884" y="6734"/>
                </a:lnTo>
                <a:lnTo>
                  <a:pt x="877" y="6740"/>
                </a:lnTo>
                <a:lnTo>
                  <a:pt x="871" y="6744"/>
                </a:lnTo>
                <a:lnTo>
                  <a:pt x="863" y="6749"/>
                </a:lnTo>
                <a:lnTo>
                  <a:pt x="856" y="6755"/>
                </a:lnTo>
                <a:lnTo>
                  <a:pt x="838" y="6770"/>
                </a:lnTo>
                <a:lnTo>
                  <a:pt x="818" y="6790"/>
                </a:lnTo>
                <a:lnTo>
                  <a:pt x="797" y="6811"/>
                </a:lnTo>
                <a:lnTo>
                  <a:pt x="749" y="6860"/>
                </a:lnTo>
                <a:lnTo>
                  <a:pt x="722" y="6886"/>
                </a:lnTo>
                <a:lnTo>
                  <a:pt x="695" y="6911"/>
                </a:lnTo>
                <a:lnTo>
                  <a:pt x="667" y="6935"/>
                </a:lnTo>
                <a:lnTo>
                  <a:pt x="638" y="6956"/>
                </a:lnTo>
                <a:lnTo>
                  <a:pt x="623" y="6966"/>
                </a:lnTo>
                <a:lnTo>
                  <a:pt x="608" y="6974"/>
                </a:lnTo>
                <a:lnTo>
                  <a:pt x="594" y="6982"/>
                </a:lnTo>
                <a:lnTo>
                  <a:pt x="579" y="6989"/>
                </a:lnTo>
                <a:lnTo>
                  <a:pt x="564" y="6995"/>
                </a:lnTo>
                <a:lnTo>
                  <a:pt x="550" y="6999"/>
                </a:lnTo>
                <a:lnTo>
                  <a:pt x="535" y="7001"/>
                </a:lnTo>
                <a:lnTo>
                  <a:pt x="521" y="7003"/>
                </a:lnTo>
                <a:lnTo>
                  <a:pt x="507" y="7002"/>
                </a:lnTo>
                <a:lnTo>
                  <a:pt x="492" y="7000"/>
                </a:lnTo>
                <a:lnTo>
                  <a:pt x="478" y="6997"/>
                </a:lnTo>
                <a:lnTo>
                  <a:pt x="465" y="6990"/>
                </a:lnTo>
                <a:lnTo>
                  <a:pt x="451" y="6985"/>
                </a:lnTo>
                <a:lnTo>
                  <a:pt x="437" y="6980"/>
                </a:lnTo>
                <a:lnTo>
                  <a:pt x="423" y="6975"/>
                </a:lnTo>
                <a:lnTo>
                  <a:pt x="408" y="6972"/>
                </a:lnTo>
                <a:lnTo>
                  <a:pt x="394" y="6969"/>
                </a:lnTo>
                <a:lnTo>
                  <a:pt x="379" y="6967"/>
                </a:lnTo>
                <a:lnTo>
                  <a:pt x="351" y="6966"/>
                </a:lnTo>
                <a:lnTo>
                  <a:pt x="322" y="6966"/>
                </a:lnTo>
                <a:lnTo>
                  <a:pt x="293" y="6967"/>
                </a:lnTo>
                <a:lnTo>
                  <a:pt x="239" y="6971"/>
                </a:lnTo>
                <a:lnTo>
                  <a:pt x="215" y="6972"/>
                </a:lnTo>
                <a:lnTo>
                  <a:pt x="191" y="6973"/>
                </a:lnTo>
                <a:lnTo>
                  <a:pt x="169" y="6972"/>
                </a:lnTo>
                <a:lnTo>
                  <a:pt x="160" y="6971"/>
                </a:lnTo>
                <a:lnTo>
                  <a:pt x="150" y="6969"/>
                </a:lnTo>
                <a:lnTo>
                  <a:pt x="142" y="6966"/>
                </a:lnTo>
                <a:lnTo>
                  <a:pt x="134" y="6963"/>
                </a:lnTo>
                <a:lnTo>
                  <a:pt x="126" y="6957"/>
                </a:lnTo>
                <a:lnTo>
                  <a:pt x="120" y="6952"/>
                </a:lnTo>
                <a:lnTo>
                  <a:pt x="114" y="6945"/>
                </a:lnTo>
                <a:lnTo>
                  <a:pt x="109" y="6938"/>
                </a:lnTo>
                <a:lnTo>
                  <a:pt x="105" y="6929"/>
                </a:lnTo>
                <a:lnTo>
                  <a:pt x="102" y="6918"/>
                </a:lnTo>
                <a:lnTo>
                  <a:pt x="95" y="6897"/>
                </a:lnTo>
                <a:lnTo>
                  <a:pt x="87" y="6876"/>
                </a:lnTo>
                <a:lnTo>
                  <a:pt x="77" y="6853"/>
                </a:lnTo>
                <a:lnTo>
                  <a:pt x="66" y="6831"/>
                </a:lnTo>
                <a:lnTo>
                  <a:pt x="43" y="6787"/>
                </a:lnTo>
                <a:lnTo>
                  <a:pt x="32" y="6766"/>
                </a:lnTo>
                <a:lnTo>
                  <a:pt x="22" y="6744"/>
                </a:lnTo>
                <a:lnTo>
                  <a:pt x="14" y="6723"/>
                </a:lnTo>
                <a:lnTo>
                  <a:pt x="6" y="6700"/>
                </a:lnTo>
                <a:lnTo>
                  <a:pt x="2" y="6679"/>
                </a:lnTo>
                <a:lnTo>
                  <a:pt x="1" y="6668"/>
                </a:lnTo>
                <a:lnTo>
                  <a:pt x="0" y="6657"/>
                </a:lnTo>
                <a:lnTo>
                  <a:pt x="0" y="6647"/>
                </a:lnTo>
                <a:lnTo>
                  <a:pt x="1" y="6636"/>
                </a:lnTo>
                <a:lnTo>
                  <a:pt x="3" y="6624"/>
                </a:lnTo>
                <a:lnTo>
                  <a:pt x="6" y="6613"/>
                </a:lnTo>
                <a:lnTo>
                  <a:pt x="10" y="6603"/>
                </a:lnTo>
                <a:lnTo>
                  <a:pt x="16" y="6592"/>
                </a:lnTo>
                <a:lnTo>
                  <a:pt x="22" y="6581"/>
                </a:lnTo>
                <a:lnTo>
                  <a:pt x="30" y="6570"/>
                </a:lnTo>
                <a:lnTo>
                  <a:pt x="37" y="6560"/>
                </a:lnTo>
                <a:lnTo>
                  <a:pt x="44" y="6548"/>
                </a:lnTo>
                <a:lnTo>
                  <a:pt x="50" y="6536"/>
                </a:lnTo>
                <a:lnTo>
                  <a:pt x="56" y="6525"/>
                </a:lnTo>
                <a:lnTo>
                  <a:pt x="64" y="6502"/>
                </a:lnTo>
                <a:lnTo>
                  <a:pt x="72" y="6477"/>
                </a:lnTo>
                <a:lnTo>
                  <a:pt x="78" y="6452"/>
                </a:lnTo>
                <a:lnTo>
                  <a:pt x="84" y="6429"/>
                </a:lnTo>
                <a:lnTo>
                  <a:pt x="89" y="6404"/>
                </a:lnTo>
                <a:lnTo>
                  <a:pt x="96" y="6380"/>
                </a:lnTo>
                <a:lnTo>
                  <a:pt x="105" y="6357"/>
                </a:lnTo>
                <a:lnTo>
                  <a:pt x="109" y="6345"/>
                </a:lnTo>
                <a:lnTo>
                  <a:pt x="115" y="6334"/>
                </a:lnTo>
                <a:lnTo>
                  <a:pt x="121" y="6322"/>
                </a:lnTo>
                <a:lnTo>
                  <a:pt x="129" y="6312"/>
                </a:lnTo>
                <a:lnTo>
                  <a:pt x="136" y="6301"/>
                </a:lnTo>
                <a:lnTo>
                  <a:pt x="146" y="6291"/>
                </a:lnTo>
                <a:lnTo>
                  <a:pt x="155" y="6282"/>
                </a:lnTo>
                <a:lnTo>
                  <a:pt x="166" y="6272"/>
                </a:lnTo>
                <a:lnTo>
                  <a:pt x="179" y="6262"/>
                </a:lnTo>
                <a:lnTo>
                  <a:pt x="192" y="6254"/>
                </a:lnTo>
                <a:lnTo>
                  <a:pt x="207" y="6245"/>
                </a:lnTo>
                <a:lnTo>
                  <a:pt x="223" y="6237"/>
                </a:lnTo>
                <a:lnTo>
                  <a:pt x="241" y="6230"/>
                </a:lnTo>
                <a:lnTo>
                  <a:pt x="261" y="6222"/>
                </a:lnTo>
                <a:lnTo>
                  <a:pt x="335" y="6199"/>
                </a:lnTo>
                <a:lnTo>
                  <a:pt x="396" y="6181"/>
                </a:lnTo>
                <a:lnTo>
                  <a:pt x="449" y="6163"/>
                </a:lnTo>
                <a:lnTo>
                  <a:pt x="473" y="6154"/>
                </a:lnTo>
                <a:lnTo>
                  <a:pt x="497" y="6144"/>
                </a:lnTo>
                <a:lnTo>
                  <a:pt x="520" y="6133"/>
                </a:lnTo>
                <a:lnTo>
                  <a:pt x="543" y="6121"/>
                </a:lnTo>
                <a:lnTo>
                  <a:pt x="567" y="6106"/>
                </a:lnTo>
                <a:lnTo>
                  <a:pt x="592" y="6090"/>
                </a:lnTo>
                <a:lnTo>
                  <a:pt x="617" y="6070"/>
                </a:lnTo>
                <a:lnTo>
                  <a:pt x="646" y="6047"/>
                </a:lnTo>
                <a:lnTo>
                  <a:pt x="678" y="6021"/>
                </a:lnTo>
                <a:lnTo>
                  <a:pt x="711" y="5990"/>
                </a:lnTo>
                <a:lnTo>
                  <a:pt x="730" y="5971"/>
                </a:lnTo>
                <a:lnTo>
                  <a:pt x="754" y="5949"/>
                </a:lnTo>
                <a:lnTo>
                  <a:pt x="811" y="5888"/>
                </a:lnTo>
                <a:lnTo>
                  <a:pt x="879" y="5814"/>
                </a:lnTo>
                <a:lnTo>
                  <a:pt x="956" y="5728"/>
                </a:lnTo>
                <a:lnTo>
                  <a:pt x="1041" y="5632"/>
                </a:lnTo>
                <a:lnTo>
                  <a:pt x="1130" y="5527"/>
                </a:lnTo>
                <a:lnTo>
                  <a:pt x="1222" y="5419"/>
                </a:lnTo>
                <a:lnTo>
                  <a:pt x="1315" y="5307"/>
                </a:lnTo>
                <a:lnTo>
                  <a:pt x="1405" y="5194"/>
                </a:lnTo>
                <a:lnTo>
                  <a:pt x="1492" y="5085"/>
                </a:lnTo>
                <a:lnTo>
                  <a:pt x="1571" y="4981"/>
                </a:lnTo>
                <a:lnTo>
                  <a:pt x="1608" y="4930"/>
                </a:lnTo>
                <a:lnTo>
                  <a:pt x="1643" y="4883"/>
                </a:lnTo>
                <a:lnTo>
                  <a:pt x="1675" y="4838"/>
                </a:lnTo>
                <a:lnTo>
                  <a:pt x="1704" y="4795"/>
                </a:lnTo>
                <a:lnTo>
                  <a:pt x="1729" y="4755"/>
                </a:lnTo>
                <a:lnTo>
                  <a:pt x="1751" y="4719"/>
                </a:lnTo>
                <a:lnTo>
                  <a:pt x="1769" y="4686"/>
                </a:lnTo>
                <a:lnTo>
                  <a:pt x="1784" y="4657"/>
                </a:lnTo>
                <a:lnTo>
                  <a:pt x="1790" y="4645"/>
                </a:lnTo>
                <a:lnTo>
                  <a:pt x="1794" y="4633"/>
                </a:lnTo>
                <a:lnTo>
                  <a:pt x="1797" y="4622"/>
                </a:lnTo>
                <a:lnTo>
                  <a:pt x="1799" y="4612"/>
                </a:lnTo>
                <a:lnTo>
                  <a:pt x="1802" y="4594"/>
                </a:lnTo>
                <a:lnTo>
                  <a:pt x="1807" y="4576"/>
                </a:lnTo>
                <a:lnTo>
                  <a:pt x="1813" y="4556"/>
                </a:lnTo>
                <a:lnTo>
                  <a:pt x="1821" y="4536"/>
                </a:lnTo>
                <a:lnTo>
                  <a:pt x="1829" y="4515"/>
                </a:lnTo>
                <a:lnTo>
                  <a:pt x="1840" y="4492"/>
                </a:lnTo>
                <a:lnTo>
                  <a:pt x="1851" y="4469"/>
                </a:lnTo>
                <a:lnTo>
                  <a:pt x="1864" y="4446"/>
                </a:lnTo>
                <a:lnTo>
                  <a:pt x="1893" y="4395"/>
                </a:lnTo>
                <a:lnTo>
                  <a:pt x="1926" y="4343"/>
                </a:lnTo>
                <a:lnTo>
                  <a:pt x="1964" y="4286"/>
                </a:lnTo>
                <a:lnTo>
                  <a:pt x="2005" y="4225"/>
                </a:lnTo>
                <a:lnTo>
                  <a:pt x="2051" y="4160"/>
                </a:lnTo>
                <a:lnTo>
                  <a:pt x="2099" y="4092"/>
                </a:lnTo>
                <a:lnTo>
                  <a:pt x="2206" y="3944"/>
                </a:lnTo>
                <a:lnTo>
                  <a:pt x="2325" y="3779"/>
                </a:lnTo>
                <a:lnTo>
                  <a:pt x="2387" y="3691"/>
                </a:lnTo>
                <a:lnTo>
                  <a:pt x="2451" y="3597"/>
                </a:lnTo>
                <a:lnTo>
                  <a:pt x="2513" y="3507"/>
                </a:lnTo>
                <a:lnTo>
                  <a:pt x="2566" y="3425"/>
                </a:lnTo>
                <a:lnTo>
                  <a:pt x="2612" y="3351"/>
                </a:lnTo>
                <a:lnTo>
                  <a:pt x="2652" y="3285"/>
                </a:lnTo>
                <a:lnTo>
                  <a:pt x="2687" y="3226"/>
                </a:lnTo>
                <a:lnTo>
                  <a:pt x="2716" y="3171"/>
                </a:lnTo>
                <a:lnTo>
                  <a:pt x="2741" y="3122"/>
                </a:lnTo>
                <a:lnTo>
                  <a:pt x="2763" y="3077"/>
                </a:lnTo>
                <a:lnTo>
                  <a:pt x="2782" y="3037"/>
                </a:lnTo>
                <a:lnTo>
                  <a:pt x="2799" y="2998"/>
                </a:lnTo>
                <a:lnTo>
                  <a:pt x="2830" y="2927"/>
                </a:lnTo>
                <a:lnTo>
                  <a:pt x="2847" y="2893"/>
                </a:lnTo>
                <a:lnTo>
                  <a:pt x="2863" y="2857"/>
                </a:lnTo>
                <a:lnTo>
                  <a:pt x="2881" y="2823"/>
                </a:lnTo>
                <a:lnTo>
                  <a:pt x="2901" y="2785"/>
                </a:lnTo>
                <a:lnTo>
                  <a:pt x="2913" y="2766"/>
                </a:lnTo>
                <a:lnTo>
                  <a:pt x="2927" y="2745"/>
                </a:lnTo>
                <a:lnTo>
                  <a:pt x="2942" y="2724"/>
                </a:lnTo>
                <a:lnTo>
                  <a:pt x="2960" y="2701"/>
                </a:lnTo>
                <a:lnTo>
                  <a:pt x="2980" y="2678"/>
                </a:lnTo>
                <a:lnTo>
                  <a:pt x="3000" y="2654"/>
                </a:lnTo>
                <a:lnTo>
                  <a:pt x="3045" y="2605"/>
                </a:lnTo>
                <a:lnTo>
                  <a:pt x="3096" y="2553"/>
                </a:lnTo>
                <a:lnTo>
                  <a:pt x="3151" y="2502"/>
                </a:lnTo>
                <a:lnTo>
                  <a:pt x="3207" y="2448"/>
                </a:lnTo>
                <a:lnTo>
                  <a:pt x="3266" y="2395"/>
                </a:lnTo>
                <a:lnTo>
                  <a:pt x="3325" y="2344"/>
                </a:lnTo>
                <a:lnTo>
                  <a:pt x="3384" y="2293"/>
                </a:lnTo>
                <a:lnTo>
                  <a:pt x="3443" y="2245"/>
                </a:lnTo>
                <a:lnTo>
                  <a:pt x="3499" y="2200"/>
                </a:lnTo>
                <a:lnTo>
                  <a:pt x="3552" y="2158"/>
                </a:lnTo>
                <a:lnTo>
                  <a:pt x="3602" y="2120"/>
                </a:lnTo>
                <a:lnTo>
                  <a:pt x="3646" y="2088"/>
                </a:lnTo>
                <a:lnTo>
                  <a:pt x="3685" y="2060"/>
                </a:lnTo>
                <a:lnTo>
                  <a:pt x="3702" y="2048"/>
                </a:lnTo>
                <a:lnTo>
                  <a:pt x="3718" y="2035"/>
                </a:lnTo>
                <a:lnTo>
                  <a:pt x="3734" y="2023"/>
                </a:lnTo>
                <a:lnTo>
                  <a:pt x="3749" y="2009"/>
                </a:lnTo>
                <a:lnTo>
                  <a:pt x="3763" y="1996"/>
                </a:lnTo>
                <a:lnTo>
                  <a:pt x="3777" y="1982"/>
                </a:lnTo>
                <a:lnTo>
                  <a:pt x="3790" y="1968"/>
                </a:lnTo>
                <a:lnTo>
                  <a:pt x="3802" y="1954"/>
                </a:lnTo>
                <a:lnTo>
                  <a:pt x="3812" y="1940"/>
                </a:lnTo>
                <a:lnTo>
                  <a:pt x="3823" y="1926"/>
                </a:lnTo>
                <a:lnTo>
                  <a:pt x="3841" y="1898"/>
                </a:lnTo>
                <a:lnTo>
                  <a:pt x="3856" y="1870"/>
                </a:lnTo>
                <a:lnTo>
                  <a:pt x="3864" y="1856"/>
                </a:lnTo>
                <a:lnTo>
                  <a:pt x="3869" y="1843"/>
                </a:lnTo>
                <a:lnTo>
                  <a:pt x="3875" y="1829"/>
                </a:lnTo>
                <a:lnTo>
                  <a:pt x="3879" y="1816"/>
                </a:lnTo>
                <a:lnTo>
                  <a:pt x="3882" y="1803"/>
                </a:lnTo>
                <a:lnTo>
                  <a:pt x="3884" y="1791"/>
                </a:lnTo>
                <a:lnTo>
                  <a:pt x="3887" y="1778"/>
                </a:lnTo>
                <a:lnTo>
                  <a:pt x="3888" y="1766"/>
                </a:lnTo>
                <a:lnTo>
                  <a:pt x="3889" y="1754"/>
                </a:lnTo>
                <a:lnTo>
                  <a:pt x="3889" y="1742"/>
                </a:lnTo>
                <a:lnTo>
                  <a:pt x="3888" y="1731"/>
                </a:lnTo>
                <a:lnTo>
                  <a:pt x="3885" y="1721"/>
                </a:lnTo>
                <a:lnTo>
                  <a:pt x="3882" y="1711"/>
                </a:lnTo>
                <a:lnTo>
                  <a:pt x="3879" y="1701"/>
                </a:lnTo>
                <a:lnTo>
                  <a:pt x="3875" y="1692"/>
                </a:lnTo>
                <a:lnTo>
                  <a:pt x="3870" y="1684"/>
                </a:lnTo>
                <a:lnTo>
                  <a:pt x="3865" y="1676"/>
                </a:lnTo>
                <a:lnTo>
                  <a:pt x="3859" y="1669"/>
                </a:lnTo>
                <a:lnTo>
                  <a:pt x="3783" y="1596"/>
                </a:lnTo>
                <a:lnTo>
                  <a:pt x="3736" y="1548"/>
                </a:lnTo>
                <a:lnTo>
                  <a:pt x="3711" y="1521"/>
                </a:lnTo>
                <a:lnTo>
                  <a:pt x="3686" y="1493"/>
                </a:lnTo>
                <a:lnTo>
                  <a:pt x="3661" y="1463"/>
                </a:lnTo>
                <a:lnTo>
                  <a:pt x="3636" y="1432"/>
                </a:lnTo>
                <a:lnTo>
                  <a:pt x="3614" y="1399"/>
                </a:lnTo>
                <a:lnTo>
                  <a:pt x="3591" y="1365"/>
                </a:lnTo>
                <a:lnTo>
                  <a:pt x="3571" y="1330"/>
                </a:lnTo>
                <a:lnTo>
                  <a:pt x="3562" y="1312"/>
                </a:lnTo>
                <a:lnTo>
                  <a:pt x="3554" y="1293"/>
                </a:lnTo>
                <a:lnTo>
                  <a:pt x="3545" y="1275"/>
                </a:lnTo>
                <a:lnTo>
                  <a:pt x="3537" y="1257"/>
                </a:lnTo>
                <a:lnTo>
                  <a:pt x="3531" y="1237"/>
                </a:lnTo>
                <a:lnTo>
                  <a:pt x="3526" y="1219"/>
                </a:lnTo>
                <a:lnTo>
                  <a:pt x="3514" y="1177"/>
                </a:lnTo>
                <a:lnTo>
                  <a:pt x="3503" y="1130"/>
                </a:lnTo>
                <a:lnTo>
                  <a:pt x="3493" y="1076"/>
                </a:lnTo>
                <a:lnTo>
                  <a:pt x="3485" y="1019"/>
                </a:lnTo>
                <a:lnTo>
                  <a:pt x="3477" y="958"/>
                </a:lnTo>
                <a:lnTo>
                  <a:pt x="3475" y="926"/>
                </a:lnTo>
                <a:lnTo>
                  <a:pt x="3473" y="894"/>
                </a:lnTo>
                <a:lnTo>
                  <a:pt x="3472" y="860"/>
                </a:lnTo>
                <a:lnTo>
                  <a:pt x="3472" y="828"/>
                </a:lnTo>
                <a:lnTo>
                  <a:pt x="3473" y="794"/>
                </a:lnTo>
                <a:lnTo>
                  <a:pt x="3474" y="760"/>
                </a:lnTo>
                <a:lnTo>
                  <a:pt x="3476" y="727"/>
                </a:lnTo>
                <a:lnTo>
                  <a:pt x="3480" y="694"/>
                </a:lnTo>
                <a:lnTo>
                  <a:pt x="3485" y="660"/>
                </a:lnTo>
                <a:lnTo>
                  <a:pt x="3491" y="627"/>
                </a:lnTo>
                <a:lnTo>
                  <a:pt x="3499" y="594"/>
                </a:lnTo>
                <a:lnTo>
                  <a:pt x="3507" y="562"/>
                </a:lnTo>
                <a:lnTo>
                  <a:pt x="3517" y="531"/>
                </a:lnTo>
                <a:lnTo>
                  <a:pt x="3529" y="499"/>
                </a:lnTo>
                <a:lnTo>
                  <a:pt x="3542" y="469"/>
                </a:lnTo>
                <a:lnTo>
                  <a:pt x="3557" y="440"/>
                </a:lnTo>
                <a:lnTo>
                  <a:pt x="3574" y="412"/>
                </a:lnTo>
                <a:lnTo>
                  <a:pt x="3592" y="386"/>
                </a:lnTo>
                <a:lnTo>
                  <a:pt x="3612" y="360"/>
                </a:lnTo>
                <a:lnTo>
                  <a:pt x="3634" y="335"/>
                </a:lnTo>
                <a:lnTo>
                  <a:pt x="3658" y="313"/>
                </a:lnTo>
                <a:lnTo>
                  <a:pt x="3671" y="302"/>
                </a:lnTo>
                <a:lnTo>
                  <a:pt x="3685" y="291"/>
                </a:lnTo>
                <a:lnTo>
                  <a:pt x="3784" y="216"/>
                </a:lnTo>
                <a:lnTo>
                  <a:pt x="3830" y="183"/>
                </a:lnTo>
                <a:lnTo>
                  <a:pt x="3873" y="153"/>
                </a:lnTo>
                <a:lnTo>
                  <a:pt x="3913" y="125"/>
                </a:lnTo>
                <a:lnTo>
                  <a:pt x="3953" y="100"/>
                </a:lnTo>
                <a:lnTo>
                  <a:pt x="3974" y="89"/>
                </a:lnTo>
                <a:lnTo>
                  <a:pt x="3993" y="78"/>
                </a:lnTo>
                <a:lnTo>
                  <a:pt x="4013" y="69"/>
                </a:lnTo>
                <a:lnTo>
                  <a:pt x="4034" y="59"/>
                </a:lnTo>
                <a:lnTo>
                  <a:pt x="4055" y="50"/>
                </a:lnTo>
                <a:lnTo>
                  <a:pt x="4077" y="43"/>
                </a:lnTo>
                <a:lnTo>
                  <a:pt x="4098" y="35"/>
                </a:lnTo>
                <a:lnTo>
                  <a:pt x="4121" y="29"/>
                </a:lnTo>
                <a:lnTo>
                  <a:pt x="4144" y="24"/>
                </a:lnTo>
                <a:lnTo>
                  <a:pt x="4169" y="18"/>
                </a:lnTo>
                <a:lnTo>
                  <a:pt x="4194" y="14"/>
                </a:lnTo>
                <a:lnTo>
                  <a:pt x="4221" y="10"/>
                </a:lnTo>
                <a:lnTo>
                  <a:pt x="4249" y="6"/>
                </a:lnTo>
                <a:lnTo>
                  <a:pt x="4277" y="4"/>
                </a:lnTo>
                <a:lnTo>
                  <a:pt x="4308" y="2"/>
                </a:lnTo>
                <a:lnTo>
                  <a:pt x="4339" y="0"/>
                </a:lnTo>
                <a:lnTo>
                  <a:pt x="4406" y="0"/>
                </a:lnTo>
                <a:lnTo>
                  <a:pt x="4482" y="1"/>
                </a:lnTo>
                <a:lnTo>
                  <a:pt x="4626" y="6"/>
                </a:lnTo>
                <a:lnTo>
                  <a:pt x="4743" y="11"/>
                </a:lnTo>
                <a:lnTo>
                  <a:pt x="4792" y="14"/>
                </a:lnTo>
                <a:lnTo>
                  <a:pt x="4836" y="17"/>
                </a:lnTo>
                <a:lnTo>
                  <a:pt x="4876" y="20"/>
                </a:lnTo>
                <a:lnTo>
                  <a:pt x="4911" y="25"/>
                </a:lnTo>
                <a:lnTo>
                  <a:pt x="4943" y="30"/>
                </a:lnTo>
                <a:lnTo>
                  <a:pt x="4972" y="37"/>
                </a:lnTo>
                <a:lnTo>
                  <a:pt x="4996" y="44"/>
                </a:lnTo>
                <a:lnTo>
                  <a:pt x="5019" y="53"/>
                </a:lnTo>
                <a:lnTo>
                  <a:pt x="5038" y="62"/>
                </a:lnTo>
                <a:lnTo>
                  <a:pt x="5058" y="74"/>
                </a:lnTo>
                <a:lnTo>
                  <a:pt x="5075" y="88"/>
                </a:lnTo>
                <a:lnTo>
                  <a:pt x="5091" y="103"/>
                </a:lnTo>
                <a:lnTo>
                  <a:pt x="5120" y="133"/>
                </a:lnTo>
                <a:lnTo>
                  <a:pt x="5132" y="147"/>
                </a:lnTo>
                <a:lnTo>
                  <a:pt x="5141" y="160"/>
                </a:lnTo>
                <a:lnTo>
                  <a:pt x="5150" y="172"/>
                </a:lnTo>
                <a:lnTo>
                  <a:pt x="5156" y="185"/>
                </a:lnTo>
                <a:lnTo>
                  <a:pt x="5163" y="197"/>
                </a:lnTo>
                <a:lnTo>
                  <a:pt x="5167" y="209"/>
                </a:lnTo>
                <a:lnTo>
                  <a:pt x="5170" y="223"/>
                </a:lnTo>
                <a:lnTo>
                  <a:pt x="5174" y="237"/>
                </a:lnTo>
                <a:lnTo>
                  <a:pt x="5176" y="251"/>
                </a:lnTo>
                <a:lnTo>
                  <a:pt x="5177" y="269"/>
                </a:lnTo>
                <a:lnTo>
                  <a:pt x="5178" y="305"/>
                </a:lnTo>
                <a:lnTo>
                  <a:pt x="5178" y="349"/>
                </a:lnTo>
                <a:lnTo>
                  <a:pt x="5178" y="373"/>
                </a:lnTo>
                <a:lnTo>
                  <a:pt x="5177" y="395"/>
                </a:lnTo>
                <a:lnTo>
                  <a:pt x="5172" y="436"/>
                </a:lnTo>
                <a:lnTo>
                  <a:pt x="5167" y="473"/>
                </a:lnTo>
                <a:lnTo>
                  <a:pt x="5164" y="509"/>
                </a:lnTo>
                <a:lnTo>
                  <a:pt x="5163" y="526"/>
                </a:lnTo>
                <a:lnTo>
                  <a:pt x="5163" y="545"/>
                </a:lnTo>
                <a:lnTo>
                  <a:pt x="5164" y="563"/>
                </a:lnTo>
                <a:lnTo>
                  <a:pt x="5166" y="582"/>
                </a:lnTo>
                <a:lnTo>
                  <a:pt x="5169" y="602"/>
                </a:lnTo>
                <a:lnTo>
                  <a:pt x="5176" y="623"/>
                </a:lnTo>
                <a:lnTo>
                  <a:pt x="5183" y="644"/>
                </a:lnTo>
                <a:lnTo>
                  <a:pt x="5193" y="668"/>
                </a:lnTo>
                <a:lnTo>
                  <a:pt x="5203" y="694"/>
                </a:lnTo>
                <a:lnTo>
                  <a:pt x="5210" y="720"/>
                </a:lnTo>
                <a:lnTo>
                  <a:pt x="5217" y="747"/>
                </a:lnTo>
                <a:lnTo>
                  <a:pt x="5221" y="774"/>
                </a:lnTo>
                <a:lnTo>
                  <a:pt x="5225" y="802"/>
                </a:lnTo>
                <a:lnTo>
                  <a:pt x="5227" y="830"/>
                </a:lnTo>
                <a:lnTo>
                  <a:pt x="5232" y="886"/>
                </a:lnTo>
                <a:lnTo>
                  <a:pt x="5234" y="939"/>
                </a:lnTo>
                <a:lnTo>
                  <a:pt x="5236" y="963"/>
                </a:lnTo>
                <a:lnTo>
                  <a:pt x="5239" y="986"/>
                </a:lnTo>
                <a:lnTo>
                  <a:pt x="5242" y="1008"/>
                </a:lnTo>
                <a:lnTo>
                  <a:pt x="5248" y="1028"/>
                </a:lnTo>
                <a:lnTo>
                  <a:pt x="5253" y="1045"/>
                </a:lnTo>
                <a:lnTo>
                  <a:pt x="5257" y="1053"/>
                </a:lnTo>
                <a:lnTo>
                  <a:pt x="5262" y="1060"/>
                </a:lnTo>
                <a:lnTo>
                  <a:pt x="5276" y="1081"/>
                </a:lnTo>
                <a:lnTo>
                  <a:pt x="5293" y="1102"/>
                </a:lnTo>
                <a:lnTo>
                  <a:pt x="5329" y="1145"/>
                </a:lnTo>
                <a:lnTo>
                  <a:pt x="5347" y="1168"/>
                </a:lnTo>
                <a:lnTo>
                  <a:pt x="5362" y="1190"/>
                </a:lnTo>
                <a:lnTo>
                  <a:pt x="5368" y="1201"/>
                </a:lnTo>
                <a:lnTo>
                  <a:pt x="5373" y="1212"/>
                </a:lnTo>
                <a:lnTo>
                  <a:pt x="5378" y="1222"/>
                </a:lnTo>
                <a:lnTo>
                  <a:pt x="5381" y="1234"/>
                </a:lnTo>
                <a:lnTo>
                  <a:pt x="5386" y="1256"/>
                </a:lnTo>
                <a:lnTo>
                  <a:pt x="5388" y="1276"/>
                </a:lnTo>
                <a:lnTo>
                  <a:pt x="5389" y="1287"/>
                </a:lnTo>
                <a:lnTo>
                  <a:pt x="5389" y="1296"/>
                </a:lnTo>
                <a:lnTo>
                  <a:pt x="5387" y="1306"/>
                </a:lnTo>
                <a:lnTo>
                  <a:pt x="5385" y="1316"/>
                </a:lnTo>
                <a:lnTo>
                  <a:pt x="5383" y="1324"/>
                </a:lnTo>
                <a:lnTo>
                  <a:pt x="5379" y="1333"/>
                </a:lnTo>
                <a:lnTo>
                  <a:pt x="5372" y="1342"/>
                </a:lnTo>
                <a:lnTo>
                  <a:pt x="5366" y="1350"/>
                </a:lnTo>
                <a:lnTo>
                  <a:pt x="5357" y="1358"/>
                </a:lnTo>
                <a:lnTo>
                  <a:pt x="5348" y="1365"/>
                </a:lnTo>
                <a:lnTo>
                  <a:pt x="5336" y="1373"/>
                </a:lnTo>
                <a:lnTo>
                  <a:pt x="5323" y="1379"/>
                </a:lnTo>
                <a:lnTo>
                  <a:pt x="5309" y="1386"/>
                </a:lnTo>
                <a:lnTo>
                  <a:pt x="5297" y="1394"/>
                </a:lnTo>
                <a:lnTo>
                  <a:pt x="5286" y="1404"/>
                </a:lnTo>
                <a:lnTo>
                  <a:pt x="5278" y="1414"/>
                </a:lnTo>
                <a:lnTo>
                  <a:pt x="5271" y="1424"/>
                </a:lnTo>
                <a:lnTo>
                  <a:pt x="5265" y="1435"/>
                </a:lnTo>
                <a:lnTo>
                  <a:pt x="5261" y="1447"/>
                </a:lnTo>
                <a:lnTo>
                  <a:pt x="5257" y="1460"/>
                </a:lnTo>
                <a:lnTo>
                  <a:pt x="5254" y="1473"/>
                </a:lnTo>
                <a:lnTo>
                  <a:pt x="5252" y="1486"/>
                </a:lnTo>
                <a:lnTo>
                  <a:pt x="5251" y="1512"/>
                </a:lnTo>
                <a:lnTo>
                  <a:pt x="5251" y="1540"/>
                </a:lnTo>
                <a:lnTo>
                  <a:pt x="5251" y="1567"/>
                </a:lnTo>
                <a:lnTo>
                  <a:pt x="5251" y="1600"/>
                </a:lnTo>
                <a:lnTo>
                  <a:pt x="5253" y="1640"/>
                </a:lnTo>
                <a:lnTo>
                  <a:pt x="5257" y="1730"/>
                </a:lnTo>
                <a:lnTo>
                  <a:pt x="5265" y="1839"/>
                </a:lnTo>
                <a:lnTo>
                  <a:pt x="5264" y="1844"/>
                </a:lnTo>
                <a:lnTo>
                  <a:pt x="5259" y="1857"/>
                </a:lnTo>
                <a:lnTo>
                  <a:pt x="5255" y="1867"/>
                </a:lnTo>
                <a:lnTo>
                  <a:pt x="5250" y="1877"/>
                </a:lnTo>
                <a:lnTo>
                  <a:pt x="5242" y="1888"/>
                </a:lnTo>
                <a:lnTo>
                  <a:pt x="5233" y="1899"/>
                </a:lnTo>
                <a:lnTo>
                  <a:pt x="5221" y="1911"/>
                </a:lnTo>
                <a:lnTo>
                  <a:pt x="5206" y="1923"/>
                </a:lnTo>
                <a:lnTo>
                  <a:pt x="5188" y="1935"/>
                </a:lnTo>
                <a:lnTo>
                  <a:pt x="5167" y="1945"/>
                </a:lnTo>
                <a:lnTo>
                  <a:pt x="5143" y="1954"/>
                </a:lnTo>
                <a:lnTo>
                  <a:pt x="5129" y="1958"/>
                </a:lnTo>
                <a:lnTo>
                  <a:pt x="5116" y="1962"/>
                </a:lnTo>
                <a:lnTo>
                  <a:pt x="5100" y="1966"/>
                </a:lnTo>
                <a:lnTo>
                  <a:pt x="5083" y="1969"/>
                </a:lnTo>
                <a:lnTo>
                  <a:pt x="5066" y="1971"/>
                </a:lnTo>
                <a:lnTo>
                  <a:pt x="5048" y="1973"/>
                </a:lnTo>
                <a:lnTo>
                  <a:pt x="5026" y="1974"/>
                </a:lnTo>
                <a:lnTo>
                  <a:pt x="5006" y="1975"/>
                </a:lnTo>
                <a:lnTo>
                  <a:pt x="4969" y="1974"/>
                </a:lnTo>
                <a:lnTo>
                  <a:pt x="4953" y="1974"/>
                </a:lnTo>
                <a:lnTo>
                  <a:pt x="4938" y="1975"/>
                </a:lnTo>
                <a:lnTo>
                  <a:pt x="4925" y="1977"/>
                </a:lnTo>
                <a:lnTo>
                  <a:pt x="4914" y="1981"/>
                </a:lnTo>
                <a:lnTo>
                  <a:pt x="4908" y="1984"/>
                </a:lnTo>
                <a:lnTo>
                  <a:pt x="4904" y="1987"/>
                </a:lnTo>
                <a:lnTo>
                  <a:pt x="4900" y="1991"/>
                </a:lnTo>
                <a:lnTo>
                  <a:pt x="4895" y="1996"/>
                </a:lnTo>
                <a:lnTo>
                  <a:pt x="4892" y="2001"/>
                </a:lnTo>
                <a:lnTo>
                  <a:pt x="4889" y="2008"/>
                </a:lnTo>
                <a:lnTo>
                  <a:pt x="4887" y="2015"/>
                </a:lnTo>
                <a:lnTo>
                  <a:pt x="4885" y="2024"/>
                </a:lnTo>
                <a:lnTo>
                  <a:pt x="4882" y="2033"/>
                </a:lnTo>
                <a:lnTo>
                  <a:pt x="4882" y="2044"/>
                </a:lnTo>
                <a:lnTo>
                  <a:pt x="4881" y="2068"/>
                </a:lnTo>
                <a:lnTo>
                  <a:pt x="4883" y="2098"/>
                </a:lnTo>
                <a:lnTo>
                  <a:pt x="4888" y="2133"/>
                </a:lnTo>
                <a:lnTo>
                  <a:pt x="4891" y="2151"/>
                </a:lnTo>
                <a:lnTo>
                  <a:pt x="4896" y="2171"/>
                </a:lnTo>
                <a:lnTo>
                  <a:pt x="4903" y="2190"/>
                </a:lnTo>
                <a:lnTo>
                  <a:pt x="4911" y="2208"/>
                </a:lnTo>
                <a:lnTo>
                  <a:pt x="4921" y="2228"/>
                </a:lnTo>
                <a:lnTo>
                  <a:pt x="4932" y="2246"/>
                </a:lnTo>
                <a:lnTo>
                  <a:pt x="4944" y="2265"/>
                </a:lnTo>
                <a:lnTo>
                  <a:pt x="4957" y="2284"/>
                </a:lnTo>
                <a:lnTo>
                  <a:pt x="4971" y="2303"/>
                </a:lnTo>
                <a:lnTo>
                  <a:pt x="4986" y="2321"/>
                </a:lnTo>
                <a:lnTo>
                  <a:pt x="5018" y="2360"/>
                </a:lnTo>
                <a:lnTo>
                  <a:pt x="5052" y="2399"/>
                </a:lnTo>
                <a:lnTo>
                  <a:pt x="5090" y="2437"/>
                </a:lnTo>
                <a:lnTo>
                  <a:pt x="5166" y="2518"/>
                </a:lnTo>
                <a:lnTo>
                  <a:pt x="5204" y="2560"/>
                </a:lnTo>
                <a:lnTo>
                  <a:pt x="5241" y="2602"/>
                </a:lnTo>
                <a:lnTo>
                  <a:pt x="5277" y="2646"/>
                </a:lnTo>
                <a:lnTo>
                  <a:pt x="5294" y="2668"/>
                </a:lnTo>
                <a:lnTo>
                  <a:pt x="5310" y="2691"/>
                </a:lnTo>
                <a:lnTo>
                  <a:pt x="5325" y="2713"/>
                </a:lnTo>
                <a:lnTo>
                  <a:pt x="5340" y="2737"/>
                </a:lnTo>
                <a:lnTo>
                  <a:pt x="5354" y="2761"/>
                </a:lnTo>
                <a:lnTo>
                  <a:pt x="5367" y="2785"/>
                </a:lnTo>
                <a:lnTo>
                  <a:pt x="5380" y="2811"/>
                </a:lnTo>
                <a:lnTo>
                  <a:pt x="5396" y="2841"/>
                </a:lnTo>
                <a:lnTo>
                  <a:pt x="5435" y="2909"/>
                </a:lnTo>
                <a:lnTo>
                  <a:pt x="5482" y="2986"/>
                </a:lnTo>
                <a:lnTo>
                  <a:pt x="5535" y="3072"/>
                </a:lnTo>
                <a:lnTo>
                  <a:pt x="5594" y="3163"/>
                </a:lnTo>
                <a:lnTo>
                  <a:pt x="5656" y="3259"/>
                </a:lnTo>
                <a:lnTo>
                  <a:pt x="5720" y="3358"/>
                </a:lnTo>
                <a:lnTo>
                  <a:pt x="5787" y="3455"/>
                </a:lnTo>
                <a:lnTo>
                  <a:pt x="5854" y="3552"/>
                </a:lnTo>
                <a:lnTo>
                  <a:pt x="5919" y="3646"/>
                </a:lnTo>
                <a:lnTo>
                  <a:pt x="5981" y="3734"/>
                </a:lnTo>
                <a:lnTo>
                  <a:pt x="6039" y="3813"/>
                </a:lnTo>
                <a:lnTo>
                  <a:pt x="6093" y="3883"/>
                </a:lnTo>
                <a:lnTo>
                  <a:pt x="6139" y="3942"/>
                </a:lnTo>
                <a:lnTo>
                  <a:pt x="6160" y="3967"/>
                </a:lnTo>
                <a:lnTo>
                  <a:pt x="6178" y="3988"/>
                </a:lnTo>
                <a:lnTo>
                  <a:pt x="6194" y="4005"/>
                </a:lnTo>
                <a:lnTo>
                  <a:pt x="6208" y="4018"/>
                </a:lnTo>
                <a:lnTo>
                  <a:pt x="6222" y="4029"/>
                </a:lnTo>
                <a:lnTo>
                  <a:pt x="6237" y="4042"/>
                </a:lnTo>
                <a:lnTo>
                  <a:pt x="6277" y="4070"/>
                </a:lnTo>
                <a:lnTo>
                  <a:pt x="6324" y="4100"/>
                </a:lnTo>
                <a:lnTo>
                  <a:pt x="6378" y="4133"/>
                </a:lnTo>
                <a:lnTo>
                  <a:pt x="6438" y="4168"/>
                </a:lnTo>
                <a:lnTo>
                  <a:pt x="6502" y="4204"/>
                </a:lnTo>
                <a:lnTo>
                  <a:pt x="6571" y="4240"/>
                </a:lnTo>
                <a:lnTo>
                  <a:pt x="6641" y="4275"/>
                </a:lnTo>
                <a:lnTo>
                  <a:pt x="6713" y="4310"/>
                </a:lnTo>
                <a:lnTo>
                  <a:pt x="6785" y="4343"/>
                </a:lnTo>
                <a:lnTo>
                  <a:pt x="6856" y="4374"/>
                </a:lnTo>
                <a:lnTo>
                  <a:pt x="6924" y="4402"/>
                </a:lnTo>
                <a:lnTo>
                  <a:pt x="6989" y="4425"/>
                </a:lnTo>
                <a:lnTo>
                  <a:pt x="7019" y="4436"/>
                </a:lnTo>
                <a:lnTo>
                  <a:pt x="7049" y="4445"/>
                </a:lnTo>
                <a:lnTo>
                  <a:pt x="7077" y="4452"/>
                </a:lnTo>
                <a:lnTo>
                  <a:pt x="7103" y="4459"/>
                </a:lnTo>
                <a:lnTo>
                  <a:pt x="7128" y="4464"/>
                </a:lnTo>
                <a:lnTo>
                  <a:pt x="7150" y="4467"/>
                </a:lnTo>
                <a:lnTo>
                  <a:pt x="7175" y="4472"/>
                </a:lnTo>
                <a:lnTo>
                  <a:pt x="7203" y="4476"/>
                </a:lnTo>
                <a:lnTo>
                  <a:pt x="7273" y="4490"/>
                </a:lnTo>
                <a:lnTo>
                  <a:pt x="7357" y="4509"/>
                </a:lnTo>
                <a:lnTo>
                  <a:pt x="7452" y="4532"/>
                </a:lnTo>
                <a:lnTo>
                  <a:pt x="7667" y="4584"/>
                </a:lnTo>
                <a:lnTo>
                  <a:pt x="7896" y="4641"/>
                </a:lnTo>
                <a:lnTo>
                  <a:pt x="8119" y="4696"/>
                </a:lnTo>
                <a:lnTo>
                  <a:pt x="8222" y="4720"/>
                </a:lnTo>
                <a:lnTo>
                  <a:pt x="8316" y="4741"/>
                </a:lnTo>
                <a:lnTo>
                  <a:pt x="8396" y="4757"/>
                </a:lnTo>
                <a:lnTo>
                  <a:pt x="8432" y="4764"/>
                </a:lnTo>
                <a:lnTo>
                  <a:pt x="8463" y="4769"/>
                </a:lnTo>
                <a:lnTo>
                  <a:pt x="8491" y="4772"/>
                </a:lnTo>
                <a:lnTo>
                  <a:pt x="8514" y="4775"/>
                </a:lnTo>
                <a:lnTo>
                  <a:pt x="8531" y="4775"/>
                </a:lnTo>
                <a:lnTo>
                  <a:pt x="8537" y="4773"/>
                </a:lnTo>
                <a:lnTo>
                  <a:pt x="8543" y="4772"/>
                </a:lnTo>
                <a:lnTo>
                  <a:pt x="8560" y="4767"/>
                </a:lnTo>
                <a:lnTo>
                  <a:pt x="8573" y="4761"/>
                </a:lnTo>
                <a:lnTo>
                  <a:pt x="8583" y="4753"/>
                </a:lnTo>
                <a:lnTo>
                  <a:pt x="8591" y="4746"/>
                </a:lnTo>
                <a:lnTo>
                  <a:pt x="8596" y="4738"/>
                </a:lnTo>
                <a:lnTo>
                  <a:pt x="8601" y="4730"/>
                </a:lnTo>
                <a:lnTo>
                  <a:pt x="8608" y="4714"/>
                </a:lnTo>
                <a:lnTo>
                  <a:pt x="8612" y="4706"/>
                </a:lnTo>
                <a:lnTo>
                  <a:pt x="8619" y="4698"/>
                </a:lnTo>
                <a:lnTo>
                  <a:pt x="8626" y="4690"/>
                </a:lnTo>
                <a:lnTo>
                  <a:pt x="8637" y="4682"/>
                </a:lnTo>
                <a:lnTo>
                  <a:pt x="8651" y="4675"/>
                </a:lnTo>
                <a:lnTo>
                  <a:pt x="8668" y="4668"/>
                </a:lnTo>
                <a:lnTo>
                  <a:pt x="8690" y="4662"/>
                </a:lnTo>
                <a:lnTo>
                  <a:pt x="8718" y="4656"/>
                </a:lnTo>
                <a:lnTo>
                  <a:pt x="8751" y="4651"/>
                </a:lnTo>
                <a:lnTo>
                  <a:pt x="8791" y="4648"/>
                </a:lnTo>
                <a:lnTo>
                  <a:pt x="8837" y="4646"/>
                </a:lnTo>
                <a:lnTo>
                  <a:pt x="8887" y="4643"/>
                </a:lnTo>
                <a:lnTo>
                  <a:pt x="8995" y="4641"/>
                </a:lnTo>
                <a:lnTo>
                  <a:pt x="9107" y="4640"/>
                </a:lnTo>
                <a:lnTo>
                  <a:pt x="9213" y="4638"/>
                </a:lnTo>
                <a:lnTo>
                  <a:pt x="9260" y="4636"/>
                </a:lnTo>
                <a:lnTo>
                  <a:pt x="9302" y="4634"/>
                </a:lnTo>
                <a:lnTo>
                  <a:pt x="9339" y="4631"/>
                </a:lnTo>
                <a:lnTo>
                  <a:pt x="9368" y="4626"/>
                </a:lnTo>
                <a:lnTo>
                  <a:pt x="9379" y="4623"/>
                </a:lnTo>
                <a:lnTo>
                  <a:pt x="9388" y="4620"/>
                </a:lnTo>
                <a:lnTo>
                  <a:pt x="9394" y="4617"/>
                </a:lnTo>
                <a:lnTo>
                  <a:pt x="9399" y="4612"/>
                </a:lnTo>
                <a:lnTo>
                  <a:pt x="9407" y="4596"/>
                </a:lnTo>
                <a:lnTo>
                  <a:pt x="9420" y="4566"/>
                </a:lnTo>
                <a:lnTo>
                  <a:pt x="9459" y="4469"/>
                </a:lnTo>
                <a:lnTo>
                  <a:pt x="9508" y="4342"/>
                </a:lnTo>
                <a:lnTo>
                  <a:pt x="9562" y="4198"/>
                </a:lnTo>
                <a:lnTo>
                  <a:pt x="9660" y="3933"/>
                </a:lnTo>
                <a:lnTo>
                  <a:pt x="9704" y="3815"/>
                </a:lnTo>
                <a:lnTo>
                  <a:pt x="12314" y="4670"/>
                </a:lnTo>
                <a:lnTo>
                  <a:pt x="11400" y="7630"/>
                </a:lnTo>
                <a:lnTo>
                  <a:pt x="8747" y="6860"/>
                </a:lnTo>
                <a:lnTo>
                  <a:pt x="9066" y="5946"/>
                </a:lnTo>
                <a:lnTo>
                  <a:pt x="9211" y="5424"/>
                </a:lnTo>
                <a:lnTo>
                  <a:pt x="9190" y="5414"/>
                </a:lnTo>
                <a:lnTo>
                  <a:pt x="9169" y="5402"/>
                </a:lnTo>
                <a:lnTo>
                  <a:pt x="9140" y="5389"/>
                </a:lnTo>
                <a:lnTo>
                  <a:pt x="9107" y="5375"/>
                </a:lnTo>
                <a:lnTo>
                  <a:pt x="9088" y="5370"/>
                </a:lnTo>
                <a:lnTo>
                  <a:pt x="9070" y="5363"/>
                </a:lnTo>
                <a:lnTo>
                  <a:pt x="9051" y="5359"/>
                </a:lnTo>
                <a:lnTo>
                  <a:pt x="9031" y="5356"/>
                </a:lnTo>
                <a:lnTo>
                  <a:pt x="9012" y="5353"/>
                </a:lnTo>
                <a:lnTo>
                  <a:pt x="8993" y="5352"/>
                </a:lnTo>
                <a:lnTo>
                  <a:pt x="8971" y="5351"/>
                </a:lnTo>
                <a:lnTo>
                  <a:pt x="8943" y="5350"/>
                </a:lnTo>
                <a:lnTo>
                  <a:pt x="8878" y="5343"/>
                </a:lnTo>
                <a:lnTo>
                  <a:pt x="8801" y="5334"/>
                </a:lnTo>
                <a:lnTo>
                  <a:pt x="8723" y="5323"/>
                </a:lnTo>
                <a:lnTo>
                  <a:pt x="8587" y="5303"/>
                </a:lnTo>
                <a:lnTo>
                  <a:pt x="8529" y="5294"/>
                </a:lnTo>
                <a:lnTo>
                  <a:pt x="8511" y="5319"/>
                </a:lnTo>
                <a:lnTo>
                  <a:pt x="8493" y="5345"/>
                </a:lnTo>
                <a:lnTo>
                  <a:pt x="8471" y="5374"/>
                </a:lnTo>
                <a:lnTo>
                  <a:pt x="8458" y="5389"/>
                </a:lnTo>
                <a:lnTo>
                  <a:pt x="8445" y="5403"/>
                </a:lnTo>
                <a:lnTo>
                  <a:pt x="8432" y="5417"/>
                </a:lnTo>
                <a:lnTo>
                  <a:pt x="8418" y="5429"/>
                </a:lnTo>
                <a:lnTo>
                  <a:pt x="8405" y="5439"/>
                </a:lnTo>
                <a:lnTo>
                  <a:pt x="8392" y="5447"/>
                </a:lnTo>
                <a:lnTo>
                  <a:pt x="8387" y="5450"/>
                </a:lnTo>
                <a:lnTo>
                  <a:pt x="8380" y="5452"/>
                </a:lnTo>
                <a:lnTo>
                  <a:pt x="8375" y="5453"/>
                </a:lnTo>
                <a:lnTo>
                  <a:pt x="8369" y="5453"/>
                </a:lnTo>
                <a:lnTo>
                  <a:pt x="8337" y="5459"/>
                </a:lnTo>
                <a:lnTo>
                  <a:pt x="8300" y="5463"/>
                </a:lnTo>
                <a:lnTo>
                  <a:pt x="8252" y="5468"/>
                </a:lnTo>
                <a:lnTo>
                  <a:pt x="8198" y="5474"/>
                </a:lnTo>
                <a:lnTo>
                  <a:pt x="8136" y="5478"/>
                </a:lnTo>
                <a:lnTo>
                  <a:pt x="8072" y="5481"/>
                </a:lnTo>
                <a:lnTo>
                  <a:pt x="8006" y="5482"/>
                </a:lnTo>
                <a:lnTo>
                  <a:pt x="7972" y="5483"/>
                </a:lnTo>
                <a:lnTo>
                  <a:pt x="7934" y="5486"/>
                </a:lnTo>
                <a:lnTo>
                  <a:pt x="7852" y="5490"/>
                </a:lnTo>
                <a:lnTo>
                  <a:pt x="7759" y="5495"/>
                </a:lnTo>
                <a:lnTo>
                  <a:pt x="7711" y="5497"/>
                </a:lnTo>
                <a:lnTo>
                  <a:pt x="7661" y="5498"/>
                </a:lnTo>
                <a:lnTo>
                  <a:pt x="7609" y="5498"/>
                </a:lnTo>
                <a:lnTo>
                  <a:pt x="7556" y="5497"/>
                </a:lnTo>
                <a:lnTo>
                  <a:pt x="7503" y="5494"/>
                </a:lnTo>
                <a:lnTo>
                  <a:pt x="7450" y="5489"/>
                </a:lnTo>
                <a:lnTo>
                  <a:pt x="7423" y="5486"/>
                </a:lnTo>
                <a:lnTo>
                  <a:pt x="7396" y="5481"/>
                </a:lnTo>
                <a:lnTo>
                  <a:pt x="7369" y="5476"/>
                </a:lnTo>
                <a:lnTo>
                  <a:pt x="7343" y="5471"/>
                </a:lnTo>
                <a:lnTo>
                  <a:pt x="7317" y="5464"/>
                </a:lnTo>
                <a:lnTo>
                  <a:pt x="7290" y="5457"/>
                </a:lnTo>
                <a:lnTo>
                  <a:pt x="7264" y="5448"/>
                </a:lnTo>
                <a:lnTo>
                  <a:pt x="7237" y="5439"/>
                </a:lnTo>
                <a:lnTo>
                  <a:pt x="7005" y="5355"/>
                </a:lnTo>
                <a:lnTo>
                  <a:pt x="6748" y="5262"/>
                </a:lnTo>
                <a:lnTo>
                  <a:pt x="6508" y="5174"/>
                </a:lnTo>
                <a:lnTo>
                  <a:pt x="6406" y="5136"/>
                </a:lnTo>
                <a:lnTo>
                  <a:pt x="6324" y="5105"/>
                </a:lnTo>
                <a:lnTo>
                  <a:pt x="6281" y="5088"/>
                </a:lnTo>
                <a:lnTo>
                  <a:pt x="6224" y="5062"/>
                </a:lnTo>
                <a:lnTo>
                  <a:pt x="6157" y="5030"/>
                </a:lnTo>
                <a:lnTo>
                  <a:pt x="6079" y="4994"/>
                </a:lnTo>
                <a:lnTo>
                  <a:pt x="5906" y="4909"/>
                </a:lnTo>
                <a:lnTo>
                  <a:pt x="5724" y="4817"/>
                </a:lnTo>
                <a:lnTo>
                  <a:pt x="5551" y="4729"/>
                </a:lnTo>
                <a:lnTo>
                  <a:pt x="5405" y="4655"/>
                </a:lnTo>
                <a:lnTo>
                  <a:pt x="5265" y="4583"/>
                </a:lnTo>
                <a:lnTo>
                  <a:pt x="5249" y="4692"/>
                </a:lnTo>
                <a:lnTo>
                  <a:pt x="5211" y="4937"/>
                </a:lnTo>
                <a:lnTo>
                  <a:pt x="5189" y="5074"/>
                </a:lnTo>
                <a:lnTo>
                  <a:pt x="5167" y="5202"/>
                </a:lnTo>
                <a:lnTo>
                  <a:pt x="5149" y="5304"/>
                </a:lnTo>
                <a:lnTo>
                  <a:pt x="5140" y="5342"/>
                </a:lnTo>
                <a:lnTo>
                  <a:pt x="5134" y="5367"/>
                </a:lnTo>
                <a:lnTo>
                  <a:pt x="5128" y="5390"/>
                </a:lnTo>
                <a:lnTo>
                  <a:pt x="5122" y="5420"/>
                </a:lnTo>
                <a:lnTo>
                  <a:pt x="5107" y="5497"/>
                </a:lnTo>
                <a:lnTo>
                  <a:pt x="5090" y="5592"/>
                </a:lnTo>
                <a:lnTo>
                  <a:pt x="5069" y="5695"/>
                </a:lnTo>
                <a:lnTo>
                  <a:pt x="5059" y="5748"/>
                </a:lnTo>
                <a:lnTo>
                  <a:pt x="5047" y="5798"/>
                </a:lnTo>
                <a:lnTo>
                  <a:pt x="5034" y="5849"/>
                </a:lnTo>
                <a:lnTo>
                  <a:pt x="5020" y="5895"/>
                </a:lnTo>
                <a:lnTo>
                  <a:pt x="5006" y="5938"/>
                </a:lnTo>
                <a:lnTo>
                  <a:pt x="5000" y="5957"/>
                </a:lnTo>
                <a:lnTo>
                  <a:pt x="4992" y="5976"/>
                </a:lnTo>
                <a:lnTo>
                  <a:pt x="4984" y="5993"/>
                </a:lnTo>
                <a:lnTo>
                  <a:pt x="4976" y="6009"/>
                </a:lnTo>
                <a:lnTo>
                  <a:pt x="4968" y="6022"/>
                </a:lnTo>
                <a:lnTo>
                  <a:pt x="4961" y="6033"/>
                </a:lnTo>
                <a:lnTo>
                  <a:pt x="4931" y="6073"/>
                </a:lnTo>
                <a:lnTo>
                  <a:pt x="4908" y="6105"/>
                </a:lnTo>
                <a:lnTo>
                  <a:pt x="4890" y="6132"/>
                </a:lnTo>
                <a:lnTo>
                  <a:pt x="4883" y="6145"/>
                </a:lnTo>
                <a:lnTo>
                  <a:pt x="4877" y="6157"/>
                </a:lnTo>
                <a:lnTo>
                  <a:pt x="4873" y="6170"/>
                </a:lnTo>
                <a:lnTo>
                  <a:pt x="4868" y="6182"/>
                </a:lnTo>
                <a:lnTo>
                  <a:pt x="4865" y="6196"/>
                </a:lnTo>
                <a:lnTo>
                  <a:pt x="4863" y="6210"/>
                </a:lnTo>
                <a:lnTo>
                  <a:pt x="4861" y="6225"/>
                </a:lnTo>
                <a:lnTo>
                  <a:pt x="4860" y="6242"/>
                </a:lnTo>
                <a:lnTo>
                  <a:pt x="4859" y="6280"/>
                </a:lnTo>
                <a:lnTo>
                  <a:pt x="4860" y="6292"/>
                </a:lnTo>
                <a:lnTo>
                  <a:pt x="4861" y="6304"/>
                </a:lnTo>
                <a:lnTo>
                  <a:pt x="4864" y="6317"/>
                </a:lnTo>
                <a:lnTo>
                  <a:pt x="4867" y="6331"/>
                </a:lnTo>
                <a:lnTo>
                  <a:pt x="4877" y="6361"/>
                </a:lnTo>
                <a:lnTo>
                  <a:pt x="4890" y="6394"/>
                </a:lnTo>
                <a:lnTo>
                  <a:pt x="4905" y="6430"/>
                </a:lnTo>
                <a:lnTo>
                  <a:pt x="4922" y="6467"/>
                </a:lnTo>
                <a:lnTo>
                  <a:pt x="4961" y="6549"/>
                </a:lnTo>
                <a:lnTo>
                  <a:pt x="5003" y="6635"/>
                </a:lnTo>
                <a:lnTo>
                  <a:pt x="5023" y="6680"/>
                </a:lnTo>
                <a:lnTo>
                  <a:pt x="5042" y="6725"/>
                </a:lnTo>
                <a:lnTo>
                  <a:pt x="5062" y="6770"/>
                </a:lnTo>
                <a:lnTo>
                  <a:pt x="5079" y="6815"/>
                </a:lnTo>
                <a:lnTo>
                  <a:pt x="5093" y="6860"/>
                </a:lnTo>
                <a:lnTo>
                  <a:pt x="5106" y="6905"/>
                </a:lnTo>
                <a:lnTo>
                  <a:pt x="5113" y="6930"/>
                </a:lnTo>
                <a:lnTo>
                  <a:pt x="5124" y="6965"/>
                </a:lnTo>
                <a:lnTo>
                  <a:pt x="5139" y="7008"/>
                </a:lnTo>
                <a:lnTo>
                  <a:pt x="5157" y="7058"/>
                </a:lnTo>
                <a:lnTo>
                  <a:pt x="5203" y="7179"/>
                </a:lnTo>
                <a:lnTo>
                  <a:pt x="5258" y="7323"/>
                </a:lnTo>
                <a:lnTo>
                  <a:pt x="5322" y="7486"/>
                </a:lnTo>
                <a:lnTo>
                  <a:pt x="5392" y="7662"/>
                </a:lnTo>
                <a:lnTo>
                  <a:pt x="5543" y="8039"/>
                </a:lnTo>
                <a:lnTo>
                  <a:pt x="5694" y="8417"/>
                </a:lnTo>
                <a:lnTo>
                  <a:pt x="5830" y="8760"/>
                </a:lnTo>
                <a:lnTo>
                  <a:pt x="5887" y="8907"/>
                </a:lnTo>
                <a:lnTo>
                  <a:pt x="5934" y="9031"/>
                </a:lnTo>
                <a:lnTo>
                  <a:pt x="5970" y="9129"/>
                </a:lnTo>
                <a:lnTo>
                  <a:pt x="5981" y="9167"/>
                </a:lnTo>
                <a:lnTo>
                  <a:pt x="5990" y="9196"/>
                </a:lnTo>
                <a:lnTo>
                  <a:pt x="6035" y="9352"/>
                </a:lnTo>
                <a:lnTo>
                  <a:pt x="6107" y="9606"/>
                </a:lnTo>
                <a:lnTo>
                  <a:pt x="6152" y="9757"/>
                </a:lnTo>
                <a:lnTo>
                  <a:pt x="6201" y="9922"/>
                </a:lnTo>
                <a:lnTo>
                  <a:pt x="6252" y="10094"/>
                </a:lnTo>
                <a:lnTo>
                  <a:pt x="6306" y="10269"/>
                </a:lnTo>
                <a:lnTo>
                  <a:pt x="6361" y="10443"/>
                </a:lnTo>
                <a:lnTo>
                  <a:pt x="6415" y="10612"/>
                </a:lnTo>
                <a:lnTo>
                  <a:pt x="6469" y="10772"/>
                </a:lnTo>
                <a:lnTo>
                  <a:pt x="6495" y="10849"/>
                </a:lnTo>
                <a:lnTo>
                  <a:pt x="6521" y="10921"/>
                </a:lnTo>
                <a:lnTo>
                  <a:pt x="6545" y="10988"/>
                </a:lnTo>
                <a:lnTo>
                  <a:pt x="6569" y="11051"/>
                </a:lnTo>
                <a:lnTo>
                  <a:pt x="6592" y="11109"/>
                </a:lnTo>
                <a:lnTo>
                  <a:pt x="6614" y="11160"/>
                </a:lnTo>
                <a:lnTo>
                  <a:pt x="6635" y="11205"/>
                </a:lnTo>
                <a:lnTo>
                  <a:pt x="6653" y="11244"/>
                </a:lnTo>
                <a:lnTo>
                  <a:pt x="6671" y="11275"/>
                </a:lnTo>
                <a:lnTo>
                  <a:pt x="6679" y="11287"/>
                </a:lnTo>
                <a:lnTo>
                  <a:pt x="6686" y="11298"/>
                </a:lnTo>
                <a:lnTo>
                  <a:pt x="6701" y="11317"/>
                </a:lnTo>
                <a:lnTo>
                  <a:pt x="6715" y="11337"/>
                </a:lnTo>
                <a:lnTo>
                  <a:pt x="6729" y="11359"/>
                </a:lnTo>
                <a:lnTo>
                  <a:pt x="6742" y="11380"/>
                </a:lnTo>
                <a:lnTo>
                  <a:pt x="6755" y="11403"/>
                </a:lnTo>
                <a:lnTo>
                  <a:pt x="6767" y="11427"/>
                </a:lnTo>
                <a:lnTo>
                  <a:pt x="6789" y="11474"/>
                </a:lnTo>
                <a:lnTo>
                  <a:pt x="6812" y="11522"/>
                </a:lnTo>
                <a:lnTo>
                  <a:pt x="6832" y="11571"/>
                </a:lnTo>
                <a:lnTo>
                  <a:pt x="6871" y="11668"/>
                </a:lnTo>
                <a:lnTo>
                  <a:pt x="6890" y="11714"/>
                </a:lnTo>
                <a:lnTo>
                  <a:pt x="6910" y="11760"/>
                </a:lnTo>
                <a:lnTo>
                  <a:pt x="6928" y="11801"/>
                </a:lnTo>
                <a:lnTo>
                  <a:pt x="6947" y="11840"/>
                </a:lnTo>
                <a:lnTo>
                  <a:pt x="6958" y="11858"/>
                </a:lnTo>
                <a:lnTo>
                  <a:pt x="6968" y="11876"/>
                </a:lnTo>
                <a:lnTo>
                  <a:pt x="6978" y="11892"/>
                </a:lnTo>
                <a:lnTo>
                  <a:pt x="6989" y="11906"/>
                </a:lnTo>
                <a:lnTo>
                  <a:pt x="7000" y="11920"/>
                </a:lnTo>
                <a:lnTo>
                  <a:pt x="7011" y="11931"/>
                </a:lnTo>
                <a:lnTo>
                  <a:pt x="7022" y="11942"/>
                </a:lnTo>
                <a:lnTo>
                  <a:pt x="7034" y="11951"/>
                </a:lnTo>
                <a:lnTo>
                  <a:pt x="7085" y="11984"/>
                </a:lnTo>
                <a:lnTo>
                  <a:pt x="7112" y="12000"/>
                </a:lnTo>
                <a:lnTo>
                  <a:pt x="7141" y="12017"/>
                </a:lnTo>
                <a:lnTo>
                  <a:pt x="7170" y="12033"/>
                </a:lnTo>
                <a:lnTo>
                  <a:pt x="7202" y="12050"/>
                </a:lnTo>
                <a:lnTo>
                  <a:pt x="7235" y="12065"/>
                </a:lnTo>
                <a:lnTo>
                  <a:pt x="7271" y="12080"/>
                </a:lnTo>
                <a:lnTo>
                  <a:pt x="7308" y="12094"/>
                </a:lnTo>
                <a:lnTo>
                  <a:pt x="7349" y="12105"/>
                </a:lnTo>
                <a:lnTo>
                  <a:pt x="7392" y="12117"/>
                </a:lnTo>
                <a:lnTo>
                  <a:pt x="7438" y="12128"/>
                </a:lnTo>
                <a:lnTo>
                  <a:pt x="7488" y="12137"/>
                </a:lnTo>
                <a:lnTo>
                  <a:pt x="7541" y="12144"/>
                </a:lnTo>
                <a:lnTo>
                  <a:pt x="7597" y="12149"/>
                </a:lnTo>
                <a:lnTo>
                  <a:pt x="7658" y="12154"/>
                </a:lnTo>
                <a:lnTo>
                  <a:pt x="7717" y="12156"/>
                </a:lnTo>
                <a:lnTo>
                  <a:pt x="7772" y="12157"/>
                </a:lnTo>
                <a:lnTo>
                  <a:pt x="7822" y="12156"/>
                </a:lnTo>
                <a:lnTo>
                  <a:pt x="7867" y="12154"/>
                </a:lnTo>
                <a:lnTo>
                  <a:pt x="7908" y="12152"/>
                </a:lnTo>
                <a:lnTo>
                  <a:pt x="7945" y="12147"/>
                </a:lnTo>
                <a:lnTo>
                  <a:pt x="7980" y="12142"/>
                </a:lnTo>
                <a:lnTo>
                  <a:pt x="8012" y="12136"/>
                </a:lnTo>
                <a:lnTo>
                  <a:pt x="8041" y="12128"/>
                </a:lnTo>
                <a:lnTo>
                  <a:pt x="8069" y="12119"/>
                </a:lnTo>
                <a:lnTo>
                  <a:pt x="8096" y="12111"/>
                </a:lnTo>
                <a:lnTo>
                  <a:pt x="8121" y="12100"/>
                </a:lnTo>
                <a:lnTo>
                  <a:pt x="8146" y="12089"/>
                </a:lnTo>
                <a:lnTo>
                  <a:pt x="8172" y="12078"/>
                </a:lnTo>
                <a:lnTo>
                  <a:pt x="8225" y="12052"/>
                </a:lnTo>
                <a:lnTo>
                  <a:pt x="8277" y="12026"/>
                </a:lnTo>
                <a:lnTo>
                  <a:pt x="8327" y="12004"/>
                </a:lnTo>
                <a:lnTo>
                  <a:pt x="8350" y="11995"/>
                </a:lnTo>
                <a:lnTo>
                  <a:pt x="8373" y="11986"/>
                </a:lnTo>
                <a:lnTo>
                  <a:pt x="8395" y="11979"/>
                </a:lnTo>
                <a:lnTo>
                  <a:pt x="8416" y="11972"/>
                </a:lnTo>
                <a:lnTo>
                  <a:pt x="8436" y="11968"/>
                </a:lnTo>
                <a:lnTo>
                  <a:pt x="8454" y="11965"/>
                </a:lnTo>
                <a:lnTo>
                  <a:pt x="8473" y="11963"/>
                </a:lnTo>
                <a:lnTo>
                  <a:pt x="8489" y="11963"/>
                </a:lnTo>
                <a:lnTo>
                  <a:pt x="8504" y="11964"/>
                </a:lnTo>
                <a:lnTo>
                  <a:pt x="8519" y="11967"/>
                </a:lnTo>
                <a:lnTo>
                  <a:pt x="8532" y="11972"/>
                </a:lnTo>
                <a:lnTo>
                  <a:pt x="8543" y="11980"/>
                </a:lnTo>
                <a:lnTo>
                  <a:pt x="8553" y="11988"/>
                </a:lnTo>
                <a:lnTo>
                  <a:pt x="8563" y="11997"/>
                </a:lnTo>
                <a:lnTo>
                  <a:pt x="8570" y="12008"/>
                </a:lnTo>
                <a:lnTo>
                  <a:pt x="8577" y="12017"/>
                </a:lnTo>
                <a:lnTo>
                  <a:pt x="8582" y="12029"/>
                </a:lnTo>
                <a:lnTo>
                  <a:pt x="8587" y="12041"/>
                </a:lnTo>
                <a:lnTo>
                  <a:pt x="8588" y="12055"/>
                </a:lnTo>
                <a:lnTo>
                  <a:pt x="8589" y="12068"/>
                </a:lnTo>
                <a:lnTo>
                  <a:pt x="8587" y="12083"/>
                </a:lnTo>
                <a:lnTo>
                  <a:pt x="8583" y="12099"/>
                </a:lnTo>
                <a:lnTo>
                  <a:pt x="8578" y="12115"/>
                </a:lnTo>
                <a:lnTo>
                  <a:pt x="8569" y="12132"/>
                </a:lnTo>
                <a:lnTo>
                  <a:pt x="8560" y="12151"/>
                </a:lnTo>
                <a:lnTo>
                  <a:pt x="8547" y="12170"/>
                </a:lnTo>
                <a:lnTo>
                  <a:pt x="8532" y="12190"/>
                </a:lnTo>
                <a:lnTo>
                  <a:pt x="8515" y="12212"/>
                </a:lnTo>
                <a:lnTo>
                  <a:pt x="8493" y="12235"/>
                </a:lnTo>
                <a:lnTo>
                  <a:pt x="8466" y="12261"/>
                </a:lnTo>
                <a:lnTo>
                  <a:pt x="8436" y="12290"/>
                </a:lnTo>
                <a:lnTo>
                  <a:pt x="8403" y="12321"/>
                </a:lnTo>
                <a:lnTo>
                  <a:pt x="8366" y="12354"/>
                </a:lnTo>
                <a:lnTo>
                  <a:pt x="8328" y="12387"/>
                </a:lnTo>
                <a:lnTo>
                  <a:pt x="8286" y="12420"/>
                </a:lnTo>
                <a:lnTo>
                  <a:pt x="8244" y="12455"/>
                </a:lnTo>
                <a:lnTo>
                  <a:pt x="8201" y="12488"/>
                </a:lnTo>
                <a:lnTo>
                  <a:pt x="8157" y="12521"/>
                </a:lnTo>
                <a:lnTo>
                  <a:pt x="8114" y="12553"/>
                </a:lnTo>
                <a:lnTo>
                  <a:pt x="8072" y="12582"/>
                </a:lnTo>
                <a:lnTo>
                  <a:pt x="8030" y="12610"/>
                </a:lnTo>
                <a:lnTo>
                  <a:pt x="7991" y="12636"/>
                </a:lnTo>
                <a:lnTo>
                  <a:pt x="7954" y="12658"/>
                </a:lnTo>
                <a:lnTo>
                  <a:pt x="7919" y="12676"/>
                </a:lnTo>
                <a:lnTo>
                  <a:pt x="7884" y="12692"/>
                </a:lnTo>
                <a:lnTo>
                  <a:pt x="7841" y="12709"/>
                </a:lnTo>
                <a:lnTo>
                  <a:pt x="7795" y="12726"/>
                </a:lnTo>
                <a:lnTo>
                  <a:pt x="7744" y="12745"/>
                </a:lnTo>
                <a:lnTo>
                  <a:pt x="7691" y="12762"/>
                </a:lnTo>
                <a:lnTo>
                  <a:pt x="7636" y="12778"/>
                </a:lnTo>
                <a:lnTo>
                  <a:pt x="7527" y="12810"/>
                </a:lnTo>
                <a:lnTo>
                  <a:pt x="7427" y="12837"/>
                </a:lnTo>
                <a:lnTo>
                  <a:pt x="7344" y="12859"/>
                </a:lnTo>
                <a:lnTo>
                  <a:pt x="7266" y="12879"/>
                </a:lnTo>
                <a:lnTo>
                  <a:pt x="7281" y="12980"/>
                </a:lnTo>
                <a:lnTo>
                  <a:pt x="7189" y="13022"/>
                </a:lnTo>
                <a:lnTo>
                  <a:pt x="6982" y="13113"/>
                </a:lnTo>
                <a:lnTo>
                  <a:pt x="6867" y="13162"/>
                </a:lnTo>
                <a:lnTo>
                  <a:pt x="6761" y="13206"/>
                </a:lnTo>
                <a:lnTo>
                  <a:pt x="6716" y="13225"/>
                </a:lnTo>
                <a:lnTo>
                  <a:pt x="6678" y="13240"/>
                </a:lnTo>
                <a:lnTo>
                  <a:pt x="6647" y="13250"/>
                </a:lnTo>
                <a:lnTo>
                  <a:pt x="6628" y="13256"/>
                </a:lnTo>
                <a:lnTo>
                  <a:pt x="6622" y="13257"/>
                </a:lnTo>
                <a:lnTo>
                  <a:pt x="6615" y="13257"/>
                </a:lnTo>
                <a:lnTo>
                  <a:pt x="6610" y="13256"/>
                </a:lnTo>
                <a:lnTo>
                  <a:pt x="6603" y="13254"/>
                </a:lnTo>
                <a:lnTo>
                  <a:pt x="6598" y="13250"/>
                </a:lnTo>
                <a:lnTo>
                  <a:pt x="6593" y="13247"/>
                </a:lnTo>
                <a:lnTo>
                  <a:pt x="6588" y="13243"/>
                </a:lnTo>
                <a:lnTo>
                  <a:pt x="6583" y="13238"/>
                </a:lnTo>
                <a:lnTo>
                  <a:pt x="6574" y="13226"/>
                </a:lnTo>
                <a:lnTo>
                  <a:pt x="6566" y="13211"/>
                </a:lnTo>
                <a:lnTo>
                  <a:pt x="6557" y="13195"/>
                </a:lnTo>
                <a:lnTo>
                  <a:pt x="6549" y="13176"/>
                </a:lnTo>
                <a:lnTo>
                  <a:pt x="6533" y="13136"/>
                </a:lnTo>
                <a:lnTo>
                  <a:pt x="6514" y="13093"/>
                </a:lnTo>
                <a:lnTo>
                  <a:pt x="6505" y="13071"/>
                </a:lnTo>
                <a:lnTo>
                  <a:pt x="6494" y="13050"/>
                </a:lnTo>
                <a:lnTo>
                  <a:pt x="6482" y="13029"/>
                </a:lnTo>
                <a:lnTo>
                  <a:pt x="6469" y="13009"/>
                </a:lnTo>
                <a:lnTo>
                  <a:pt x="6463" y="12999"/>
                </a:lnTo>
                <a:lnTo>
                  <a:pt x="6456" y="12988"/>
                </a:lnTo>
                <a:lnTo>
                  <a:pt x="6444" y="12965"/>
                </a:lnTo>
                <a:lnTo>
                  <a:pt x="6434" y="12938"/>
                </a:lnTo>
                <a:lnTo>
                  <a:pt x="6425" y="12910"/>
                </a:lnTo>
                <a:lnTo>
                  <a:pt x="6417" y="12880"/>
                </a:lnTo>
                <a:lnTo>
                  <a:pt x="6409" y="12850"/>
                </a:lnTo>
                <a:lnTo>
                  <a:pt x="6404" y="12820"/>
                </a:lnTo>
                <a:lnTo>
                  <a:pt x="6398" y="12790"/>
                </a:lnTo>
                <a:lnTo>
                  <a:pt x="6391" y="12735"/>
                </a:lnTo>
                <a:lnTo>
                  <a:pt x="6385" y="12689"/>
                </a:lnTo>
                <a:lnTo>
                  <a:pt x="6382" y="12647"/>
                </a:lnTo>
                <a:lnTo>
                  <a:pt x="6237" y="12632"/>
                </a:lnTo>
                <a:lnTo>
                  <a:pt x="4134" y="8848"/>
                </a:lnTo>
                <a:close/>
              </a:path>
            </a:pathLst>
          </a:custGeom>
          <a:solidFill>
            <a:srgbClr val="2B2A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6" name="椭圆 18"/>
          <p:cNvSpPr/>
          <p:nvPr/>
        </p:nvSpPr>
        <p:spPr>
          <a:xfrm>
            <a:off x="4149725" y="4252913"/>
            <a:ext cx="3890963" cy="2249487"/>
          </a:xfrm>
          <a:custGeom>
            <a:avLst/>
            <a:gdLst/>
            <a:ahLst/>
            <a:cxnLst/>
            <a:rect l="l" t="t" r="r" b="b"/>
            <a:pathLst>
              <a:path w="6552728" h="3789040">
                <a:moveTo>
                  <a:pt x="3276364" y="0"/>
                </a:moveTo>
                <a:cubicBezTo>
                  <a:pt x="5085850" y="0"/>
                  <a:pt x="6552728" y="1466878"/>
                  <a:pt x="6552728" y="3276364"/>
                </a:cubicBezTo>
                <a:cubicBezTo>
                  <a:pt x="6552728" y="3450792"/>
                  <a:pt x="6539098" y="3622036"/>
                  <a:pt x="6512527" y="3789040"/>
                </a:cubicBezTo>
                <a:lnTo>
                  <a:pt x="5535623" y="3789040"/>
                </a:lnTo>
                <a:cubicBezTo>
                  <a:pt x="5553690" y="3674839"/>
                  <a:pt x="5562811" y="3557773"/>
                  <a:pt x="5562811" y="3438575"/>
                </a:cubicBezTo>
                <a:cubicBezTo>
                  <a:pt x="5562811" y="2175805"/>
                  <a:pt x="4539134" y="1152128"/>
                  <a:pt x="3276364" y="1152128"/>
                </a:cubicBezTo>
                <a:cubicBezTo>
                  <a:pt x="2013594" y="1152128"/>
                  <a:pt x="989917" y="2175805"/>
                  <a:pt x="989917" y="3438575"/>
                </a:cubicBezTo>
                <a:cubicBezTo>
                  <a:pt x="989917" y="3557773"/>
                  <a:pt x="999038" y="3674839"/>
                  <a:pt x="1017105" y="3789040"/>
                </a:cubicBezTo>
                <a:lnTo>
                  <a:pt x="40201" y="3789040"/>
                </a:lnTo>
                <a:cubicBezTo>
                  <a:pt x="13631" y="3622036"/>
                  <a:pt x="0" y="3450792"/>
                  <a:pt x="0" y="3276364"/>
                </a:cubicBezTo>
                <a:cubicBezTo>
                  <a:pt x="0" y="1466878"/>
                  <a:pt x="1466878" y="0"/>
                  <a:pt x="3276364" y="0"/>
                </a:cubicBezTo>
                <a:close/>
              </a:path>
            </a:pathLst>
          </a:custGeom>
          <a:solidFill>
            <a:srgbClr val="C53D3D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135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7" name="椭圆 18"/>
          <p:cNvSpPr/>
          <p:nvPr/>
        </p:nvSpPr>
        <p:spPr>
          <a:xfrm>
            <a:off x="4278313" y="4394200"/>
            <a:ext cx="3635375" cy="2100263"/>
          </a:xfrm>
          <a:custGeom>
            <a:avLst/>
            <a:gdLst/>
            <a:ahLst/>
            <a:cxnLst/>
            <a:rect l="l" t="t" r="r" b="b"/>
            <a:pathLst>
              <a:path w="6120680" h="3539213">
                <a:moveTo>
                  <a:pt x="3060340" y="0"/>
                </a:moveTo>
                <a:cubicBezTo>
                  <a:pt x="4750520" y="0"/>
                  <a:pt x="6120680" y="1370161"/>
                  <a:pt x="6120680" y="3060340"/>
                </a:cubicBezTo>
                <a:cubicBezTo>
                  <a:pt x="6120680" y="3223267"/>
                  <a:pt x="6107949" y="3383220"/>
                  <a:pt x="6083130" y="3539213"/>
                </a:cubicBezTo>
                <a:lnTo>
                  <a:pt x="5462282" y="3539213"/>
                </a:lnTo>
                <a:cubicBezTo>
                  <a:pt x="5481168" y="3419369"/>
                  <a:pt x="5490610" y="3296541"/>
                  <a:pt x="5490610" y="3171507"/>
                </a:cubicBezTo>
                <a:cubicBezTo>
                  <a:pt x="5490610" y="1829306"/>
                  <a:pt x="4402541" y="741237"/>
                  <a:pt x="3060340" y="741237"/>
                </a:cubicBezTo>
                <a:cubicBezTo>
                  <a:pt x="1718139" y="741237"/>
                  <a:pt x="630070" y="1829306"/>
                  <a:pt x="630070" y="3171507"/>
                </a:cubicBezTo>
                <a:cubicBezTo>
                  <a:pt x="630070" y="3296541"/>
                  <a:pt x="639513" y="3419369"/>
                  <a:pt x="658398" y="3539213"/>
                </a:cubicBezTo>
                <a:lnTo>
                  <a:pt x="37550" y="3539213"/>
                </a:lnTo>
                <a:cubicBezTo>
                  <a:pt x="12732" y="3383220"/>
                  <a:pt x="0" y="3223267"/>
                  <a:pt x="0" y="3060340"/>
                </a:cubicBezTo>
                <a:cubicBezTo>
                  <a:pt x="0" y="1370161"/>
                  <a:pt x="1370161" y="0"/>
                  <a:pt x="3060340" y="0"/>
                </a:cubicBezTo>
                <a:close/>
              </a:path>
            </a:pathLst>
          </a:custGeom>
          <a:solidFill>
            <a:srgbClr val="C53D3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sz="135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8446" name="TextBox 36"/>
          <p:cNvSpPr txBox="1">
            <a:spLocks noChangeArrowheads="1"/>
          </p:cNvSpPr>
          <p:nvPr/>
        </p:nvSpPr>
        <p:spPr bwMode="auto">
          <a:xfrm rot="3690000">
            <a:off x="7238207" y="5352256"/>
            <a:ext cx="6302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ctr" eaLnBrk="1" hangingPunct="1"/>
            <a:r>
              <a:rPr lang="zh-CN" altLang="en-US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1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47" name="TextBox 37"/>
          <p:cNvSpPr txBox="1">
            <a:spLocks noChangeArrowheads="1"/>
          </p:cNvSpPr>
          <p:nvPr/>
        </p:nvSpPr>
        <p:spPr bwMode="auto">
          <a:xfrm rot="1845000">
            <a:off x="6630988" y="4721225"/>
            <a:ext cx="6302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ctr" eaLnBrk="1" hangingPunct="1"/>
            <a:r>
              <a:rPr lang="zh-CN" altLang="en-US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1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48" name="TextBox 38"/>
          <p:cNvSpPr txBox="1">
            <a:spLocks noChangeArrowheads="1"/>
          </p:cNvSpPr>
          <p:nvPr/>
        </p:nvSpPr>
        <p:spPr bwMode="auto">
          <a:xfrm rot="-3690000">
            <a:off x="4336257" y="5352256"/>
            <a:ext cx="6302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ctr" eaLnBrk="1" hangingPunct="1"/>
            <a:r>
              <a:rPr lang="zh-CN" altLang="en-US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1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49" name="TextBox 39"/>
          <p:cNvSpPr txBox="1">
            <a:spLocks noChangeArrowheads="1"/>
          </p:cNvSpPr>
          <p:nvPr/>
        </p:nvSpPr>
        <p:spPr bwMode="auto">
          <a:xfrm rot="-1845000">
            <a:off x="4943475" y="4721225"/>
            <a:ext cx="628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ctr" eaLnBrk="1" hangingPunct="1"/>
            <a:r>
              <a:rPr lang="zh-CN" altLang="en-US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1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50" name="TextBox 40"/>
          <p:cNvSpPr txBox="1">
            <a:spLocks noChangeArrowheads="1"/>
          </p:cNvSpPr>
          <p:nvPr/>
        </p:nvSpPr>
        <p:spPr bwMode="auto">
          <a:xfrm>
            <a:off x="5788025" y="4489450"/>
            <a:ext cx="6286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ctr" eaLnBrk="1" hangingPunct="1"/>
            <a:r>
              <a:rPr lang="zh-CN" altLang="en-US" sz="14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zh-CN" altLang="en-US" sz="1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51" name="TextBox 42"/>
          <p:cNvSpPr txBox="1">
            <a:spLocks noChangeArrowheads="1"/>
          </p:cNvSpPr>
          <p:nvPr/>
        </p:nvSpPr>
        <p:spPr bwMode="auto">
          <a:xfrm>
            <a:off x="4291013" y="1312863"/>
            <a:ext cx="3833812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ctr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2B2A2A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前景展望</a:t>
            </a:r>
            <a:endParaRPr lang="zh-CN" altLang="en-US" sz="2400">
              <a:solidFill>
                <a:srgbClr val="2B2A2A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8452" name="TextBox 31"/>
          <p:cNvSpPr txBox="1">
            <a:spLocks noChangeArrowheads="1"/>
          </p:cNvSpPr>
          <p:nvPr/>
        </p:nvSpPr>
        <p:spPr bwMode="auto">
          <a:xfrm>
            <a:off x="3857625" y="3440113"/>
            <a:ext cx="1079500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rgbClr val="6D6D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请在此处输入您的文本</a:t>
            </a:r>
            <a:endParaRPr lang="zh-CN" altLang="en-US" sz="1400">
              <a:solidFill>
                <a:srgbClr val="6D6D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53" name="TextBox 31"/>
          <p:cNvSpPr txBox="1">
            <a:spLocks noChangeArrowheads="1"/>
          </p:cNvSpPr>
          <p:nvPr/>
        </p:nvSpPr>
        <p:spPr bwMode="auto">
          <a:xfrm>
            <a:off x="5568950" y="2892425"/>
            <a:ext cx="1079500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rgbClr val="6D6D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请在此处输入您的文本</a:t>
            </a:r>
            <a:endParaRPr lang="zh-CN" altLang="en-US" sz="1400">
              <a:solidFill>
                <a:srgbClr val="6D6D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54" name="TextBox 31"/>
          <p:cNvSpPr txBox="1">
            <a:spLocks noChangeArrowheads="1"/>
          </p:cNvSpPr>
          <p:nvPr/>
        </p:nvSpPr>
        <p:spPr bwMode="auto">
          <a:xfrm>
            <a:off x="2782888" y="4859338"/>
            <a:ext cx="1079500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rgbClr val="6D6D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请在此处输入您的文本</a:t>
            </a:r>
            <a:endParaRPr lang="zh-CN" altLang="en-US" sz="1400">
              <a:solidFill>
                <a:srgbClr val="6D6D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55" name="TextBox 31"/>
          <p:cNvSpPr txBox="1">
            <a:spLocks noChangeArrowheads="1"/>
          </p:cNvSpPr>
          <p:nvPr/>
        </p:nvSpPr>
        <p:spPr bwMode="auto">
          <a:xfrm>
            <a:off x="8355013" y="4859338"/>
            <a:ext cx="1079500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rgbClr val="6D6D6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请在此处输入您的文本</a:t>
            </a:r>
            <a:endParaRPr lang="zh-CN" altLang="en-US" sz="1400">
              <a:solidFill>
                <a:srgbClr val="6D6D6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84700" y="50050"/>
            <a:ext cx="563474" cy="56347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89" y="29862"/>
            <a:ext cx="1801335" cy="614573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2" y="39523"/>
            <a:ext cx="605450" cy="584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矩形 4"/>
          <p:cNvSpPr>
            <a:spLocks noChangeArrowheads="1"/>
          </p:cNvSpPr>
          <p:nvPr/>
        </p:nvSpPr>
        <p:spPr bwMode="auto">
          <a:xfrm>
            <a:off x="0" y="0"/>
            <a:ext cx="12192000" cy="663575"/>
          </a:xfrm>
          <a:prstGeom prst="rect">
            <a:avLst/>
          </a:pr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59" name="矩形 5"/>
          <p:cNvSpPr>
            <a:spLocks noChangeArrowheads="1"/>
          </p:cNvSpPr>
          <p:nvPr/>
        </p:nvSpPr>
        <p:spPr bwMode="auto">
          <a:xfrm>
            <a:off x="0" y="6494463"/>
            <a:ext cx="12192000" cy="363537"/>
          </a:xfrm>
          <a:prstGeom prst="rect">
            <a:avLst/>
          </a:pr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0" name="KSO_Shape"/>
          <p:cNvSpPr/>
          <p:nvPr/>
        </p:nvSpPr>
        <p:spPr bwMode="auto">
          <a:xfrm>
            <a:off x="5143500" y="1865313"/>
            <a:ext cx="1905000" cy="577850"/>
          </a:xfrm>
          <a:custGeom>
            <a:avLst/>
            <a:gdLst>
              <a:gd name="T0" fmla="*/ 3754 w 4350925"/>
              <a:gd name="T1" fmla="*/ 470 h 1320333"/>
              <a:gd name="T2" fmla="*/ 3286 w 4350925"/>
              <a:gd name="T3" fmla="*/ 643 h 1320333"/>
              <a:gd name="T4" fmla="*/ 3806 w 4350925"/>
              <a:gd name="T5" fmla="*/ 503 h 1320333"/>
              <a:gd name="T6" fmla="*/ 3889 w 4350925"/>
              <a:gd name="T7" fmla="*/ 347 h 1320333"/>
              <a:gd name="T8" fmla="*/ 4493 w 4350925"/>
              <a:gd name="T9" fmla="*/ 793 h 1320333"/>
              <a:gd name="T10" fmla="*/ 4670 w 4350925"/>
              <a:gd name="T11" fmla="*/ 793 h 1320333"/>
              <a:gd name="T12" fmla="*/ 5876 w 4350925"/>
              <a:gd name="T13" fmla="*/ 937 h 1320333"/>
              <a:gd name="T14" fmla="*/ 4257 w 4350925"/>
              <a:gd name="T15" fmla="*/ 1380 h 1320333"/>
              <a:gd name="T16" fmla="*/ 3887 w 4350925"/>
              <a:gd name="T17" fmla="*/ 660 h 1320333"/>
              <a:gd name="T18" fmla="*/ 3585 w 4350925"/>
              <a:gd name="T19" fmla="*/ 1227 h 1320333"/>
              <a:gd name="T20" fmla="*/ 3174 w 4350925"/>
              <a:gd name="T21" fmla="*/ 741 h 1320333"/>
              <a:gd name="T22" fmla="*/ 2830 w 4350925"/>
              <a:gd name="T23" fmla="*/ 1227 h 1320333"/>
              <a:gd name="T24" fmla="*/ 2747 w 4350925"/>
              <a:gd name="T25" fmla="*/ 1383 h 1320333"/>
              <a:gd name="T26" fmla="*/ 2746 w 4350925"/>
              <a:gd name="T27" fmla="*/ 1383 h 1320333"/>
              <a:gd name="T28" fmla="*/ 1984 w 4350925"/>
              <a:gd name="T29" fmla="*/ 1777 h 1320333"/>
              <a:gd name="T30" fmla="*/ 2589 w 4350925"/>
              <a:gd name="T31" fmla="*/ 1089 h 1320333"/>
              <a:gd name="T32" fmla="*/ 2377 w 4350925"/>
              <a:gd name="T33" fmla="*/ 660 h 1320333"/>
              <a:gd name="T34" fmla="*/ 2074 w 4350925"/>
              <a:gd name="T35" fmla="*/ 1228 h 1320333"/>
              <a:gd name="T36" fmla="*/ 1993 w 4350925"/>
              <a:gd name="T37" fmla="*/ 1384 h 1320333"/>
              <a:gd name="T38" fmla="*/ 1992 w 4350925"/>
              <a:gd name="T39" fmla="*/ 1383 h 1320333"/>
              <a:gd name="T40" fmla="*/ 1990 w 4350925"/>
              <a:gd name="T41" fmla="*/ 1378 h 1320333"/>
              <a:gd name="T42" fmla="*/ 1324 w 4350925"/>
              <a:gd name="T43" fmla="*/ 942 h 1320333"/>
              <a:gd name="T44" fmla="*/ 1303 w 4350925"/>
              <a:gd name="T45" fmla="*/ 942 h 1320333"/>
              <a:gd name="T46" fmla="*/ 0 w 4350925"/>
              <a:gd name="T47" fmla="*/ 797 h 1320333"/>
              <a:gd name="T48" fmla="*/ 1531 w 4350925"/>
              <a:gd name="T49" fmla="*/ 481 h 1320333"/>
              <a:gd name="T50" fmla="*/ 1633 w 4350925"/>
              <a:gd name="T51" fmla="*/ 362 h 1320333"/>
              <a:gd name="T52" fmla="*/ 1993 w 4350925"/>
              <a:gd name="T53" fmla="*/ 1067 h 1320333"/>
              <a:gd name="T54" fmla="*/ 2297 w 4350925"/>
              <a:gd name="T55" fmla="*/ 503 h 1320333"/>
              <a:gd name="T56" fmla="*/ 2380 w 4350925"/>
              <a:gd name="T57" fmla="*/ 347 h 1320333"/>
              <a:gd name="T58" fmla="*/ 2870 w 4350925"/>
              <a:gd name="T59" fmla="*/ 844 h 1320333"/>
              <a:gd name="T60" fmla="*/ 3052 w 4350925"/>
              <a:gd name="T61" fmla="*/ 503 h 1320333"/>
              <a:gd name="T62" fmla="*/ 3229 w 4350925"/>
              <a:gd name="T63" fmla="*/ 531 h 1320333"/>
              <a:gd name="T64" fmla="*/ 3441 w 4350925"/>
              <a:gd name="T65" fmla="*/ 112 h 1320333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4350925" h="1320333">
                <a:moveTo>
                  <a:pt x="2911505" y="0"/>
                </a:moveTo>
                <a:lnTo>
                  <a:pt x="2779921" y="348834"/>
                </a:lnTo>
                <a:lnTo>
                  <a:pt x="2693817" y="250291"/>
                </a:lnTo>
                <a:lnTo>
                  <a:pt x="2433426" y="477813"/>
                </a:lnTo>
                <a:lnTo>
                  <a:pt x="2594688" y="794305"/>
                </a:lnTo>
                <a:lnTo>
                  <a:pt x="2818289" y="373772"/>
                </a:lnTo>
                <a:lnTo>
                  <a:pt x="2818271" y="373737"/>
                </a:lnTo>
                <a:lnTo>
                  <a:pt x="2879832" y="257957"/>
                </a:lnTo>
                <a:lnTo>
                  <a:pt x="3165635" y="818878"/>
                </a:lnTo>
                <a:lnTo>
                  <a:pt x="3326764" y="588760"/>
                </a:lnTo>
                <a:lnTo>
                  <a:pt x="3457892" y="588760"/>
                </a:lnTo>
                <a:lnTo>
                  <a:pt x="3457684" y="589057"/>
                </a:lnTo>
                <a:lnTo>
                  <a:pt x="4350925" y="589057"/>
                </a:lnTo>
                <a:lnTo>
                  <a:pt x="4350925" y="696470"/>
                </a:lnTo>
                <a:lnTo>
                  <a:pt x="3382473" y="696470"/>
                </a:lnTo>
                <a:lnTo>
                  <a:pt x="3152218" y="1025309"/>
                </a:lnTo>
                <a:lnTo>
                  <a:pt x="3151219" y="1027185"/>
                </a:lnTo>
                <a:lnTo>
                  <a:pt x="2877820" y="490608"/>
                </a:lnTo>
                <a:lnTo>
                  <a:pt x="2654218" y="911141"/>
                </a:lnTo>
                <a:lnTo>
                  <a:pt x="2654354" y="911406"/>
                </a:lnTo>
                <a:lnTo>
                  <a:pt x="2592792" y="1027185"/>
                </a:lnTo>
                <a:lnTo>
                  <a:pt x="2350011" y="550699"/>
                </a:lnTo>
                <a:lnTo>
                  <a:pt x="2233150" y="652808"/>
                </a:lnTo>
                <a:lnTo>
                  <a:pt x="2095397" y="911883"/>
                </a:lnTo>
                <a:lnTo>
                  <a:pt x="2095430" y="911947"/>
                </a:lnTo>
                <a:lnTo>
                  <a:pt x="2033869" y="1027726"/>
                </a:lnTo>
                <a:lnTo>
                  <a:pt x="2033560" y="1027120"/>
                </a:lnTo>
                <a:lnTo>
                  <a:pt x="2033526" y="1027185"/>
                </a:lnTo>
                <a:lnTo>
                  <a:pt x="1963031" y="888830"/>
                </a:lnTo>
                <a:lnTo>
                  <a:pt x="1469190" y="1320333"/>
                </a:lnTo>
                <a:lnTo>
                  <a:pt x="1409650" y="1252192"/>
                </a:lnTo>
                <a:lnTo>
                  <a:pt x="1917011" y="808876"/>
                </a:lnTo>
                <a:lnTo>
                  <a:pt x="1920665" y="805683"/>
                </a:lnTo>
                <a:lnTo>
                  <a:pt x="1760126" y="490608"/>
                </a:lnTo>
                <a:lnTo>
                  <a:pt x="1536131" y="911883"/>
                </a:lnTo>
                <a:lnTo>
                  <a:pt x="1536163" y="911947"/>
                </a:lnTo>
                <a:lnTo>
                  <a:pt x="1475601" y="1025847"/>
                </a:lnTo>
                <a:lnTo>
                  <a:pt x="1475601" y="1028305"/>
                </a:lnTo>
                <a:lnTo>
                  <a:pt x="1474962" y="1027050"/>
                </a:lnTo>
                <a:lnTo>
                  <a:pt x="1474602" y="1027726"/>
                </a:lnTo>
                <a:lnTo>
                  <a:pt x="1473322" y="1025216"/>
                </a:lnTo>
                <a:lnTo>
                  <a:pt x="1473322" y="1023833"/>
                </a:lnTo>
                <a:lnTo>
                  <a:pt x="1186408" y="460732"/>
                </a:lnTo>
                <a:lnTo>
                  <a:pt x="980427" y="699667"/>
                </a:lnTo>
                <a:lnTo>
                  <a:pt x="965252" y="699667"/>
                </a:lnTo>
                <a:lnTo>
                  <a:pt x="965128" y="699560"/>
                </a:lnTo>
                <a:lnTo>
                  <a:pt x="0" y="699560"/>
                </a:lnTo>
                <a:lnTo>
                  <a:pt x="0" y="592147"/>
                </a:lnTo>
                <a:lnTo>
                  <a:pt x="931300" y="592147"/>
                </a:lnTo>
                <a:lnTo>
                  <a:pt x="1133726" y="357336"/>
                </a:lnTo>
                <a:lnTo>
                  <a:pt x="1133618" y="357124"/>
                </a:lnTo>
                <a:lnTo>
                  <a:pt x="1209387" y="269232"/>
                </a:lnTo>
                <a:lnTo>
                  <a:pt x="1475601" y="791707"/>
                </a:lnTo>
                <a:lnTo>
                  <a:pt x="1475601" y="793089"/>
                </a:lnTo>
                <a:lnTo>
                  <a:pt x="1476599" y="795047"/>
                </a:lnTo>
                <a:lnTo>
                  <a:pt x="1700595" y="373772"/>
                </a:lnTo>
                <a:lnTo>
                  <a:pt x="1700576" y="373737"/>
                </a:lnTo>
                <a:lnTo>
                  <a:pt x="1762138" y="257957"/>
                </a:lnTo>
                <a:lnTo>
                  <a:pt x="2004081" y="732797"/>
                </a:lnTo>
                <a:lnTo>
                  <a:pt x="2125267" y="626908"/>
                </a:lnTo>
                <a:lnTo>
                  <a:pt x="2259862" y="373772"/>
                </a:lnTo>
                <a:lnTo>
                  <a:pt x="2259844" y="373737"/>
                </a:lnTo>
                <a:lnTo>
                  <a:pt x="2321404" y="257957"/>
                </a:lnTo>
                <a:lnTo>
                  <a:pt x="2391061" y="394666"/>
                </a:lnTo>
                <a:lnTo>
                  <a:pt x="2634278" y="182150"/>
                </a:lnTo>
                <a:lnTo>
                  <a:pt x="2548175" y="83608"/>
                </a:lnTo>
                <a:lnTo>
                  <a:pt x="2911505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9461" name="文本框 4"/>
          <p:cNvSpPr txBox="1">
            <a:spLocks noChangeArrowheads="1"/>
          </p:cNvSpPr>
          <p:nvPr/>
        </p:nvSpPr>
        <p:spPr bwMode="auto">
          <a:xfrm>
            <a:off x="5330825" y="1370013"/>
            <a:ext cx="17446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1800">
                <a:latin typeface="黑体" panose="02010609060101010101" pitchFamily="49" charset="-122"/>
                <a:ea typeface="黑体" panose="02010609060101010101" pitchFamily="49" charset="-122"/>
              </a:rPr>
              <a:t>输入参考文献</a:t>
            </a:r>
            <a:endParaRPr lang="zh-CN" altLang="en-US" sz="18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14" name="矩形 2"/>
          <p:cNvSpPr>
            <a:spLocks noChangeArrowheads="1"/>
          </p:cNvSpPr>
          <p:nvPr/>
        </p:nvSpPr>
        <p:spPr bwMode="auto">
          <a:xfrm>
            <a:off x="3690938" y="2640013"/>
            <a:ext cx="5272087" cy="360362"/>
          </a:xfrm>
          <a:prstGeom prst="rect">
            <a:avLst/>
          </a:prstGeom>
          <a:noFill/>
          <a:ln w="9525" cmpd="sng">
            <a:solidFill>
              <a:srgbClr val="2B2A2A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序号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. 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编著者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. 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书名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[M]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，出版地：出版社，年代，起止页码</a:t>
            </a:r>
            <a:endParaRPr lang="zh-CN" altLang="en-US" sz="1400" dirty="0" smtClean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3690938" y="3227388"/>
            <a:ext cx="5272087" cy="360362"/>
          </a:xfrm>
          <a:prstGeom prst="rect">
            <a:avLst/>
          </a:prstGeom>
          <a:noFill/>
          <a:ln w="9525" cmpd="sng">
            <a:solidFill>
              <a:srgbClr val="2B2A2A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序号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. 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编著者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. 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书名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[M]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，出版地：出版社，年代，起止页码</a:t>
            </a:r>
            <a:endParaRPr lang="zh-CN" altLang="en-US" sz="1400" dirty="0" smtClean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3690938" y="3814763"/>
            <a:ext cx="5272087" cy="360362"/>
          </a:xfrm>
          <a:prstGeom prst="rect">
            <a:avLst/>
          </a:prstGeom>
          <a:noFill/>
          <a:ln w="9525" cmpd="sng">
            <a:solidFill>
              <a:srgbClr val="2B2A2A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序号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. 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编著者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. 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书名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[M]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，出版地：出版社，年代，起止页码</a:t>
            </a:r>
            <a:endParaRPr lang="zh-CN" altLang="en-US" sz="1400" dirty="0" smtClean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3690938" y="4402138"/>
            <a:ext cx="5272087" cy="360362"/>
          </a:xfrm>
          <a:prstGeom prst="rect">
            <a:avLst/>
          </a:prstGeom>
          <a:noFill/>
          <a:ln w="9525" cmpd="sng">
            <a:solidFill>
              <a:srgbClr val="2B2A2A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序号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. 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编著者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. 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书名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[M]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，出版地：出版社，年代，起止页码</a:t>
            </a:r>
            <a:endParaRPr lang="zh-CN" altLang="en-US" sz="1400" dirty="0" smtClean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3690938" y="4991100"/>
            <a:ext cx="5272087" cy="360363"/>
          </a:xfrm>
          <a:prstGeom prst="rect">
            <a:avLst/>
          </a:prstGeom>
          <a:noFill/>
          <a:ln w="9525" cmpd="sng">
            <a:solidFill>
              <a:srgbClr val="2B2A2A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序号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. 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编著者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. 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书名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[M]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，出版地：出版社，年代，起止页码</a:t>
            </a:r>
            <a:endParaRPr lang="zh-CN" altLang="en-US" sz="1400" dirty="0" smtClean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3690938" y="5578475"/>
            <a:ext cx="5272087" cy="360363"/>
          </a:xfrm>
          <a:prstGeom prst="rect">
            <a:avLst/>
          </a:prstGeom>
          <a:noFill/>
          <a:ln w="9525" cmpd="sng">
            <a:solidFill>
              <a:srgbClr val="2B2A2A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序号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. 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编著者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. 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书名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[M]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t>，出版地：出版社，年代，起止页码</a:t>
            </a:r>
            <a:endParaRPr lang="zh-CN" altLang="en-US" sz="1400" dirty="0" smtClean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84700" y="50050"/>
            <a:ext cx="563474" cy="56347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89" y="29862"/>
            <a:ext cx="1801335" cy="61457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2" y="39523"/>
            <a:ext cx="605450" cy="584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椭圆 13"/>
          <p:cNvSpPr/>
          <p:nvPr/>
        </p:nvSpPr>
        <p:spPr>
          <a:xfrm>
            <a:off x="7206263" y="5561215"/>
            <a:ext cx="1127222" cy="1045173"/>
          </a:xfrm>
          <a:custGeom>
            <a:avLst/>
            <a:gdLst/>
            <a:ahLst/>
            <a:cxnLst/>
            <a:rect l="l" t="t" r="r" b="b"/>
            <a:pathLst>
              <a:path w="1502962" h="1393564">
                <a:moveTo>
                  <a:pt x="721705" y="0"/>
                </a:moveTo>
                <a:cubicBezTo>
                  <a:pt x="940434" y="0"/>
                  <a:pt x="1117749" y="177315"/>
                  <a:pt x="1117749" y="396044"/>
                </a:cubicBezTo>
                <a:cubicBezTo>
                  <a:pt x="1117749" y="543784"/>
                  <a:pt x="1036853" y="672629"/>
                  <a:pt x="916059" y="739148"/>
                </a:cubicBezTo>
                <a:cubicBezTo>
                  <a:pt x="1228745" y="806914"/>
                  <a:pt x="1468249" y="1069578"/>
                  <a:pt x="1502962" y="1393564"/>
                </a:cubicBezTo>
                <a:lnTo>
                  <a:pt x="0" y="1393564"/>
                </a:lnTo>
                <a:cubicBezTo>
                  <a:pt x="33240" y="1083322"/>
                  <a:pt x="254267" y="829309"/>
                  <a:pt x="548042" y="750378"/>
                </a:cubicBezTo>
                <a:cubicBezTo>
                  <a:pt x="416051" y="687270"/>
                  <a:pt x="325661" y="552213"/>
                  <a:pt x="325661" y="396044"/>
                </a:cubicBezTo>
                <a:cubicBezTo>
                  <a:pt x="325661" y="177315"/>
                  <a:pt x="502976" y="0"/>
                  <a:pt x="721705" y="0"/>
                </a:cubicBezTo>
                <a:close/>
              </a:path>
            </a:pathLst>
          </a:custGeom>
          <a:solidFill>
            <a:srgbClr val="2B2A2A"/>
          </a:solidFill>
          <a:ln w="38100">
            <a:solidFill>
              <a:srgbClr val="2B2A2A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1600" dirty="0">
                <a:solidFill>
                  <a:srgbClr val="2B2A2A"/>
                </a:solidFill>
                <a:latin typeface="+mn-ea"/>
              </a:rPr>
              <a:t>标题</a:t>
            </a:r>
            <a:endParaRPr lang="zh-CN" altLang="en-US" sz="1600" dirty="0">
              <a:solidFill>
                <a:srgbClr val="2B2A2A"/>
              </a:solidFill>
              <a:latin typeface="+mn-ea"/>
            </a:endParaRPr>
          </a:p>
        </p:txBody>
      </p:sp>
      <p:sp>
        <p:nvSpPr>
          <p:cNvPr id="18" name="椭圆 12"/>
          <p:cNvSpPr/>
          <p:nvPr/>
        </p:nvSpPr>
        <p:spPr>
          <a:xfrm>
            <a:off x="5645648" y="5561215"/>
            <a:ext cx="1127222" cy="1045173"/>
          </a:xfrm>
          <a:custGeom>
            <a:avLst/>
            <a:gdLst/>
            <a:ahLst/>
            <a:cxnLst/>
            <a:rect l="l" t="t" r="r" b="b"/>
            <a:pathLst>
              <a:path w="1502962" h="1393564">
                <a:moveTo>
                  <a:pt x="736593" y="0"/>
                </a:moveTo>
                <a:cubicBezTo>
                  <a:pt x="955322" y="0"/>
                  <a:pt x="1132637" y="177315"/>
                  <a:pt x="1132637" y="396044"/>
                </a:cubicBezTo>
                <a:cubicBezTo>
                  <a:pt x="1132637" y="545894"/>
                  <a:pt x="1049414" y="676307"/>
                  <a:pt x="925774" y="741955"/>
                </a:cubicBezTo>
                <a:cubicBezTo>
                  <a:pt x="1233780" y="812467"/>
                  <a:pt x="1468616" y="1072999"/>
                  <a:pt x="1502962" y="1393564"/>
                </a:cubicBezTo>
                <a:lnTo>
                  <a:pt x="0" y="1393564"/>
                </a:lnTo>
                <a:cubicBezTo>
                  <a:pt x="33610" y="1079873"/>
                  <a:pt x="259205" y="823667"/>
                  <a:pt x="557757" y="747571"/>
                </a:cubicBezTo>
                <a:cubicBezTo>
                  <a:pt x="428521" y="683629"/>
                  <a:pt x="340549" y="550110"/>
                  <a:pt x="340549" y="396044"/>
                </a:cubicBezTo>
                <a:cubicBezTo>
                  <a:pt x="340549" y="177315"/>
                  <a:pt x="517864" y="0"/>
                  <a:pt x="736593" y="0"/>
                </a:cubicBezTo>
                <a:close/>
              </a:path>
            </a:pathLst>
          </a:custGeom>
          <a:solidFill>
            <a:srgbClr val="2B2A2A"/>
          </a:solidFill>
          <a:ln w="38100">
            <a:solidFill>
              <a:srgbClr val="2B2A2A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1600" dirty="0">
                <a:solidFill>
                  <a:srgbClr val="2B2A2A"/>
                </a:solidFill>
                <a:latin typeface="+mn-ea"/>
              </a:rPr>
              <a:t>标题</a:t>
            </a:r>
            <a:endParaRPr lang="zh-CN" altLang="en-US" sz="1600" dirty="0">
              <a:solidFill>
                <a:srgbClr val="2B2A2A"/>
              </a:solidFill>
              <a:latin typeface="+mn-ea"/>
            </a:endParaRPr>
          </a:p>
        </p:txBody>
      </p:sp>
      <p:sp>
        <p:nvSpPr>
          <p:cNvPr id="20" name="椭圆 11"/>
          <p:cNvSpPr/>
          <p:nvPr/>
        </p:nvSpPr>
        <p:spPr>
          <a:xfrm>
            <a:off x="4133793" y="5561215"/>
            <a:ext cx="1127222" cy="1045173"/>
          </a:xfrm>
          <a:custGeom>
            <a:avLst/>
            <a:gdLst/>
            <a:ahLst/>
            <a:cxnLst/>
            <a:rect l="l" t="t" r="r" b="b"/>
            <a:pathLst>
              <a:path w="1502962" h="1393564">
                <a:moveTo>
                  <a:pt x="751481" y="0"/>
                </a:moveTo>
                <a:cubicBezTo>
                  <a:pt x="970210" y="0"/>
                  <a:pt x="1147525" y="177315"/>
                  <a:pt x="1147525" y="396044"/>
                </a:cubicBezTo>
                <a:cubicBezTo>
                  <a:pt x="1147525" y="548003"/>
                  <a:pt x="1061942" y="679974"/>
                  <a:pt x="935490" y="744763"/>
                </a:cubicBezTo>
                <a:cubicBezTo>
                  <a:pt x="1238785" y="818053"/>
                  <a:pt x="1468984" y="1076431"/>
                  <a:pt x="1502962" y="1393564"/>
                </a:cubicBezTo>
                <a:lnTo>
                  <a:pt x="0" y="1393564"/>
                </a:lnTo>
                <a:cubicBezTo>
                  <a:pt x="33979" y="1076431"/>
                  <a:pt x="264178" y="818053"/>
                  <a:pt x="567473" y="744763"/>
                </a:cubicBezTo>
                <a:cubicBezTo>
                  <a:pt x="441020" y="679974"/>
                  <a:pt x="355437" y="548003"/>
                  <a:pt x="355437" y="396044"/>
                </a:cubicBezTo>
                <a:cubicBezTo>
                  <a:pt x="355437" y="177315"/>
                  <a:pt x="532752" y="0"/>
                  <a:pt x="751481" y="0"/>
                </a:cubicBezTo>
                <a:close/>
              </a:path>
            </a:pathLst>
          </a:custGeom>
          <a:solidFill>
            <a:srgbClr val="2B2A2A"/>
          </a:solidFill>
          <a:ln w="38100">
            <a:solidFill>
              <a:srgbClr val="2B2A2A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1600" dirty="0">
                <a:solidFill>
                  <a:srgbClr val="2B2A2A"/>
                </a:solidFill>
                <a:latin typeface="+mn-ea"/>
              </a:rPr>
              <a:t>标题</a:t>
            </a:r>
            <a:endParaRPr lang="zh-CN" altLang="en-US" sz="1600" dirty="0">
              <a:solidFill>
                <a:srgbClr val="2B2A2A"/>
              </a:solidFill>
              <a:latin typeface="+mn-ea"/>
            </a:endParaRPr>
          </a:p>
        </p:txBody>
      </p:sp>
      <p:sp>
        <p:nvSpPr>
          <p:cNvPr id="22" name="椭圆 10"/>
          <p:cNvSpPr/>
          <p:nvPr/>
        </p:nvSpPr>
        <p:spPr>
          <a:xfrm>
            <a:off x="2573177" y="5561215"/>
            <a:ext cx="1127222" cy="1045173"/>
          </a:xfrm>
          <a:custGeom>
            <a:avLst/>
            <a:gdLst/>
            <a:ahLst/>
            <a:cxnLst/>
            <a:rect l="l" t="t" r="r" b="b"/>
            <a:pathLst>
              <a:path w="1502962" h="1393564">
                <a:moveTo>
                  <a:pt x="766369" y="0"/>
                </a:moveTo>
                <a:cubicBezTo>
                  <a:pt x="985098" y="0"/>
                  <a:pt x="1162413" y="177315"/>
                  <a:pt x="1162413" y="396044"/>
                </a:cubicBezTo>
                <a:cubicBezTo>
                  <a:pt x="1162413" y="550110"/>
                  <a:pt x="1074441" y="683629"/>
                  <a:pt x="945205" y="747570"/>
                </a:cubicBezTo>
                <a:cubicBezTo>
                  <a:pt x="1243758" y="823667"/>
                  <a:pt x="1469352" y="1079873"/>
                  <a:pt x="1502962" y="1393564"/>
                </a:cubicBezTo>
                <a:lnTo>
                  <a:pt x="0" y="1393564"/>
                </a:lnTo>
                <a:cubicBezTo>
                  <a:pt x="34346" y="1073000"/>
                  <a:pt x="269183" y="812468"/>
                  <a:pt x="577188" y="741955"/>
                </a:cubicBezTo>
                <a:cubicBezTo>
                  <a:pt x="453549" y="676307"/>
                  <a:pt x="370325" y="545894"/>
                  <a:pt x="370325" y="396044"/>
                </a:cubicBezTo>
                <a:cubicBezTo>
                  <a:pt x="370325" y="177315"/>
                  <a:pt x="547640" y="0"/>
                  <a:pt x="766369" y="0"/>
                </a:cubicBezTo>
                <a:close/>
              </a:path>
            </a:pathLst>
          </a:custGeom>
          <a:solidFill>
            <a:srgbClr val="2B2A2A"/>
          </a:solidFill>
          <a:ln w="38100">
            <a:solidFill>
              <a:srgbClr val="2B2A2A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1600" dirty="0">
                <a:solidFill>
                  <a:srgbClr val="2B2A2A"/>
                </a:solidFill>
                <a:latin typeface="+mn-ea"/>
              </a:rPr>
              <a:t>标题</a:t>
            </a:r>
            <a:endParaRPr lang="zh-CN" altLang="en-US" sz="1600" dirty="0">
              <a:solidFill>
                <a:srgbClr val="2B2A2A"/>
              </a:solidFill>
              <a:latin typeface="+mn-ea"/>
            </a:endParaRPr>
          </a:p>
        </p:txBody>
      </p:sp>
      <p:sp>
        <p:nvSpPr>
          <p:cNvPr id="24" name="椭圆 12"/>
          <p:cNvSpPr/>
          <p:nvPr/>
        </p:nvSpPr>
        <p:spPr>
          <a:xfrm>
            <a:off x="8709882" y="5561215"/>
            <a:ext cx="1127222" cy="1045173"/>
          </a:xfrm>
          <a:custGeom>
            <a:avLst/>
            <a:gdLst/>
            <a:ahLst/>
            <a:cxnLst/>
            <a:rect l="l" t="t" r="r" b="b"/>
            <a:pathLst>
              <a:path w="1502962" h="1393564">
                <a:moveTo>
                  <a:pt x="736593" y="0"/>
                </a:moveTo>
                <a:cubicBezTo>
                  <a:pt x="955322" y="0"/>
                  <a:pt x="1132637" y="177315"/>
                  <a:pt x="1132637" y="396044"/>
                </a:cubicBezTo>
                <a:cubicBezTo>
                  <a:pt x="1132637" y="545894"/>
                  <a:pt x="1049414" y="676307"/>
                  <a:pt x="925774" y="741955"/>
                </a:cubicBezTo>
                <a:cubicBezTo>
                  <a:pt x="1233780" y="812467"/>
                  <a:pt x="1468616" y="1072999"/>
                  <a:pt x="1502962" y="1393564"/>
                </a:cubicBezTo>
                <a:lnTo>
                  <a:pt x="0" y="1393564"/>
                </a:lnTo>
                <a:cubicBezTo>
                  <a:pt x="33610" y="1079873"/>
                  <a:pt x="259205" y="823667"/>
                  <a:pt x="557757" y="747571"/>
                </a:cubicBezTo>
                <a:cubicBezTo>
                  <a:pt x="428521" y="683629"/>
                  <a:pt x="340549" y="550110"/>
                  <a:pt x="340549" y="396044"/>
                </a:cubicBezTo>
                <a:cubicBezTo>
                  <a:pt x="340549" y="177315"/>
                  <a:pt x="517864" y="0"/>
                  <a:pt x="736593" y="0"/>
                </a:cubicBezTo>
                <a:close/>
              </a:path>
            </a:pathLst>
          </a:custGeom>
          <a:solidFill>
            <a:srgbClr val="2B2A2A"/>
          </a:solidFill>
          <a:ln w="38100">
            <a:solidFill>
              <a:srgbClr val="2B2A2A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1600" dirty="0">
                <a:solidFill>
                  <a:srgbClr val="2B2A2A"/>
                </a:solidFill>
                <a:latin typeface="+mn-ea"/>
              </a:rPr>
              <a:t>标题</a:t>
            </a:r>
            <a:endParaRPr lang="zh-CN" altLang="en-US" sz="1600" dirty="0">
              <a:solidFill>
                <a:srgbClr val="2B2A2A"/>
              </a:solidFill>
              <a:latin typeface="+mn-ea"/>
            </a:endParaRPr>
          </a:p>
        </p:txBody>
      </p:sp>
      <p:sp>
        <p:nvSpPr>
          <p:cNvPr id="20497" name="矩形 4"/>
          <p:cNvSpPr>
            <a:spLocks noChangeArrowheads="1"/>
          </p:cNvSpPr>
          <p:nvPr/>
        </p:nvSpPr>
        <p:spPr bwMode="auto">
          <a:xfrm>
            <a:off x="0" y="0"/>
            <a:ext cx="12192000" cy="663575"/>
          </a:xfrm>
          <a:prstGeom prst="rect">
            <a:avLst/>
          </a:pr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98" name="矩形 5"/>
          <p:cNvSpPr>
            <a:spLocks noChangeArrowheads="1"/>
          </p:cNvSpPr>
          <p:nvPr/>
        </p:nvSpPr>
        <p:spPr bwMode="auto">
          <a:xfrm>
            <a:off x="0" y="6194425"/>
            <a:ext cx="12192000" cy="663575"/>
          </a:xfrm>
          <a:prstGeom prst="rect">
            <a:avLst/>
          </a:pr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99" name="KSO_GT1.1"/>
          <p:cNvSpPr>
            <a:spLocks noChangeArrowheads="1"/>
          </p:cNvSpPr>
          <p:nvPr/>
        </p:nvSpPr>
        <p:spPr bwMode="auto">
          <a:xfrm>
            <a:off x="5133975" y="2046288"/>
            <a:ext cx="2587625" cy="2220912"/>
          </a:xfrm>
          <a:prstGeom prst="wedgeEllipseCallout">
            <a:avLst>
              <a:gd name="adj1" fmla="val -20833"/>
              <a:gd name="adj2" fmla="val 62500"/>
            </a:avLst>
          </a:prstGeom>
          <a:noFill/>
          <a:ln w="9525">
            <a:solidFill>
              <a:srgbClr val="2B2A2A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rgbClr val="C53D3D"/>
                </a:solidFill>
                <a:latin typeface="华文琥珀" panose="02010800040101010101" pitchFamily="2" charset="-122"/>
                <a:ea typeface="华文琥珀" panose="02010800040101010101" pitchFamily="2" charset="-122"/>
                <a:sym typeface="Calibri" panose="020F0502020204030204" charset="0"/>
              </a:rPr>
              <a:t>提问环节</a:t>
            </a:r>
            <a:endParaRPr lang="en-US" altLang="zh-CN" sz="2800">
              <a:solidFill>
                <a:srgbClr val="C53D3D"/>
              </a:solidFill>
              <a:latin typeface="华文琥珀" panose="02010800040101010101" pitchFamily="2" charset="-122"/>
              <a:ea typeface="华文琥珀" panose="02010800040101010101" pitchFamily="2" charset="-122"/>
              <a:sym typeface="Calibri" panose="020F05020202040302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2" y="39523"/>
            <a:ext cx="605450" cy="584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5"/>
          <p:cNvSpPr/>
          <p:nvPr/>
        </p:nvSpPr>
        <p:spPr bwMode="auto">
          <a:xfrm>
            <a:off x="3908425" y="1503363"/>
            <a:ext cx="4375150" cy="5354637"/>
          </a:xfrm>
          <a:custGeom>
            <a:avLst/>
            <a:gdLst>
              <a:gd name="T0" fmla="*/ 1412 w 1646"/>
              <a:gd name="T1" fmla="*/ 1674 h 2015"/>
              <a:gd name="T2" fmla="*/ 1372 w 1646"/>
              <a:gd name="T3" fmla="*/ 1163 h 2015"/>
              <a:gd name="T4" fmla="*/ 1439 w 1646"/>
              <a:gd name="T5" fmla="*/ 1075 h 2015"/>
              <a:gd name="T6" fmla="*/ 1536 w 1646"/>
              <a:gd name="T7" fmla="*/ 808 h 2015"/>
              <a:gd name="T8" fmla="*/ 1247 w 1646"/>
              <a:gd name="T9" fmla="*/ 156 h 2015"/>
              <a:gd name="T10" fmla="*/ 493 w 1646"/>
              <a:gd name="T11" fmla="*/ 100 h 2015"/>
              <a:gd name="T12" fmla="*/ 398 w 1646"/>
              <a:gd name="T13" fmla="*/ 157 h 2015"/>
              <a:gd name="T14" fmla="*/ 163 w 1646"/>
              <a:gd name="T15" fmla="*/ 524 h 2015"/>
              <a:gd name="T16" fmla="*/ 126 w 1646"/>
              <a:gd name="T17" fmla="*/ 617 h 2015"/>
              <a:gd name="T18" fmla="*/ 134 w 1646"/>
              <a:gd name="T19" fmla="*/ 682 h 2015"/>
              <a:gd name="T20" fmla="*/ 133 w 1646"/>
              <a:gd name="T21" fmla="*/ 749 h 2015"/>
              <a:gd name="T22" fmla="*/ 20 w 1646"/>
              <a:gd name="T23" fmla="*/ 977 h 2015"/>
              <a:gd name="T24" fmla="*/ 1 w 1646"/>
              <a:gd name="T25" fmla="*/ 1022 h 2015"/>
              <a:gd name="T26" fmla="*/ 35 w 1646"/>
              <a:gd name="T27" fmla="*/ 1079 h 2015"/>
              <a:gd name="T28" fmla="*/ 89 w 1646"/>
              <a:gd name="T29" fmla="*/ 1092 h 2015"/>
              <a:gd name="T30" fmla="*/ 103 w 1646"/>
              <a:gd name="T31" fmla="*/ 1178 h 2015"/>
              <a:gd name="T32" fmla="*/ 88 w 1646"/>
              <a:gd name="T33" fmla="*/ 1208 h 2015"/>
              <a:gd name="T34" fmla="*/ 113 w 1646"/>
              <a:gd name="T35" fmla="*/ 1250 h 2015"/>
              <a:gd name="T36" fmla="*/ 141 w 1646"/>
              <a:gd name="T37" fmla="*/ 1260 h 2015"/>
              <a:gd name="T38" fmla="*/ 118 w 1646"/>
              <a:gd name="T39" fmla="*/ 1278 h 2015"/>
              <a:gd name="T40" fmla="*/ 136 w 1646"/>
              <a:gd name="T41" fmla="*/ 1339 h 2015"/>
              <a:gd name="T42" fmla="*/ 151 w 1646"/>
              <a:gd name="T43" fmla="*/ 1373 h 2015"/>
              <a:gd name="T44" fmla="*/ 139 w 1646"/>
              <a:gd name="T45" fmla="*/ 1432 h 2015"/>
              <a:gd name="T46" fmla="*/ 215 w 1646"/>
              <a:gd name="T47" fmla="*/ 1540 h 2015"/>
              <a:gd name="T48" fmla="*/ 436 w 1646"/>
              <a:gd name="T49" fmla="*/ 1546 h 2015"/>
              <a:gd name="T50" fmla="*/ 541 w 1646"/>
              <a:gd name="T51" fmla="*/ 1617 h 2015"/>
              <a:gd name="T52" fmla="*/ 560 w 1646"/>
              <a:gd name="T53" fmla="*/ 1684 h 2015"/>
              <a:gd name="T54" fmla="*/ 644 w 1646"/>
              <a:gd name="T55" fmla="*/ 1879 h 2015"/>
              <a:gd name="T56" fmla="*/ 607 w 1646"/>
              <a:gd name="T57" fmla="*/ 2015 h 2015"/>
              <a:gd name="T58" fmla="*/ 1646 w 1646"/>
              <a:gd name="T59" fmla="*/ 2015 h 2015"/>
              <a:gd name="T60" fmla="*/ 1412 w 1646"/>
              <a:gd name="T61" fmla="*/ 1674 h 20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646" h="2015">
                <a:moveTo>
                  <a:pt x="1412" y="1674"/>
                </a:moveTo>
                <a:cubicBezTo>
                  <a:pt x="1287" y="1534"/>
                  <a:pt x="1265" y="1326"/>
                  <a:pt x="1372" y="1163"/>
                </a:cubicBezTo>
                <a:cubicBezTo>
                  <a:pt x="1391" y="1135"/>
                  <a:pt x="1413" y="1106"/>
                  <a:pt x="1439" y="1075"/>
                </a:cubicBezTo>
                <a:cubicBezTo>
                  <a:pt x="1499" y="1000"/>
                  <a:pt x="1530" y="907"/>
                  <a:pt x="1536" y="808"/>
                </a:cubicBezTo>
                <a:cubicBezTo>
                  <a:pt x="1551" y="579"/>
                  <a:pt x="1439" y="291"/>
                  <a:pt x="1247" y="156"/>
                </a:cubicBezTo>
                <a:cubicBezTo>
                  <a:pt x="1032" y="18"/>
                  <a:pt x="744" y="0"/>
                  <a:pt x="493" y="100"/>
                </a:cubicBezTo>
                <a:cubicBezTo>
                  <a:pt x="460" y="116"/>
                  <a:pt x="429" y="135"/>
                  <a:pt x="398" y="157"/>
                </a:cubicBezTo>
                <a:cubicBezTo>
                  <a:pt x="258" y="258"/>
                  <a:pt x="224" y="369"/>
                  <a:pt x="163" y="524"/>
                </a:cubicBezTo>
                <a:cubicBezTo>
                  <a:pt x="151" y="554"/>
                  <a:pt x="133" y="585"/>
                  <a:pt x="126" y="617"/>
                </a:cubicBezTo>
                <a:cubicBezTo>
                  <a:pt x="119" y="652"/>
                  <a:pt x="127" y="664"/>
                  <a:pt x="134" y="682"/>
                </a:cubicBezTo>
                <a:cubicBezTo>
                  <a:pt x="145" y="707"/>
                  <a:pt x="144" y="723"/>
                  <a:pt x="133" y="749"/>
                </a:cubicBezTo>
                <a:cubicBezTo>
                  <a:pt x="97" y="826"/>
                  <a:pt x="65" y="904"/>
                  <a:pt x="20" y="977"/>
                </a:cubicBezTo>
                <a:cubicBezTo>
                  <a:pt x="12" y="989"/>
                  <a:pt x="2" y="1005"/>
                  <a:pt x="1" y="1022"/>
                </a:cubicBezTo>
                <a:cubicBezTo>
                  <a:pt x="0" y="1046"/>
                  <a:pt x="11" y="1070"/>
                  <a:pt x="35" y="1079"/>
                </a:cubicBezTo>
                <a:cubicBezTo>
                  <a:pt x="52" y="1085"/>
                  <a:pt x="71" y="1083"/>
                  <a:pt x="89" y="1092"/>
                </a:cubicBezTo>
                <a:cubicBezTo>
                  <a:pt x="130" y="1112"/>
                  <a:pt x="124" y="1148"/>
                  <a:pt x="103" y="1178"/>
                </a:cubicBezTo>
                <a:cubicBezTo>
                  <a:pt x="96" y="1189"/>
                  <a:pt x="89" y="1199"/>
                  <a:pt x="88" y="1208"/>
                </a:cubicBezTo>
                <a:cubicBezTo>
                  <a:pt x="85" y="1225"/>
                  <a:pt x="90" y="1240"/>
                  <a:pt x="113" y="1250"/>
                </a:cubicBezTo>
                <a:cubicBezTo>
                  <a:pt x="120" y="1254"/>
                  <a:pt x="130" y="1257"/>
                  <a:pt x="141" y="1260"/>
                </a:cubicBezTo>
                <a:cubicBezTo>
                  <a:pt x="131" y="1266"/>
                  <a:pt x="123" y="1272"/>
                  <a:pt x="118" y="1278"/>
                </a:cubicBezTo>
                <a:cubicBezTo>
                  <a:pt x="94" y="1302"/>
                  <a:pt x="114" y="1325"/>
                  <a:pt x="136" y="1339"/>
                </a:cubicBezTo>
                <a:cubicBezTo>
                  <a:pt x="150" y="1348"/>
                  <a:pt x="159" y="1356"/>
                  <a:pt x="151" y="1373"/>
                </a:cubicBezTo>
                <a:cubicBezTo>
                  <a:pt x="142" y="1393"/>
                  <a:pt x="139" y="1413"/>
                  <a:pt x="139" y="1432"/>
                </a:cubicBezTo>
                <a:cubicBezTo>
                  <a:pt x="140" y="1481"/>
                  <a:pt x="166" y="1527"/>
                  <a:pt x="215" y="1540"/>
                </a:cubicBezTo>
                <a:cubicBezTo>
                  <a:pt x="277" y="1556"/>
                  <a:pt x="371" y="1542"/>
                  <a:pt x="436" y="1546"/>
                </a:cubicBezTo>
                <a:cubicBezTo>
                  <a:pt x="483" y="1550"/>
                  <a:pt x="520" y="1567"/>
                  <a:pt x="541" y="1617"/>
                </a:cubicBezTo>
                <a:cubicBezTo>
                  <a:pt x="550" y="1639"/>
                  <a:pt x="555" y="1661"/>
                  <a:pt x="560" y="1684"/>
                </a:cubicBezTo>
                <a:cubicBezTo>
                  <a:pt x="577" y="1767"/>
                  <a:pt x="616" y="1806"/>
                  <a:pt x="644" y="1879"/>
                </a:cubicBezTo>
                <a:cubicBezTo>
                  <a:pt x="660" y="1920"/>
                  <a:pt x="660" y="1966"/>
                  <a:pt x="607" y="2015"/>
                </a:cubicBezTo>
                <a:cubicBezTo>
                  <a:pt x="1646" y="2015"/>
                  <a:pt x="1646" y="2015"/>
                  <a:pt x="1646" y="2015"/>
                </a:cubicBezTo>
                <a:cubicBezTo>
                  <a:pt x="1600" y="1886"/>
                  <a:pt x="1527" y="1803"/>
                  <a:pt x="1412" y="1674"/>
                </a:cubicBezTo>
                <a:close/>
              </a:path>
            </a:pathLst>
          </a:custGeom>
          <a:solidFill>
            <a:srgbClr val="6D6D6D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8" name="Freeform 6"/>
          <p:cNvSpPr/>
          <p:nvPr/>
        </p:nvSpPr>
        <p:spPr bwMode="auto">
          <a:xfrm>
            <a:off x="3908425" y="1601788"/>
            <a:ext cx="2159000" cy="5256212"/>
          </a:xfrm>
          <a:custGeom>
            <a:avLst/>
            <a:gdLst>
              <a:gd name="T0" fmla="*/ 812 w 812"/>
              <a:gd name="T1" fmla="*/ 0 h 1978"/>
              <a:gd name="T2" fmla="*/ 493 w 812"/>
              <a:gd name="T3" fmla="*/ 63 h 1978"/>
              <a:gd name="T4" fmla="*/ 398 w 812"/>
              <a:gd name="T5" fmla="*/ 120 h 1978"/>
              <a:gd name="T6" fmla="*/ 163 w 812"/>
              <a:gd name="T7" fmla="*/ 487 h 1978"/>
              <a:gd name="T8" fmla="*/ 126 w 812"/>
              <a:gd name="T9" fmla="*/ 580 h 1978"/>
              <a:gd name="T10" fmla="*/ 134 w 812"/>
              <a:gd name="T11" fmla="*/ 645 h 1978"/>
              <a:gd name="T12" fmla="*/ 133 w 812"/>
              <a:gd name="T13" fmla="*/ 712 h 1978"/>
              <a:gd name="T14" fmla="*/ 20 w 812"/>
              <a:gd name="T15" fmla="*/ 940 h 1978"/>
              <a:gd name="T16" fmla="*/ 1 w 812"/>
              <a:gd name="T17" fmla="*/ 985 h 1978"/>
              <a:gd name="T18" fmla="*/ 35 w 812"/>
              <a:gd name="T19" fmla="*/ 1042 h 1978"/>
              <a:gd name="T20" fmla="*/ 89 w 812"/>
              <a:gd name="T21" fmla="*/ 1055 h 1978"/>
              <a:gd name="T22" fmla="*/ 103 w 812"/>
              <a:gd name="T23" fmla="*/ 1141 h 1978"/>
              <a:gd name="T24" fmla="*/ 88 w 812"/>
              <a:gd name="T25" fmla="*/ 1171 h 1978"/>
              <a:gd name="T26" fmla="*/ 113 w 812"/>
              <a:gd name="T27" fmla="*/ 1213 h 1978"/>
              <a:gd name="T28" fmla="*/ 141 w 812"/>
              <a:gd name="T29" fmla="*/ 1223 h 1978"/>
              <a:gd name="T30" fmla="*/ 118 w 812"/>
              <a:gd name="T31" fmla="*/ 1241 h 1978"/>
              <a:gd name="T32" fmla="*/ 136 w 812"/>
              <a:gd name="T33" fmla="*/ 1302 h 1978"/>
              <a:gd name="T34" fmla="*/ 151 w 812"/>
              <a:gd name="T35" fmla="*/ 1336 h 1978"/>
              <a:gd name="T36" fmla="*/ 139 w 812"/>
              <a:gd name="T37" fmla="*/ 1395 h 1978"/>
              <a:gd name="T38" fmla="*/ 215 w 812"/>
              <a:gd name="T39" fmla="*/ 1503 h 1978"/>
              <a:gd name="T40" fmla="*/ 436 w 812"/>
              <a:gd name="T41" fmla="*/ 1509 h 1978"/>
              <a:gd name="T42" fmla="*/ 541 w 812"/>
              <a:gd name="T43" fmla="*/ 1580 h 1978"/>
              <a:gd name="T44" fmla="*/ 560 w 812"/>
              <a:gd name="T45" fmla="*/ 1647 h 1978"/>
              <a:gd name="T46" fmla="*/ 644 w 812"/>
              <a:gd name="T47" fmla="*/ 1842 h 1978"/>
              <a:gd name="T48" fmla="*/ 607 w 812"/>
              <a:gd name="T49" fmla="*/ 1978 h 1978"/>
              <a:gd name="T50" fmla="*/ 812 w 812"/>
              <a:gd name="T51" fmla="*/ 1978 h 1978"/>
              <a:gd name="T52" fmla="*/ 812 w 812"/>
              <a:gd name="T53" fmla="*/ 0 h 1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812" h="1978">
                <a:moveTo>
                  <a:pt x="812" y="0"/>
                </a:moveTo>
                <a:cubicBezTo>
                  <a:pt x="704" y="1"/>
                  <a:pt x="596" y="22"/>
                  <a:pt x="493" y="63"/>
                </a:cubicBezTo>
                <a:cubicBezTo>
                  <a:pt x="460" y="79"/>
                  <a:pt x="429" y="98"/>
                  <a:pt x="398" y="120"/>
                </a:cubicBezTo>
                <a:cubicBezTo>
                  <a:pt x="258" y="221"/>
                  <a:pt x="224" y="332"/>
                  <a:pt x="163" y="487"/>
                </a:cubicBezTo>
                <a:cubicBezTo>
                  <a:pt x="151" y="517"/>
                  <a:pt x="133" y="548"/>
                  <a:pt x="126" y="580"/>
                </a:cubicBezTo>
                <a:cubicBezTo>
                  <a:pt x="119" y="615"/>
                  <a:pt x="127" y="627"/>
                  <a:pt x="134" y="645"/>
                </a:cubicBezTo>
                <a:cubicBezTo>
                  <a:pt x="145" y="670"/>
                  <a:pt x="144" y="686"/>
                  <a:pt x="133" y="712"/>
                </a:cubicBezTo>
                <a:cubicBezTo>
                  <a:pt x="97" y="789"/>
                  <a:pt x="65" y="867"/>
                  <a:pt x="20" y="940"/>
                </a:cubicBezTo>
                <a:cubicBezTo>
                  <a:pt x="12" y="952"/>
                  <a:pt x="2" y="968"/>
                  <a:pt x="1" y="985"/>
                </a:cubicBezTo>
                <a:cubicBezTo>
                  <a:pt x="0" y="1009"/>
                  <a:pt x="11" y="1033"/>
                  <a:pt x="35" y="1042"/>
                </a:cubicBezTo>
                <a:cubicBezTo>
                  <a:pt x="52" y="1048"/>
                  <a:pt x="71" y="1046"/>
                  <a:pt x="89" y="1055"/>
                </a:cubicBezTo>
                <a:cubicBezTo>
                  <a:pt x="130" y="1075"/>
                  <a:pt x="124" y="1111"/>
                  <a:pt x="103" y="1141"/>
                </a:cubicBezTo>
                <a:cubicBezTo>
                  <a:pt x="96" y="1152"/>
                  <a:pt x="89" y="1162"/>
                  <a:pt x="88" y="1171"/>
                </a:cubicBezTo>
                <a:cubicBezTo>
                  <a:pt x="85" y="1188"/>
                  <a:pt x="90" y="1203"/>
                  <a:pt x="113" y="1213"/>
                </a:cubicBezTo>
                <a:cubicBezTo>
                  <a:pt x="120" y="1217"/>
                  <a:pt x="130" y="1220"/>
                  <a:pt x="141" y="1223"/>
                </a:cubicBezTo>
                <a:cubicBezTo>
                  <a:pt x="131" y="1229"/>
                  <a:pt x="123" y="1235"/>
                  <a:pt x="118" y="1241"/>
                </a:cubicBezTo>
                <a:cubicBezTo>
                  <a:pt x="94" y="1265"/>
                  <a:pt x="114" y="1288"/>
                  <a:pt x="136" y="1302"/>
                </a:cubicBezTo>
                <a:cubicBezTo>
                  <a:pt x="150" y="1311"/>
                  <a:pt x="159" y="1319"/>
                  <a:pt x="151" y="1336"/>
                </a:cubicBezTo>
                <a:cubicBezTo>
                  <a:pt x="142" y="1356"/>
                  <a:pt x="139" y="1376"/>
                  <a:pt x="139" y="1395"/>
                </a:cubicBezTo>
                <a:cubicBezTo>
                  <a:pt x="140" y="1444"/>
                  <a:pt x="166" y="1490"/>
                  <a:pt x="215" y="1503"/>
                </a:cubicBezTo>
                <a:cubicBezTo>
                  <a:pt x="277" y="1519"/>
                  <a:pt x="371" y="1505"/>
                  <a:pt x="436" y="1509"/>
                </a:cubicBezTo>
                <a:cubicBezTo>
                  <a:pt x="483" y="1513"/>
                  <a:pt x="520" y="1530"/>
                  <a:pt x="541" y="1580"/>
                </a:cubicBezTo>
                <a:cubicBezTo>
                  <a:pt x="550" y="1602"/>
                  <a:pt x="555" y="1624"/>
                  <a:pt x="560" y="1647"/>
                </a:cubicBezTo>
                <a:cubicBezTo>
                  <a:pt x="577" y="1730"/>
                  <a:pt x="616" y="1769"/>
                  <a:pt x="644" y="1842"/>
                </a:cubicBezTo>
                <a:cubicBezTo>
                  <a:pt x="660" y="1883"/>
                  <a:pt x="660" y="1929"/>
                  <a:pt x="607" y="1978"/>
                </a:cubicBezTo>
                <a:cubicBezTo>
                  <a:pt x="812" y="1978"/>
                  <a:pt x="812" y="1978"/>
                  <a:pt x="812" y="1978"/>
                </a:cubicBezTo>
                <a:cubicBezTo>
                  <a:pt x="812" y="0"/>
                  <a:pt x="812" y="0"/>
                  <a:pt x="812" y="0"/>
                </a:cubicBezTo>
                <a:close/>
              </a:path>
            </a:pathLst>
          </a:custGeom>
          <a:solidFill>
            <a:srgbClr val="F8F8F8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3076" name="Freeform 7"/>
          <p:cNvSpPr/>
          <p:nvPr/>
        </p:nvSpPr>
        <p:spPr bwMode="auto">
          <a:xfrm>
            <a:off x="4043363" y="1503363"/>
            <a:ext cx="3987800" cy="2451100"/>
          </a:xfrm>
          <a:custGeom>
            <a:avLst/>
            <a:gdLst>
              <a:gd name="T0" fmla="*/ 2147483647 w 1500"/>
              <a:gd name="T1" fmla="*/ 2147483647 h 922"/>
              <a:gd name="T2" fmla="*/ 2147483647 w 1500"/>
              <a:gd name="T3" fmla="*/ 2147483647 h 922"/>
              <a:gd name="T4" fmla="*/ 2147483647 w 1500"/>
              <a:gd name="T5" fmla="*/ 2147483647 h 922"/>
              <a:gd name="T6" fmla="*/ 2147483647 w 1500"/>
              <a:gd name="T7" fmla="*/ 2147483647 h 922"/>
              <a:gd name="T8" fmla="*/ 2147483647 w 1500"/>
              <a:gd name="T9" fmla="*/ 2147483647 h 922"/>
              <a:gd name="T10" fmla="*/ 2147483647 w 1500"/>
              <a:gd name="T11" fmla="*/ 2147483647 h 922"/>
              <a:gd name="T12" fmla="*/ 2147483647 w 1500"/>
              <a:gd name="T13" fmla="*/ 2147483647 h 922"/>
              <a:gd name="T14" fmla="*/ 2147483647 w 1500"/>
              <a:gd name="T15" fmla="*/ 2147483647 h 922"/>
              <a:gd name="T16" fmla="*/ 2147483647 w 1500"/>
              <a:gd name="T17" fmla="*/ 2147483647 h 922"/>
              <a:gd name="T18" fmla="*/ 0 w 1500"/>
              <a:gd name="T19" fmla="*/ 2147483647 h 922"/>
              <a:gd name="T20" fmla="*/ 2147483647 w 1500"/>
              <a:gd name="T21" fmla="*/ 2147483647 h 92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500" h="922">
                <a:moveTo>
                  <a:pt x="1466" y="922"/>
                </a:moveTo>
                <a:cubicBezTo>
                  <a:pt x="1476" y="885"/>
                  <a:pt x="1483" y="847"/>
                  <a:pt x="1485" y="808"/>
                </a:cubicBezTo>
                <a:cubicBezTo>
                  <a:pt x="1500" y="579"/>
                  <a:pt x="1388" y="291"/>
                  <a:pt x="1196" y="156"/>
                </a:cubicBezTo>
                <a:cubicBezTo>
                  <a:pt x="981" y="18"/>
                  <a:pt x="693" y="0"/>
                  <a:pt x="442" y="100"/>
                </a:cubicBezTo>
                <a:cubicBezTo>
                  <a:pt x="409" y="116"/>
                  <a:pt x="378" y="135"/>
                  <a:pt x="347" y="157"/>
                </a:cubicBezTo>
                <a:cubicBezTo>
                  <a:pt x="207" y="258"/>
                  <a:pt x="173" y="369"/>
                  <a:pt x="112" y="524"/>
                </a:cubicBezTo>
                <a:cubicBezTo>
                  <a:pt x="100" y="554"/>
                  <a:pt x="82" y="585"/>
                  <a:pt x="75" y="617"/>
                </a:cubicBezTo>
                <a:cubicBezTo>
                  <a:pt x="68" y="652"/>
                  <a:pt x="76" y="664"/>
                  <a:pt x="83" y="682"/>
                </a:cubicBezTo>
                <a:cubicBezTo>
                  <a:pt x="94" y="707"/>
                  <a:pt x="93" y="723"/>
                  <a:pt x="82" y="749"/>
                </a:cubicBezTo>
                <a:cubicBezTo>
                  <a:pt x="55" y="807"/>
                  <a:pt x="30" y="866"/>
                  <a:pt x="0" y="922"/>
                </a:cubicBezTo>
                <a:cubicBezTo>
                  <a:pt x="1466" y="922"/>
                  <a:pt x="1466" y="922"/>
                  <a:pt x="1466" y="922"/>
                </a:cubicBezTo>
                <a:close/>
              </a:path>
            </a:pathLst>
          </a:custGeom>
          <a:solidFill>
            <a:srgbClr val="C53D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7" name="Freeform 8"/>
          <p:cNvSpPr/>
          <p:nvPr/>
        </p:nvSpPr>
        <p:spPr bwMode="auto">
          <a:xfrm>
            <a:off x="4043363" y="1601788"/>
            <a:ext cx="2024062" cy="2352675"/>
          </a:xfrm>
          <a:custGeom>
            <a:avLst/>
            <a:gdLst>
              <a:gd name="T0" fmla="*/ 2147483647 w 761"/>
              <a:gd name="T1" fmla="*/ 0 h 885"/>
              <a:gd name="T2" fmla="*/ 2147483647 w 761"/>
              <a:gd name="T3" fmla="*/ 2147483647 h 885"/>
              <a:gd name="T4" fmla="*/ 2147483647 w 761"/>
              <a:gd name="T5" fmla="*/ 2147483647 h 885"/>
              <a:gd name="T6" fmla="*/ 2147483647 w 761"/>
              <a:gd name="T7" fmla="*/ 2147483647 h 885"/>
              <a:gd name="T8" fmla="*/ 2147483647 w 761"/>
              <a:gd name="T9" fmla="*/ 2147483647 h 885"/>
              <a:gd name="T10" fmla="*/ 2147483647 w 761"/>
              <a:gd name="T11" fmla="*/ 2147483647 h 885"/>
              <a:gd name="T12" fmla="*/ 2147483647 w 761"/>
              <a:gd name="T13" fmla="*/ 2147483647 h 885"/>
              <a:gd name="T14" fmla="*/ 0 w 761"/>
              <a:gd name="T15" fmla="*/ 2147483647 h 885"/>
              <a:gd name="T16" fmla="*/ 2147483647 w 761"/>
              <a:gd name="T17" fmla="*/ 2147483647 h 885"/>
              <a:gd name="T18" fmla="*/ 2147483647 w 761"/>
              <a:gd name="T19" fmla="*/ 0 h 88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761" h="885">
                <a:moveTo>
                  <a:pt x="761" y="0"/>
                </a:moveTo>
                <a:cubicBezTo>
                  <a:pt x="653" y="1"/>
                  <a:pt x="545" y="22"/>
                  <a:pt x="442" y="63"/>
                </a:cubicBezTo>
                <a:cubicBezTo>
                  <a:pt x="409" y="79"/>
                  <a:pt x="378" y="98"/>
                  <a:pt x="347" y="120"/>
                </a:cubicBezTo>
                <a:cubicBezTo>
                  <a:pt x="207" y="221"/>
                  <a:pt x="173" y="332"/>
                  <a:pt x="112" y="487"/>
                </a:cubicBezTo>
                <a:cubicBezTo>
                  <a:pt x="100" y="517"/>
                  <a:pt x="82" y="548"/>
                  <a:pt x="75" y="580"/>
                </a:cubicBezTo>
                <a:cubicBezTo>
                  <a:pt x="68" y="615"/>
                  <a:pt x="76" y="627"/>
                  <a:pt x="83" y="645"/>
                </a:cubicBezTo>
                <a:cubicBezTo>
                  <a:pt x="94" y="670"/>
                  <a:pt x="93" y="686"/>
                  <a:pt x="82" y="712"/>
                </a:cubicBezTo>
                <a:cubicBezTo>
                  <a:pt x="55" y="770"/>
                  <a:pt x="30" y="829"/>
                  <a:pt x="0" y="885"/>
                </a:cubicBezTo>
                <a:cubicBezTo>
                  <a:pt x="761" y="885"/>
                  <a:pt x="761" y="885"/>
                  <a:pt x="761" y="885"/>
                </a:cubicBezTo>
                <a:cubicBezTo>
                  <a:pt x="761" y="0"/>
                  <a:pt x="761" y="0"/>
                  <a:pt x="761" y="0"/>
                </a:cubicBezTo>
                <a:close/>
              </a:path>
            </a:pathLst>
          </a:custGeom>
          <a:blipFill rotWithShape="1">
            <a:blip r:embed="rId1"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8" name="Freeform 9"/>
          <p:cNvSpPr/>
          <p:nvPr/>
        </p:nvSpPr>
        <p:spPr bwMode="auto">
          <a:xfrm>
            <a:off x="5619750" y="3140075"/>
            <a:ext cx="198438" cy="661988"/>
          </a:xfrm>
          <a:custGeom>
            <a:avLst/>
            <a:gdLst>
              <a:gd name="T0" fmla="*/ 2147483647 w 164"/>
              <a:gd name="T1" fmla="*/ 0 h 544"/>
              <a:gd name="T2" fmla="*/ 2147483647 w 164"/>
              <a:gd name="T3" fmla="*/ 2147483647 h 544"/>
              <a:gd name="T4" fmla="*/ 2147483647 w 164"/>
              <a:gd name="T5" fmla="*/ 2147483647 h 544"/>
              <a:gd name="T6" fmla="*/ 2147483647 w 164"/>
              <a:gd name="T7" fmla="*/ 2147483647 h 544"/>
              <a:gd name="T8" fmla="*/ 2147483647 w 164"/>
              <a:gd name="T9" fmla="*/ 2147483647 h 544"/>
              <a:gd name="T10" fmla="*/ 0 w 164"/>
              <a:gd name="T11" fmla="*/ 2147483647 h 544"/>
              <a:gd name="T12" fmla="*/ 2147483647 w 164"/>
              <a:gd name="T13" fmla="*/ 0 h 544"/>
              <a:gd name="T14" fmla="*/ 2147483647 w 164"/>
              <a:gd name="T15" fmla="*/ 0 h 544"/>
              <a:gd name="T16" fmla="*/ 2147483647 w 164"/>
              <a:gd name="T17" fmla="*/ 0 h 54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64" h="544">
                <a:moveTo>
                  <a:pt x="164" y="0"/>
                </a:moveTo>
                <a:lnTo>
                  <a:pt x="164" y="544"/>
                </a:lnTo>
                <a:lnTo>
                  <a:pt x="72" y="544"/>
                </a:lnTo>
                <a:lnTo>
                  <a:pt x="72" y="75"/>
                </a:lnTo>
                <a:lnTo>
                  <a:pt x="41" y="134"/>
                </a:lnTo>
                <a:lnTo>
                  <a:pt x="0" y="110"/>
                </a:lnTo>
                <a:lnTo>
                  <a:pt x="63" y="0"/>
                </a:lnTo>
                <a:lnTo>
                  <a:pt x="1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9" name="Freeform 10"/>
          <p:cNvSpPr/>
          <p:nvPr/>
        </p:nvSpPr>
        <p:spPr bwMode="auto">
          <a:xfrm>
            <a:off x="6262688" y="3140075"/>
            <a:ext cx="293687" cy="661988"/>
          </a:xfrm>
          <a:custGeom>
            <a:avLst/>
            <a:gdLst>
              <a:gd name="T0" fmla="*/ 2147483647 w 110"/>
              <a:gd name="T1" fmla="*/ 2147483647 h 249"/>
              <a:gd name="T2" fmla="*/ 2147483647 w 110"/>
              <a:gd name="T3" fmla="*/ 2147483647 h 249"/>
              <a:gd name="T4" fmla="*/ 2147483647 w 110"/>
              <a:gd name="T5" fmla="*/ 2147483647 h 249"/>
              <a:gd name="T6" fmla="*/ 2147483647 w 110"/>
              <a:gd name="T7" fmla="*/ 2147483647 h 249"/>
              <a:gd name="T8" fmla="*/ 2147483647 w 110"/>
              <a:gd name="T9" fmla="*/ 0 h 249"/>
              <a:gd name="T10" fmla="*/ 2147483647 w 110"/>
              <a:gd name="T11" fmla="*/ 0 h 249"/>
              <a:gd name="T12" fmla="*/ 2147483647 w 110"/>
              <a:gd name="T13" fmla="*/ 2147483647 h 249"/>
              <a:gd name="T14" fmla="*/ 0 w 110"/>
              <a:gd name="T15" fmla="*/ 2147483647 h 249"/>
              <a:gd name="T16" fmla="*/ 0 w 110"/>
              <a:gd name="T17" fmla="*/ 2147483647 h 249"/>
              <a:gd name="T18" fmla="*/ 2147483647 w 110"/>
              <a:gd name="T19" fmla="*/ 2147483647 h 249"/>
              <a:gd name="T20" fmla="*/ 2147483647 w 110"/>
              <a:gd name="T21" fmla="*/ 2147483647 h 249"/>
              <a:gd name="T22" fmla="*/ 2147483647 w 110"/>
              <a:gd name="T23" fmla="*/ 2147483647 h 249"/>
              <a:gd name="T24" fmla="*/ 2147483647 w 110"/>
              <a:gd name="T25" fmla="*/ 2147483647 h 249"/>
              <a:gd name="T26" fmla="*/ 0 w 110"/>
              <a:gd name="T27" fmla="*/ 2147483647 h 249"/>
              <a:gd name="T28" fmla="*/ 0 w 110"/>
              <a:gd name="T29" fmla="*/ 2147483647 h 249"/>
              <a:gd name="T30" fmla="*/ 2147483647 w 110"/>
              <a:gd name="T31" fmla="*/ 2147483647 h 249"/>
              <a:gd name="T32" fmla="*/ 2147483647 w 110"/>
              <a:gd name="T33" fmla="*/ 2147483647 h 249"/>
              <a:gd name="T34" fmla="*/ 2147483647 w 110"/>
              <a:gd name="T35" fmla="*/ 2147483647 h 249"/>
              <a:gd name="T36" fmla="*/ 2147483647 w 110"/>
              <a:gd name="T37" fmla="*/ 2147483647 h 249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10" h="249">
                <a:moveTo>
                  <a:pt x="105" y="98"/>
                </a:moveTo>
                <a:cubicBezTo>
                  <a:pt x="109" y="92"/>
                  <a:pt x="110" y="86"/>
                  <a:pt x="110" y="79"/>
                </a:cubicBezTo>
                <a:cubicBezTo>
                  <a:pt x="110" y="38"/>
                  <a:pt x="110" y="38"/>
                  <a:pt x="110" y="38"/>
                </a:cubicBezTo>
                <a:cubicBezTo>
                  <a:pt x="110" y="28"/>
                  <a:pt x="107" y="19"/>
                  <a:pt x="99" y="11"/>
                </a:cubicBezTo>
                <a:cubicBezTo>
                  <a:pt x="92" y="4"/>
                  <a:pt x="83" y="0"/>
                  <a:pt x="72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28" y="0"/>
                  <a:pt x="19" y="4"/>
                  <a:pt x="11" y="11"/>
                </a:cubicBezTo>
                <a:cubicBezTo>
                  <a:pt x="4" y="19"/>
                  <a:pt x="0" y="28"/>
                  <a:pt x="0" y="38"/>
                </a:cubicBezTo>
                <a:cubicBezTo>
                  <a:pt x="0" y="70"/>
                  <a:pt x="0" y="70"/>
                  <a:pt x="0" y="70"/>
                </a:cubicBezTo>
                <a:cubicBezTo>
                  <a:pt x="41" y="70"/>
                  <a:pt x="41" y="70"/>
                  <a:pt x="41" y="70"/>
                </a:cubicBezTo>
                <a:cubicBezTo>
                  <a:pt x="41" y="35"/>
                  <a:pt x="41" y="35"/>
                  <a:pt x="41" y="35"/>
                </a:cubicBezTo>
                <a:cubicBezTo>
                  <a:pt x="69" y="35"/>
                  <a:pt x="69" y="35"/>
                  <a:pt x="69" y="35"/>
                </a:cubicBezTo>
                <a:cubicBezTo>
                  <a:pt x="69" y="91"/>
                  <a:pt x="69" y="91"/>
                  <a:pt x="69" y="91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249"/>
                  <a:pt x="0" y="249"/>
                  <a:pt x="0" y="249"/>
                </a:cubicBezTo>
                <a:cubicBezTo>
                  <a:pt x="110" y="249"/>
                  <a:pt x="110" y="249"/>
                  <a:pt x="110" y="249"/>
                </a:cubicBezTo>
                <a:cubicBezTo>
                  <a:pt x="110" y="215"/>
                  <a:pt x="110" y="215"/>
                  <a:pt x="110" y="215"/>
                </a:cubicBezTo>
                <a:cubicBezTo>
                  <a:pt x="40" y="215"/>
                  <a:pt x="40" y="215"/>
                  <a:pt x="40" y="215"/>
                </a:cubicBezTo>
                <a:cubicBezTo>
                  <a:pt x="105" y="98"/>
                  <a:pt x="105" y="98"/>
                  <a:pt x="105" y="9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0" name="Freeform 11"/>
          <p:cNvSpPr/>
          <p:nvPr/>
        </p:nvSpPr>
        <p:spPr bwMode="auto">
          <a:xfrm>
            <a:off x="5619750" y="4105275"/>
            <a:ext cx="295275" cy="665163"/>
          </a:xfrm>
          <a:custGeom>
            <a:avLst/>
            <a:gdLst>
              <a:gd name="T0" fmla="*/ 2147483647 w 111"/>
              <a:gd name="T1" fmla="*/ 0 h 250"/>
              <a:gd name="T2" fmla="*/ 2147483647 w 111"/>
              <a:gd name="T3" fmla="*/ 2147483647 h 250"/>
              <a:gd name="T4" fmla="*/ 2147483647 w 111"/>
              <a:gd name="T5" fmla="*/ 2147483647 h 250"/>
              <a:gd name="T6" fmla="*/ 2147483647 w 111"/>
              <a:gd name="T7" fmla="*/ 2147483647 h 250"/>
              <a:gd name="T8" fmla="*/ 2147483647 w 111"/>
              <a:gd name="T9" fmla="*/ 2147483647 h 250"/>
              <a:gd name="T10" fmla="*/ 2147483647 w 111"/>
              <a:gd name="T11" fmla="*/ 2147483647 h 250"/>
              <a:gd name="T12" fmla="*/ 2147483647 w 111"/>
              <a:gd name="T13" fmla="*/ 2147483647 h 250"/>
              <a:gd name="T14" fmla="*/ 2147483647 w 111"/>
              <a:gd name="T15" fmla="*/ 2147483647 h 250"/>
              <a:gd name="T16" fmla="*/ 2147483647 w 111"/>
              <a:gd name="T17" fmla="*/ 2147483647 h 250"/>
              <a:gd name="T18" fmla="*/ 2147483647 w 111"/>
              <a:gd name="T19" fmla="*/ 2147483647 h 250"/>
              <a:gd name="T20" fmla="*/ 2147483647 w 111"/>
              <a:gd name="T21" fmla="*/ 2147483647 h 250"/>
              <a:gd name="T22" fmla="*/ 2147483647 w 111"/>
              <a:gd name="T23" fmla="*/ 2147483647 h 250"/>
              <a:gd name="T24" fmla="*/ 2147483647 w 111"/>
              <a:gd name="T25" fmla="*/ 2147483647 h 250"/>
              <a:gd name="T26" fmla="*/ 0 w 111"/>
              <a:gd name="T27" fmla="*/ 2147483647 h 250"/>
              <a:gd name="T28" fmla="*/ 0 w 111"/>
              <a:gd name="T29" fmla="*/ 2147483647 h 250"/>
              <a:gd name="T30" fmla="*/ 2147483647 w 111"/>
              <a:gd name="T31" fmla="*/ 2147483647 h 250"/>
              <a:gd name="T32" fmla="*/ 2147483647 w 111"/>
              <a:gd name="T33" fmla="*/ 2147483647 h 250"/>
              <a:gd name="T34" fmla="*/ 2147483647 w 111"/>
              <a:gd name="T35" fmla="*/ 2147483647 h 250"/>
              <a:gd name="T36" fmla="*/ 2147483647 w 111"/>
              <a:gd name="T37" fmla="*/ 2147483647 h 250"/>
              <a:gd name="T38" fmla="*/ 2147483647 w 111"/>
              <a:gd name="T39" fmla="*/ 2147483647 h 250"/>
              <a:gd name="T40" fmla="*/ 2147483647 w 111"/>
              <a:gd name="T41" fmla="*/ 2147483647 h 250"/>
              <a:gd name="T42" fmla="*/ 2147483647 w 111"/>
              <a:gd name="T43" fmla="*/ 2147483647 h 250"/>
              <a:gd name="T44" fmla="*/ 2147483647 w 111"/>
              <a:gd name="T45" fmla="*/ 2147483647 h 250"/>
              <a:gd name="T46" fmla="*/ 2147483647 w 111"/>
              <a:gd name="T47" fmla="*/ 2147483647 h 250"/>
              <a:gd name="T48" fmla="*/ 2147483647 w 111"/>
              <a:gd name="T49" fmla="*/ 2147483647 h 250"/>
              <a:gd name="T50" fmla="*/ 0 w 111"/>
              <a:gd name="T51" fmla="*/ 2147483647 h 250"/>
              <a:gd name="T52" fmla="*/ 0 w 111"/>
              <a:gd name="T53" fmla="*/ 2147483647 h 250"/>
              <a:gd name="T54" fmla="*/ 2147483647 w 111"/>
              <a:gd name="T55" fmla="*/ 2147483647 h 250"/>
              <a:gd name="T56" fmla="*/ 2147483647 w 111"/>
              <a:gd name="T57" fmla="*/ 0 h 250"/>
              <a:gd name="T58" fmla="*/ 2147483647 w 111"/>
              <a:gd name="T59" fmla="*/ 0 h 250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111" h="250">
                <a:moveTo>
                  <a:pt x="73" y="0"/>
                </a:moveTo>
                <a:cubicBezTo>
                  <a:pt x="83" y="0"/>
                  <a:pt x="92" y="4"/>
                  <a:pt x="100" y="11"/>
                </a:cubicBezTo>
                <a:cubicBezTo>
                  <a:pt x="107" y="19"/>
                  <a:pt x="111" y="28"/>
                  <a:pt x="111" y="38"/>
                </a:cubicBezTo>
                <a:cubicBezTo>
                  <a:pt x="111" y="91"/>
                  <a:pt x="111" y="91"/>
                  <a:pt x="111" y="91"/>
                </a:cubicBezTo>
                <a:cubicBezTo>
                  <a:pt x="111" y="98"/>
                  <a:pt x="109" y="105"/>
                  <a:pt x="105" y="111"/>
                </a:cubicBezTo>
                <a:cubicBezTo>
                  <a:pt x="101" y="117"/>
                  <a:pt x="96" y="122"/>
                  <a:pt x="90" y="125"/>
                </a:cubicBezTo>
                <a:cubicBezTo>
                  <a:pt x="96" y="128"/>
                  <a:pt x="101" y="133"/>
                  <a:pt x="105" y="139"/>
                </a:cubicBezTo>
                <a:cubicBezTo>
                  <a:pt x="109" y="145"/>
                  <a:pt x="111" y="152"/>
                  <a:pt x="111" y="159"/>
                </a:cubicBezTo>
                <a:cubicBezTo>
                  <a:pt x="111" y="211"/>
                  <a:pt x="111" y="211"/>
                  <a:pt x="111" y="211"/>
                </a:cubicBezTo>
                <a:cubicBezTo>
                  <a:pt x="111" y="222"/>
                  <a:pt x="107" y="231"/>
                  <a:pt x="100" y="238"/>
                </a:cubicBezTo>
                <a:cubicBezTo>
                  <a:pt x="92" y="246"/>
                  <a:pt x="83" y="250"/>
                  <a:pt x="73" y="250"/>
                </a:cubicBezTo>
                <a:cubicBezTo>
                  <a:pt x="38" y="250"/>
                  <a:pt x="38" y="250"/>
                  <a:pt x="38" y="250"/>
                </a:cubicBezTo>
                <a:cubicBezTo>
                  <a:pt x="28" y="250"/>
                  <a:pt x="19" y="246"/>
                  <a:pt x="12" y="238"/>
                </a:cubicBezTo>
                <a:cubicBezTo>
                  <a:pt x="4" y="231"/>
                  <a:pt x="0" y="222"/>
                  <a:pt x="0" y="211"/>
                </a:cubicBezTo>
                <a:cubicBezTo>
                  <a:pt x="0" y="180"/>
                  <a:pt x="0" y="180"/>
                  <a:pt x="0" y="180"/>
                </a:cubicBezTo>
                <a:cubicBezTo>
                  <a:pt x="41" y="180"/>
                  <a:pt x="41" y="180"/>
                  <a:pt x="41" y="180"/>
                </a:cubicBezTo>
                <a:cubicBezTo>
                  <a:pt x="41" y="215"/>
                  <a:pt x="41" y="215"/>
                  <a:pt x="41" y="215"/>
                </a:cubicBezTo>
                <a:cubicBezTo>
                  <a:pt x="70" y="215"/>
                  <a:pt x="70" y="215"/>
                  <a:pt x="70" y="215"/>
                </a:cubicBezTo>
                <a:cubicBezTo>
                  <a:pt x="70" y="142"/>
                  <a:pt x="70" y="142"/>
                  <a:pt x="70" y="142"/>
                </a:cubicBezTo>
                <a:cubicBezTo>
                  <a:pt x="41" y="142"/>
                  <a:pt x="41" y="142"/>
                  <a:pt x="41" y="142"/>
                </a:cubicBezTo>
                <a:cubicBezTo>
                  <a:pt x="41" y="107"/>
                  <a:pt x="41" y="107"/>
                  <a:pt x="41" y="107"/>
                </a:cubicBezTo>
                <a:cubicBezTo>
                  <a:pt x="70" y="107"/>
                  <a:pt x="70" y="107"/>
                  <a:pt x="70" y="107"/>
                </a:cubicBezTo>
                <a:cubicBezTo>
                  <a:pt x="70" y="35"/>
                  <a:pt x="70" y="35"/>
                  <a:pt x="70" y="35"/>
                </a:cubicBezTo>
                <a:cubicBezTo>
                  <a:pt x="41" y="35"/>
                  <a:pt x="41" y="35"/>
                  <a:pt x="41" y="35"/>
                </a:cubicBezTo>
                <a:cubicBezTo>
                  <a:pt x="41" y="70"/>
                  <a:pt x="41" y="70"/>
                  <a:pt x="41" y="70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28"/>
                  <a:pt x="4" y="19"/>
                  <a:pt x="12" y="11"/>
                </a:cubicBezTo>
                <a:cubicBezTo>
                  <a:pt x="19" y="4"/>
                  <a:pt x="28" y="0"/>
                  <a:pt x="38" y="0"/>
                </a:cubicBezTo>
                <a:cubicBezTo>
                  <a:pt x="73" y="0"/>
                  <a:pt x="73" y="0"/>
                  <a:pt x="73" y="0"/>
                </a:cubicBezTo>
                <a:close/>
              </a:path>
            </a:pathLst>
          </a:custGeom>
          <a:solidFill>
            <a:srgbClr val="6D6D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1" name="Freeform 12"/>
          <p:cNvSpPr>
            <a:spLocks noEditPoints="1"/>
          </p:cNvSpPr>
          <p:nvPr/>
        </p:nvSpPr>
        <p:spPr bwMode="auto">
          <a:xfrm>
            <a:off x="6218238" y="4105275"/>
            <a:ext cx="338137" cy="661988"/>
          </a:xfrm>
          <a:custGeom>
            <a:avLst/>
            <a:gdLst>
              <a:gd name="T0" fmla="*/ 2147483647 w 278"/>
              <a:gd name="T1" fmla="*/ 0 h 545"/>
              <a:gd name="T2" fmla="*/ 2147483647 w 278"/>
              <a:gd name="T3" fmla="*/ 2147483647 h 545"/>
              <a:gd name="T4" fmla="*/ 2147483647 w 278"/>
              <a:gd name="T5" fmla="*/ 2147483647 h 545"/>
              <a:gd name="T6" fmla="*/ 2147483647 w 278"/>
              <a:gd name="T7" fmla="*/ 2147483647 h 545"/>
              <a:gd name="T8" fmla="*/ 2147483647 w 278"/>
              <a:gd name="T9" fmla="*/ 2147483647 h 545"/>
              <a:gd name="T10" fmla="*/ 2147483647 w 278"/>
              <a:gd name="T11" fmla="*/ 2147483647 h 545"/>
              <a:gd name="T12" fmla="*/ 2147483647 w 278"/>
              <a:gd name="T13" fmla="*/ 2147483647 h 545"/>
              <a:gd name="T14" fmla="*/ 2147483647 w 278"/>
              <a:gd name="T15" fmla="*/ 2147483647 h 545"/>
              <a:gd name="T16" fmla="*/ 0 w 278"/>
              <a:gd name="T17" fmla="*/ 2147483647 h 545"/>
              <a:gd name="T18" fmla="*/ 0 w 278"/>
              <a:gd name="T19" fmla="*/ 2147483647 h 545"/>
              <a:gd name="T20" fmla="*/ 2147483647 w 278"/>
              <a:gd name="T21" fmla="*/ 0 h 545"/>
              <a:gd name="T22" fmla="*/ 2147483647 w 278"/>
              <a:gd name="T23" fmla="*/ 0 h 545"/>
              <a:gd name="T24" fmla="*/ 2147483647 w 278"/>
              <a:gd name="T25" fmla="*/ 0 h 545"/>
              <a:gd name="T26" fmla="*/ 2147483647 w 278"/>
              <a:gd name="T27" fmla="*/ 2147483647 h 545"/>
              <a:gd name="T28" fmla="*/ 2147483647 w 278"/>
              <a:gd name="T29" fmla="*/ 2147483647 h 545"/>
              <a:gd name="T30" fmla="*/ 2147483647 w 278"/>
              <a:gd name="T31" fmla="*/ 2147483647 h 545"/>
              <a:gd name="T32" fmla="*/ 2147483647 w 278"/>
              <a:gd name="T33" fmla="*/ 2147483647 h 545"/>
              <a:gd name="T34" fmla="*/ 2147483647 w 278"/>
              <a:gd name="T35" fmla="*/ 2147483647 h 54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78" h="545">
                <a:moveTo>
                  <a:pt x="241" y="0"/>
                </a:moveTo>
                <a:lnTo>
                  <a:pt x="241" y="317"/>
                </a:lnTo>
                <a:lnTo>
                  <a:pt x="278" y="317"/>
                </a:lnTo>
                <a:lnTo>
                  <a:pt x="278" y="394"/>
                </a:lnTo>
                <a:lnTo>
                  <a:pt x="241" y="394"/>
                </a:lnTo>
                <a:lnTo>
                  <a:pt x="241" y="545"/>
                </a:lnTo>
                <a:lnTo>
                  <a:pt x="151" y="545"/>
                </a:lnTo>
                <a:lnTo>
                  <a:pt x="151" y="394"/>
                </a:lnTo>
                <a:lnTo>
                  <a:pt x="0" y="394"/>
                </a:lnTo>
                <a:lnTo>
                  <a:pt x="0" y="317"/>
                </a:lnTo>
                <a:lnTo>
                  <a:pt x="97" y="0"/>
                </a:lnTo>
                <a:lnTo>
                  <a:pt x="241" y="0"/>
                </a:lnTo>
                <a:close/>
                <a:moveTo>
                  <a:pt x="151" y="317"/>
                </a:moveTo>
                <a:lnTo>
                  <a:pt x="151" y="68"/>
                </a:lnTo>
                <a:lnTo>
                  <a:pt x="79" y="317"/>
                </a:lnTo>
                <a:lnTo>
                  <a:pt x="151" y="31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2" name="Freeform 14"/>
          <p:cNvSpPr>
            <a:spLocks noEditPoints="1"/>
          </p:cNvSpPr>
          <p:nvPr/>
        </p:nvSpPr>
        <p:spPr bwMode="auto">
          <a:xfrm>
            <a:off x="5594350" y="2573338"/>
            <a:ext cx="347663" cy="400050"/>
          </a:xfrm>
          <a:custGeom>
            <a:avLst/>
            <a:gdLst>
              <a:gd name="T0" fmla="*/ 2147483647 w 131"/>
              <a:gd name="T1" fmla="*/ 2147483647 h 151"/>
              <a:gd name="T2" fmla="*/ 2147483647 w 131"/>
              <a:gd name="T3" fmla="*/ 2147483647 h 151"/>
              <a:gd name="T4" fmla="*/ 2147483647 w 131"/>
              <a:gd name="T5" fmla="*/ 2147483647 h 151"/>
              <a:gd name="T6" fmla="*/ 2147483647 w 131"/>
              <a:gd name="T7" fmla="*/ 2147483647 h 151"/>
              <a:gd name="T8" fmla="*/ 2147483647 w 131"/>
              <a:gd name="T9" fmla="*/ 2147483647 h 151"/>
              <a:gd name="T10" fmla="*/ 2147483647 w 131"/>
              <a:gd name="T11" fmla="*/ 2147483647 h 151"/>
              <a:gd name="T12" fmla="*/ 2147483647 w 131"/>
              <a:gd name="T13" fmla="*/ 2147483647 h 151"/>
              <a:gd name="T14" fmla="*/ 2147483647 w 131"/>
              <a:gd name="T15" fmla="*/ 2147483647 h 151"/>
              <a:gd name="T16" fmla="*/ 2147483647 w 131"/>
              <a:gd name="T17" fmla="*/ 2147483647 h 151"/>
              <a:gd name="T18" fmla="*/ 2147483647 w 131"/>
              <a:gd name="T19" fmla="*/ 2147483647 h 151"/>
              <a:gd name="T20" fmla="*/ 2147483647 w 131"/>
              <a:gd name="T21" fmla="*/ 2147483647 h 151"/>
              <a:gd name="T22" fmla="*/ 2147483647 w 131"/>
              <a:gd name="T23" fmla="*/ 2147483647 h 151"/>
              <a:gd name="T24" fmla="*/ 2147483647 w 131"/>
              <a:gd name="T25" fmla="*/ 2147483647 h 151"/>
              <a:gd name="T26" fmla="*/ 2147483647 w 131"/>
              <a:gd name="T27" fmla="*/ 2147483647 h 151"/>
              <a:gd name="T28" fmla="*/ 2147483647 w 131"/>
              <a:gd name="T29" fmla="*/ 2147483647 h 151"/>
              <a:gd name="T30" fmla="*/ 2147483647 w 131"/>
              <a:gd name="T31" fmla="*/ 2147483647 h 151"/>
              <a:gd name="T32" fmla="*/ 2147483647 w 131"/>
              <a:gd name="T33" fmla="*/ 2147483647 h 151"/>
              <a:gd name="T34" fmla="*/ 2147483647 w 131"/>
              <a:gd name="T35" fmla="*/ 2147483647 h 151"/>
              <a:gd name="T36" fmla="*/ 2147483647 w 131"/>
              <a:gd name="T37" fmla="*/ 2147483647 h 151"/>
              <a:gd name="T38" fmla="*/ 2147483647 w 131"/>
              <a:gd name="T39" fmla="*/ 2147483647 h 151"/>
              <a:gd name="T40" fmla="*/ 2147483647 w 131"/>
              <a:gd name="T41" fmla="*/ 2147483647 h 151"/>
              <a:gd name="T42" fmla="*/ 2147483647 w 131"/>
              <a:gd name="T43" fmla="*/ 2147483647 h 151"/>
              <a:gd name="T44" fmla="*/ 2147483647 w 131"/>
              <a:gd name="T45" fmla="*/ 2147483647 h 151"/>
              <a:gd name="T46" fmla="*/ 2147483647 w 131"/>
              <a:gd name="T47" fmla="*/ 0 h 151"/>
              <a:gd name="T48" fmla="*/ 2147483647 w 131"/>
              <a:gd name="T49" fmla="*/ 2147483647 h 151"/>
              <a:gd name="T50" fmla="*/ 2147483647 w 131"/>
              <a:gd name="T51" fmla="*/ 0 h 151"/>
              <a:gd name="T52" fmla="*/ 2147483647 w 131"/>
              <a:gd name="T53" fmla="*/ 2147483647 h 151"/>
              <a:gd name="T54" fmla="*/ 2147483647 w 131"/>
              <a:gd name="T55" fmla="*/ 2147483647 h 151"/>
              <a:gd name="T56" fmla="*/ 2147483647 w 131"/>
              <a:gd name="T57" fmla="*/ 2147483647 h 151"/>
              <a:gd name="T58" fmla="*/ 2147483647 w 131"/>
              <a:gd name="T59" fmla="*/ 2147483647 h 151"/>
              <a:gd name="T60" fmla="*/ 2147483647 w 131"/>
              <a:gd name="T61" fmla="*/ 2147483647 h 151"/>
              <a:gd name="T62" fmla="*/ 2147483647 w 131"/>
              <a:gd name="T63" fmla="*/ 2147483647 h 151"/>
              <a:gd name="T64" fmla="*/ 2147483647 w 131"/>
              <a:gd name="T65" fmla="*/ 2147483647 h 151"/>
              <a:gd name="T66" fmla="*/ 2147483647 w 131"/>
              <a:gd name="T67" fmla="*/ 2147483647 h 151"/>
              <a:gd name="T68" fmla="*/ 2147483647 w 131"/>
              <a:gd name="T69" fmla="*/ 2147483647 h 151"/>
              <a:gd name="T70" fmla="*/ 2147483647 w 131"/>
              <a:gd name="T71" fmla="*/ 2147483647 h 151"/>
              <a:gd name="T72" fmla="*/ 2147483647 w 131"/>
              <a:gd name="T73" fmla="*/ 2147483647 h 151"/>
              <a:gd name="T74" fmla="*/ 2147483647 w 131"/>
              <a:gd name="T75" fmla="*/ 2147483647 h 151"/>
              <a:gd name="T76" fmla="*/ 2147483647 w 131"/>
              <a:gd name="T77" fmla="*/ 2147483647 h 151"/>
              <a:gd name="T78" fmla="*/ 2147483647 w 131"/>
              <a:gd name="T79" fmla="*/ 2147483647 h 151"/>
              <a:gd name="T80" fmla="*/ 0 w 131"/>
              <a:gd name="T81" fmla="*/ 2147483647 h 151"/>
              <a:gd name="T82" fmla="*/ 2147483647 w 131"/>
              <a:gd name="T83" fmla="*/ 2147483647 h 151"/>
              <a:gd name="T84" fmla="*/ 2147483647 w 131"/>
              <a:gd name="T85" fmla="*/ 2147483647 h 151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131" h="151">
                <a:moveTo>
                  <a:pt x="48" y="130"/>
                </a:moveTo>
                <a:cubicBezTo>
                  <a:pt x="83" y="130"/>
                  <a:pt x="83" y="130"/>
                  <a:pt x="83" y="130"/>
                </a:cubicBezTo>
                <a:cubicBezTo>
                  <a:pt x="84" y="130"/>
                  <a:pt x="86" y="131"/>
                  <a:pt x="86" y="132"/>
                </a:cubicBezTo>
                <a:cubicBezTo>
                  <a:pt x="86" y="136"/>
                  <a:pt x="86" y="136"/>
                  <a:pt x="86" y="136"/>
                </a:cubicBezTo>
                <a:cubicBezTo>
                  <a:pt x="86" y="137"/>
                  <a:pt x="84" y="138"/>
                  <a:pt x="83" y="138"/>
                </a:cubicBezTo>
                <a:cubicBezTo>
                  <a:pt x="48" y="138"/>
                  <a:pt x="48" y="138"/>
                  <a:pt x="48" y="138"/>
                </a:cubicBezTo>
                <a:cubicBezTo>
                  <a:pt x="46" y="138"/>
                  <a:pt x="45" y="137"/>
                  <a:pt x="45" y="136"/>
                </a:cubicBezTo>
                <a:cubicBezTo>
                  <a:pt x="45" y="132"/>
                  <a:pt x="45" y="132"/>
                  <a:pt x="45" y="132"/>
                </a:cubicBezTo>
                <a:cubicBezTo>
                  <a:pt x="45" y="131"/>
                  <a:pt x="46" y="130"/>
                  <a:pt x="48" y="130"/>
                </a:cubicBezTo>
                <a:cubicBezTo>
                  <a:pt x="48" y="130"/>
                  <a:pt x="48" y="130"/>
                  <a:pt x="48" y="130"/>
                </a:cubicBezTo>
                <a:close/>
                <a:moveTo>
                  <a:pt x="78" y="143"/>
                </a:moveTo>
                <a:cubicBezTo>
                  <a:pt x="78" y="147"/>
                  <a:pt x="78" y="147"/>
                  <a:pt x="78" y="147"/>
                </a:cubicBezTo>
                <a:cubicBezTo>
                  <a:pt x="78" y="149"/>
                  <a:pt x="76" y="151"/>
                  <a:pt x="74" y="151"/>
                </a:cubicBezTo>
                <a:cubicBezTo>
                  <a:pt x="57" y="151"/>
                  <a:pt x="57" y="151"/>
                  <a:pt x="57" y="151"/>
                </a:cubicBezTo>
                <a:cubicBezTo>
                  <a:pt x="54" y="151"/>
                  <a:pt x="52" y="149"/>
                  <a:pt x="52" y="147"/>
                </a:cubicBezTo>
                <a:cubicBezTo>
                  <a:pt x="52" y="143"/>
                  <a:pt x="52" y="143"/>
                  <a:pt x="52" y="143"/>
                </a:cubicBezTo>
                <a:cubicBezTo>
                  <a:pt x="78" y="143"/>
                  <a:pt x="78" y="143"/>
                  <a:pt x="78" y="143"/>
                </a:cubicBezTo>
                <a:close/>
                <a:moveTo>
                  <a:pt x="65" y="34"/>
                </a:moveTo>
                <a:cubicBezTo>
                  <a:pt x="84" y="34"/>
                  <a:pt x="99" y="49"/>
                  <a:pt x="99" y="68"/>
                </a:cubicBezTo>
                <a:cubicBezTo>
                  <a:pt x="99" y="89"/>
                  <a:pt x="82" y="94"/>
                  <a:pt x="82" y="125"/>
                </a:cubicBezTo>
                <a:cubicBezTo>
                  <a:pt x="49" y="125"/>
                  <a:pt x="49" y="125"/>
                  <a:pt x="49" y="125"/>
                </a:cubicBezTo>
                <a:cubicBezTo>
                  <a:pt x="49" y="94"/>
                  <a:pt x="31" y="89"/>
                  <a:pt x="31" y="68"/>
                </a:cubicBezTo>
                <a:cubicBezTo>
                  <a:pt x="31" y="49"/>
                  <a:pt x="47" y="34"/>
                  <a:pt x="65" y="34"/>
                </a:cubicBezTo>
                <a:cubicBezTo>
                  <a:pt x="65" y="34"/>
                  <a:pt x="65" y="34"/>
                  <a:pt x="65" y="34"/>
                </a:cubicBezTo>
                <a:close/>
                <a:moveTo>
                  <a:pt x="70" y="40"/>
                </a:moveTo>
                <a:cubicBezTo>
                  <a:pt x="72" y="41"/>
                  <a:pt x="72" y="41"/>
                  <a:pt x="72" y="41"/>
                </a:cubicBezTo>
                <a:cubicBezTo>
                  <a:pt x="76" y="42"/>
                  <a:pt x="80" y="44"/>
                  <a:pt x="83" y="46"/>
                </a:cubicBezTo>
                <a:cubicBezTo>
                  <a:pt x="82" y="46"/>
                  <a:pt x="80" y="45"/>
                  <a:pt x="79" y="45"/>
                </a:cubicBezTo>
                <a:cubicBezTo>
                  <a:pt x="76" y="44"/>
                  <a:pt x="76" y="44"/>
                  <a:pt x="76" y="44"/>
                </a:cubicBezTo>
                <a:cubicBezTo>
                  <a:pt x="74" y="44"/>
                  <a:pt x="73" y="44"/>
                  <a:pt x="71" y="43"/>
                </a:cubicBezTo>
                <a:cubicBezTo>
                  <a:pt x="69" y="44"/>
                  <a:pt x="66" y="44"/>
                  <a:pt x="64" y="45"/>
                </a:cubicBezTo>
                <a:cubicBezTo>
                  <a:pt x="59" y="46"/>
                  <a:pt x="54" y="49"/>
                  <a:pt x="50" y="53"/>
                </a:cubicBezTo>
                <a:cubicBezTo>
                  <a:pt x="49" y="55"/>
                  <a:pt x="49" y="55"/>
                  <a:pt x="49" y="55"/>
                </a:cubicBezTo>
                <a:cubicBezTo>
                  <a:pt x="45" y="59"/>
                  <a:pt x="43" y="63"/>
                  <a:pt x="42" y="68"/>
                </a:cubicBezTo>
                <a:cubicBezTo>
                  <a:pt x="41" y="72"/>
                  <a:pt x="41" y="72"/>
                  <a:pt x="41" y="72"/>
                </a:cubicBezTo>
                <a:cubicBezTo>
                  <a:pt x="40" y="75"/>
                  <a:pt x="40" y="78"/>
                  <a:pt x="40" y="81"/>
                </a:cubicBezTo>
                <a:cubicBezTo>
                  <a:pt x="40" y="80"/>
                  <a:pt x="39" y="78"/>
                  <a:pt x="38" y="77"/>
                </a:cubicBezTo>
                <a:cubicBezTo>
                  <a:pt x="38" y="74"/>
                  <a:pt x="38" y="74"/>
                  <a:pt x="38" y="74"/>
                </a:cubicBezTo>
                <a:cubicBezTo>
                  <a:pt x="37" y="70"/>
                  <a:pt x="37" y="66"/>
                  <a:pt x="38" y="62"/>
                </a:cubicBezTo>
                <a:cubicBezTo>
                  <a:pt x="38" y="60"/>
                  <a:pt x="38" y="60"/>
                  <a:pt x="38" y="60"/>
                </a:cubicBezTo>
                <a:cubicBezTo>
                  <a:pt x="40" y="56"/>
                  <a:pt x="42" y="53"/>
                  <a:pt x="45" y="49"/>
                </a:cubicBezTo>
                <a:cubicBezTo>
                  <a:pt x="47" y="47"/>
                  <a:pt x="47" y="47"/>
                  <a:pt x="47" y="47"/>
                </a:cubicBezTo>
                <a:cubicBezTo>
                  <a:pt x="50" y="44"/>
                  <a:pt x="54" y="42"/>
                  <a:pt x="58" y="41"/>
                </a:cubicBezTo>
                <a:cubicBezTo>
                  <a:pt x="61" y="40"/>
                  <a:pt x="63" y="40"/>
                  <a:pt x="65" y="40"/>
                </a:cubicBezTo>
                <a:cubicBezTo>
                  <a:pt x="67" y="40"/>
                  <a:pt x="68" y="40"/>
                  <a:pt x="70" y="40"/>
                </a:cubicBezTo>
                <a:cubicBezTo>
                  <a:pt x="70" y="40"/>
                  <a:pt x="70" y="40"/>
                  <a:pt x="70" y="40"/>
                </a:cubicBezTo>
                <a:close/>
                <a:moveTo>
                  <a:pt x="62" y="0"/>
                </a:moveTo>
                <a:cubicBezTo>
                  <a:pt x="70" y="0"/>
                  <a:pt x="70" y="0"/>
                  <a:pt x="70" y="0"/>
                </a:cubicBezTo>
                <a:cubicBezTo>
                  <a:pt x="70" y="23"/>
                  <a:pt x="70" y="23"/>
                  <a:pt x="70" y="23"/>
                </a:cubicBezTo>
                <a:cubicBezTo>
                  <a:pt x="68" y="23"/>
                  <a:pt x="67" y="23"/>
                  <a:pt x="66" y="23"/>
                </a:cubicBezTo>
                <a:cubicBezTo>
                  <a:pt x="64" y="23"/>
                  <a:pt x="63" y="23"/>
                  <a:pt x="62" y="23"/>
                </a:cubicBezTo>
                <a:cubicBezTo>
                  <a:pt x="62" y="0"/>
                  <a:pt x="62" y="0"/>
                  <a:pt x="62" y="0"/>
                </a:cubicBezTo>
                <a:close/>
                <a:moveTo>
                  <a:pt x="109" y="16"/>
                </a:moveTo>
                <a:cubicBezTo>
                  <a:pt x="115" y="22"/>
                  <a:pt x="115" y="22"/>
                  <a:pt x="115" y="22"/>
                </a:cubicBezTo>
                <a:cubicBezTo>
                  <a:pt x="99" y="37"/>
                  <a:pt x="99" y="37"/>
                  <a:pt x="99" y="37"/>
                </a:cubicBezTo>
                <a:cubicBezTo>
                  <a:pt x="97" y="35"/>
                  <a:pt x="95" y="33"/>
                  <a:pt x="93" y="32"/>
                </a:cubicBezTo>
                <a:cubicBezTo>
                  <a:pt x="109" y="16"/>
                  <a:pt x="109" y="16"/>
                  <a:pt x="109" y="16"/>
                </a:cubicBezTo>
                <a:close/>
                <a:moveTo>
                  <a:pt x="34" y="102"/>
                </a:moveTo>
                <a:cubicBezTo>
                  <a:pt x="22" y="114"/>
                  <a:pt x="22" y="114"/>
                  <a:pt x="22" y="114"/>
                </a:cubicBezTo>
                <a:cubicBezTo>
                  <a:pt x="17" y="108"/>
                  <a:pt x="17" y="108"/>
                  <a:pt x="17" y="108"/>
                </a:cubicBezTo>
                <a:cubicBezTo>
                  <a:pt x="29" y="96"/>
                  <a:pt x="29" y="96"/>
                  <a:pt x="29" y="96"/>
                </a:cubicBezTo>
                <a:cubicBezTo>
                  <a:pt x="31" y="98"/>
                  <a:pt x="32" y="100"/>
                  <a:pt x="34" y="102"/>
                </a:cubicBezTo>
                <a:cubicBezTo>
                  <a:pt x="34" y="102"/>
                  <a:pt x="34" y="102"/>
                  <a:pt x="34" y="102"/>
                </a:cubicBezTo>
                <a:close/>
                <a:moveTo>
                  <a:pt x="22" y="16"/>
                </a:moveTo>
                <a:cubicBezTo>
                  <a:pt x="17" y="22"/>
                  <a:pt x="17" y="22"/>
                  <a:pt x="17" y="22"/>
                </a:cubicBezTo>
                <a:cubicBezTo>
                  <a:pt x="32" y="37"/>
                  <a:pt x="32" y="37"/>
                  <a:pt x="32" y="37"/>
                </a:cubicBezTo>
                <a:cubicBezTo>
                  <a:pt x="34" y="35"/>
                  <a:pt x="36" y="33"/>
                  <a:pt x="38" y="32"/>
                </a:cubicBezTo>
                <a:cubicBezTo>
                  <a:pt x="22" y="16"/>
                  <a:pt x="22" y="16"/>
                  <a:pt x="22" y="16"/>
                </a:cubicBezTo>
                <a:close/>
                <a:moveTo>
                  <a:pt x="97" y="102"/>
                </a:moveTo>
                <a:cubicBezTo>
                  <a:pt x="109" y="114"/>
                  <a:pt x="109" y="114"/>
                  <a:pt x="109" y="114"/>
                </a:cubicBezTo>
                <a:cubicBezTo>
                  <a:pt x="115" y="108"/>
                  <a:pt x="115" y="108"/>
                  <a:pt x="115" y="108"/>
                </a:cubicBezTo>
                <a:cubicBezTo>
                  <a:pt x="102" y="96"/>
                  <a:pt x="102" y="96"/>
                  <a:pt x="102" y="96"/>
                </a:cubicBezTo>
                <a:cubicBezTo>
                  <a:pt x="101" y="98"/>
                  <a:pt x="99" y="100"/>
                  <a:pt x="97" y="102"/>
                </a:cubicBezTo>
                <a:cubicBezTo>
                  <a:pt x="97" y="102"/>
                  <a:pt x="97" y="102"/>
                  <a:pt x="97" y="102"/>
                </a:cubicBezTo>
                <a:close/>
                <a:moveTo>
                  <a:pt x="131" y="61"/>
                </a:moveTo>
                <a:cubicBezTo>
                  <a:pt x="131" y="69"/>
                  <a:pt x="131" y="69"/>
                  <a:pt x="131" y="69"/>
                </a:cubicBezTo>
                <a:cubicBezTo>
                  <a:pt x="112" y="69"/>
                  <a:pt x="112" y="69"/>
                  <a:pt x="112" y="69"/>
                </a:cubicBezTo>
                <a:cubicBezTo>
                  <a:pt x="112" y="69"/>
                  <a:pt x="112" y="68"/>
                  <a:pt x="112" y="68"/>
                </a:cubicBezTo>
                <a:cubicBezTo>
                  <a:pt x="112" y="66"/>
                  <a:pt x="111" y="63"/>
                  <a:pt x="111" y="61"/>
                </a:cubicBezTo>
                <a:cubicBezTo>
                  <a:pt x="131" y="61"/>
                  <a:pt x="131" y="61"/>
                  <a:pt x="131" y="61"/>
                </a:cubicBezTo>
                <a:close/>
                <a:moveTo>
                  <a:pt x="20" y="69"/>
                </a:moveTo>
                <a:cubicBezTo>
                  <a:pt x="0" y="69"/>
                  <a:pt x="0" y="69"/>
                  <a:pt x="0" y="69"/>
                </a:cubicBezTo>
                <a:cubicBezTo>
                  <a:pt x="0" y="61"/>
                  <a:pt x="0" y="61"/>
                  <a:pt x="0" y="61"/>
                </a:cubicBezTo>
                <a:cubicBezTo>
                  <a:pt x="20" y="61"/>
                  <a:pt x="20" y="61"/>
                  <a:pt x="20" y="61"/>
                </a:cubicBezTo>
                <a:cubicBezTo>
                  <a:pt x="20" y="63"/>
                  <a:pt x="20" y="66"/>
                  <a:pt x="20" y="68"/>
                </a:cubicBezTo>
                <a:cubicBezTo>
                  <a:pt x="20" y="68"/>
                  <a:pt x="20" y="69"/>
                  <a:pt x="20" y="69"/>
                </a:cubicBezTo>
                <a:cubicBezTo>
                  <a:pt x="20" y="69"/>
                  <a:pt x="20" y="69"/>
                  <a:pt x="20" y="6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3" name="Freeform 15"/>
          <p:cNvSpPr>
            <a:spLocks noEditPoints="1"/>
          </p:cNvSpPr>
          <p:nvPr/>
        </p:nvSpPr>
        <p:spPr bwMode="auto">
          <a:xfrm>
            <a:off x="6199188" y="2651125"/>
            <a:ext cx="331787" cy="260350"/>
          </a:xfrm>
          <a:custGeom>
            <a:avLst/>
            <a:gdLst>
              <a:gd name="T0" fmla="*/ 2147483647 w 125"/>
              <a:gd name="T1" fmla="*/ 2147483647 h 98"/>
              <a:gd name="T2" fmla="*/ 2147483647 w 125"/>
              <a:gd name="T3" fmla="*/ 2147483647 h 98"/>
              <a:gd name="T4" fmla="*/ 2147483647 w 125"/>
              <a:gd name="T5" fmla="*/ 2147483647 h 98"/>
              <a:gd name="T6" fmla="*/ 2147483647 w 125"/>
              <a:gd name="T7" fmla="*/ 2147483647 h 98"/>
              <a:gd name="T8" fmla="*/ 0 w 125"/>
              <a:gd name="T9" fmla="*/ 2147483647 h 98"/>
              <a:gd name="T10" fmla="*/ 0 w 125"/>
              <a:gd name="T11" fmla="*/ 2147483647 h 98"/>
              <a:gd name="T12" fmla="*/ 2147483647 w 125"/>
              <a:gd name="T13" fmla="*/ 2147483647 h 98"/>
              <a:gd name="T14" fmla="*/ 2147483647 w 125"/>
              <a:gd name="T15" fmla="*/ 2147483647 h 98"/>
              <a:gd name="T16" fmla="*/ 2147483647 w 125"/>
              <a:gd name="T17" fmla="*/ 2147483647 h 98"/>
              <a:gd name="T18" fmla="*/ 2147483647 w 125"/>
              <a:gd name="T19" fmla="*/ 2147483647 h 98"/>
              <a:gd name="T20" fmla="*/ 2147483647 w 125"/>
              <a:gd name="T21" fmla="*/ 2147483647 h 98"/>
              <a:gd name="T22" fmla="*/ 2147483647 w 125"/>
              <a:gd name="T23" fmla="*/ 2147483647 h 98"/>
              <a:gd name="T24" fmla="*/ 2147483647 w 125"/>
              <a:gd name="T25" fmla="*/ 2147483647 h 98"/>
              <a:gd name="T26" fmla="*/ 2147483647 w 125"/>
              <a:gd name="T27" fmla="*/ 2147483647 h 98"/>
              <a:gd name="T28" fmla="*/ 2147483647 w 125"/>
              <a:gd name="T29" fmla="*/ 2147483647 h 98"/>
              <a:gd name="T30" fmla="*/ 2147483647 w 125"/>
              <a:gd name="T31" fmla="*/ 2147483647 h 98"/>
              <a:gd name="T32" fmla="*/ 2147483647 w 125"/>
              <a:gd name="T33" fmla="*/ 2147483647 h 98"/>
              <a:gd name="T34" fmla="*/ 2147483647 w 125"/>
              <a:gd name="T35" fmla="*/ 2147483647 h 98"/>
              <a:gd name="T36" fmla="*/ 2147483647 w 125"/>
              <a:gd name="T37" fmla="*/ 2147483647 h 98"/>
              <a:gd name="T38" fmla="*/ 2147483647 w 125"/>
              <a:gd name="T39" fmla="*/ 2147483647 h 98"/>
              <a:gd name="T40" fmla="*/ 2147483647 w 125"/>
              <a:gd name="T41" fmla="*/ 2147483647 h 98"/>
              <a:gd name="T42" fmla="*/ 2147483647 w 125"/>
              <a:gd name="T43" fmla="*/ 2147483647 h 98"/>
              <a:gd name="T44" fmla="*/ 2147483647 w 125"/>
              <a:gd name="T45" fmla="*/ 2147483647 h 98"/>
              <a:gd name="T46" fmla="*/ 2147483647 w 125"/>
              <a:gd name="T47" fmla="*/ 0 h 98"/>
              <a:gd name="T48" fmla="*/ 2147483647 w 125"/>
              <a:gd name="T49" fmla="*/ 0 h 98"/>
              <a:gd name="T50" fmla="*/ 2147483647 w 125"/>
              <a:gd name="T51" fmla="*/ 2147483647 h 98"/>
              <a:gd name="T52" fmla="*/ 2147483647 w 125"/>
              <a:gd name="T53" fmla="*/ 2147483647 h 98"/>
              <a:gd name="T54" fmla="*/ 2147483647 w 125"/>
              <a:gd name="T55" fmla="*/ 2147483647 h 98"/>
              <a:gd name="T56" fmla="*/ 2147483647 w 125"/>
              <a:gd name="T57" fmla="*/ 2147483647 h 98"/>
              <a:gd name="T58" fmla="*/ 2147483647 w 125"/>
              <a:gd name="T59" fmla="*/ 2147483647 h 98"/>
              <a:gd name="T60" fmla="*/ 0 w 125"/>
              <a:gd name="T61" fmla="*/ 2147483647 h 98"/>
              <a:gd name="T62" fmla="*/ 0 w 125"/>
              <a:gd name="T63" fmla="*/ 2147483647 h 98"/>
              <a:gd name="T64" fmla="*/ 2147483647 w 125"/>
              <a:gd name="T65" fmla="*/ 2147483647 h 98"/>
              <a:gd name="T66" fmla="*/ 2147483647 w 125"/>
              <a:gd name="T67" fmla="*/ 2147483647 h 98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125" h="98">
                <a:moveTo>
                  <a:pt x="125" y="54"/>
                </a:moveTo>
                <a:cubicBezTo>
                  <a:pt x="125" y="91"/>
                  <a:pt x="125" y="91"/>
                  <a:pt x="125" y="91"/>
                </a:cubicBezTo>
                <a:cubicBezTo>
                  <a:pt x="125" y="95"/>
                  <a:pt x="122" y="98"/>
                  <a:pt x="118" y="98"/>
                </a:cubicBezTo>
                <a:cubicBezTo>
                  <a:pt x="6" y="98"/>
                  <a:pt x="6" y="98"/>
                  <a:pt x="6" y="98"/>
                </a:cubicBezTo>
                <a:cubicBezTo>
                  <a:pt x="3" y="98"/>
                  <a:pt x="0" y="95"/>
                  <a:pt x="0" y="91"/>
                </a:cubicBezTo>
                <a:cubicBezTo>
                  <a:pt x="0" y="54"/>
                  <a:pt x="0" y="54"/>
                  <a:pt x="0" y="54"/>
                </a:cubicBezTo>
                <a:cubicBezTo>
                  <a:pt x="55" y="54"/>
                  <a:pt x="55" y="54"/>
                  <a:pt x="55" y="54"/>
                </a:cubicBezTo>
                <a:cubicBezTo>
                  <a:pt x="55" y="62"/>
                  <a:pt x="55" y="62"/>
                  <a:pt x="55" y="62"/>
                </a:cubicBezTo>
                <a:cubicBezTo>
                  <a:pt x="55" y="64"/>
                  <a:pt x="57" y="66"/>
                  <a:pt x="59" y="66"/>
                </a:cubicBezTo>
                <a:cubicBezTo>
                  <a:pt x="66" y="66"/>
                  <a:pt x="66" y="66"/>
                  <a:pt x="66" y="66"/>
                </a:cubicBezTo>
                <a:cubicBezTo>
                  <a:pt x="68" y="66"/>
                  <a:pt x="69" y="64"/>
                  <a:pt x="69" y="62"/>
                </a:cubicBezTo>
                <a:cubicBezTo>
                  <a:pt x="69" y="54"/>
                  <a:pt x="69" y="54"/>
                  <a:pt x="69" y="54"/>
                </a:cubicBezTo>
                <a:cubicBezTo>
                  <a:pt x="125" y="54"/>
                  <a:pt x="125" y="54"/>
                  <a:pt x="125" y="54"/>
                </a:cubicBezTo>
                <a:close/>
                <a:moveTo>
                  <a:pt x="50" y="19"/>
                </a:moveTo>
                <a:cubicBezTo>
                  <a:pt x="75" y="19"/>
                  <a:pt x="75" y="19"/>
                  <a:pt x="75" y="19"/>
                </a:cubicBezTo>
                <a:cubicBezTo>
                  <a:pt x="75" y="11"/>
                  <a:pt x="75" y="11"/>
                  <a:pt x="75" y="11"/>
                </a:cubicBezTo>
                <a:cubicBezTo>
                  <a:pt x="75" y="9"/>
                  <a:pt x="73" y="8"/>
                  <a:pt x="72" y="8"/>
                </a:cubicBezTo>
                <a:cubicBezTo>
                  <a:pt x="53" y="8"/>
                  <a:pt x="53" y="8"/>
                  <a:pt x="53" y="8"/>
                </a:cubicBezTo>
                <a:cubicBezTo>
                  <a:pt x="51" y="8"/>
                  <a:pt x="50" y="9"/>
                  <a:pt x="50" y="11"/>
                </a:cubicBezTo>
                <a:cubicBezTo>
                  <a:pt x="50" y="19"/>
                  <a:pt x="50" y="19"/>
                  <a:pt x="50" y="19"/>
                </a:cubicBezTo>
                <a:close/>
                <a:moveTo>
                  <a:pt x="6" y="19"/>
                </a:moveTo>
                <a:cubicBezTo>
                  <a:pt x="43" y="19"/>
                  <a:pt x="43" y="19"/>
                  <a:pt x="43" y="19"/>
                </a:cubicBezTo>
                <a:cubicBezTo>
                  <a:pt x="43" y="11"/>
                  <a:pt x="43" y="11"/>
                  <a:pt x="43" y="11"/>
                </a:cubicBezTo>
                <a:cubicBezTo>
                  <a:pt x="43" y="5"/>
                  <a:pt x="47" y="0"/>
                  <a:pt x="53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77" y="0"/>
                  <a:pt x="82" y="5"/>
                  <a:pt x="82" y="11"/>
                </a:cubicBezTo>
                <a:cubicBezTo>
                  <a:pt x="82" y="19"/>
                  <a:pt x="82" y="19"/>
                  <a:pt x="82" y="19"/>
                </a:cubicBezTo>
                <a:cubicBezTo>
                  <a:pt x="118" y="19"/>
                  <a:pt x="118" y="19"/>
                  <a:pt x="118" y="19"/>
                </a:cubicBezTo>
                <a:cubicBezTo>
                  <a:pt x="122" y="19"/>
                  <a:pt x="125" y="22"/>
                  <a:pt x="125" y="26"/>
                </a:cubicBezTo>
                <a:cubicBezTo>
                  <a:pt x="125" y="47"/>
                  <a:pt x="125" y="47"/>
                  <a:pt x="125" y="47"/>
                </a:cubicBezTo>
                <a:cubicBezTo>
                  <a:pt x="0" y="47"/>
                  <a:pt x="0" y="47"/>
                  <a:pt x="0" y="47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2"/>
                  <a:pt x="3" y="19"/>
                  <a:pt x="6" y="19"/>
                </a:cubicBezTo>
                <a:cubicBezTo>
                  <a:pt x="6" y="19"/>
                  <a:pt x="6" y="19"/>
                  <a:pt x="6" y="1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4" name="Freeform 16"/>
          <p:cNvSpPr>
            <a:spLocks noEditPoints="1"/>
          </p:cNvSpPr>
          <p:nvPr/>
        </p:nvSpPr>
        <p:spPr bwMode="auto">
          <a:xfrm>
            <a:off x="5589588" y="4959350"/>
            <a:ext cx="381000" cy="382588"/>
          </a:xfrm>
          <a:custGeom>
            <a:avLst/>
            <a:gdLst>
              <a:gd name="T0" fmla="*/ 2147483647 w 143"/>
              <a:gd name="T1" fmla="*/ 2147483647 h 144"/>
              <a:gd name="T2" fmla="*/ 2147483647 w 143"/>
              <a:gd name="T3" fmla="*/ 2147483647 h 144"/>
              <a:gd name="T4" fmla="*/ 2147483647 w 143"/>
              <a:gd name="T5" fmla="*/ 2147483647 h 144"/>
              <a:gd name="T6" fmla="*/ 2147483647 w 143"/>
              <a:gd name="T7" fmla="*/ 2147483647 h 144"/>
              <a:gd name="T8" fmla="*/ 2147483647 w 143"/>
              <a:gd name="T9" fmla="*/ 2147483647 h 144"/>
              <a:gd name="T10" fmla="*/ 2147483647 w 143"/>
              <a:gd name="T11" fmla="*/ 2147483647 h 144"/>
              <a:gd name="T12" fmla="*/ 2147483647 w 143"/>
              <a:gd name="T13" fmla="*/ 2147483647 h 144"/>
              <a:gd name="T14" fmla="*/ 2147483647 w 143"/>
              <a:gd name="T15" fmla="*/ 2147483647 h 144"/>
              <a:gd name="T16" fmla="*/ 2147483647 w 143"/>
              <a:gd name="T17" fmla="*/ 2147483647 h 144"/>
              <a:gd name="T18" fmla="*/ 2147483647 w 143"/>
              <a:gd name="T19" fmla="*/ 2147483647 h 144"/>
              <a:gd name="T20" fmla="*/ 2147483647 w 143"/>
              <a:gd name="T21" fmla="*/ 2147483647 h 144"/>
              <a:gd name="T22" fmla="*/ 2147483647 w 143"/>
              <a:gd name="T23" fmla="*/ 2147483647 h 144"/>
              <a:gd name="T24" fmla="*/ 2147483647 w 143"/>
              <a:gd name="T25" fmla="*/ 2147483647 h 144"/>
              <a:gd name="T26" fmla="*/ 2147483647 w 143"/>
              <a:gd name="T27" fmla="*/ 2147483647 h 144"/>
              <a:gd name="T28" fmla="*/ 2147483647 w 143"/>
              <a:gd name="T29" fmla="*/ 2147483647 h 144"/>
              <a:gd name="T30" fmla="*/ 2147483647 w 143"/>
              <a:gd name="T31" fmla="*/ 2147483647 h 144"/>
              <a:gd name="T32" fmla="*/ 0 w 143"/>
              <a:gd name="T33" fmla="*/ 2147483647 h 144"/>
              <a:gd name="T34" fmla="*/ 2147483647 w 143"/>
              <a:gd name="T35" fmla="*/ 2147483647 h 144"/>
              <a:gd name="T36" fmla="*/ 2147483647 w 143"/>
              <a:gd name="T37" fmla="*/ 2147483647 h 144"/>
              <a:gd name="T38" fmla="*/ 2147483647 w 143"/>
              <a:gd name="T39" fmla="*/ 2147483647 h 144"/>
              <a:gd name="T40" fmla="*/ 2147483647 w 143"/>
              <a:gd name="T41" fmla="*/ 2147483647 h 144"/>
              <a:gd name="T42" fmla="*/ 2147483647 w 143"/>
              <a:gd name="T43" fmla="*/ 2147483647 h 144"/>
              <a:gd name="T44" fmla="*/ 2147483647 w 143"/>
              <a:gd name="T45" fmla="*/ 2147483647 h 144"/>
              <a:gd name="T46" fmla="*/ 2147483647 w 143"/>
              <a:gd name="T47" fmla="*/ 2147483647 h 144"/>
              <a:gd name="T48" fmla="*/ 2147483647 w 143"/>
              <a:gd name="T49" fmla="*/ 2147483647 h 144"/>
              <a:gd name="T50" fmla="*/ 2147483647 w 143"/>
              <a:gd name="T51" fmla="*/ 2147483647 h 144"/>
              <a:gd name="T52" fmla="*/ 2147483647 w 143"/>
              <a:gd name="T53" fmla="*/ 2147483647 h 144"/>
              <a:gd name="T54" fmla="*/ 2147483647 w 143"/>
              <a:gd name="T55" fmla="*/ 2147483647 h 144"/>
              <a:gd name="T56" fmla="*/ 2147483647 w 143"/>
              <a:gd name="T57" fmla="*/ 2147483647 h 144"/>
              <a:gd name="T58" fmla="*/ 2147483647 w 143"/>
              <a:gd name="T59" fmla="*/ 2147483647 h 144"/>
              <a:gd name="T60" fmla="*/ 2147483647 w 143"/>
              <a:gd name="T61" fmla="*/ 2147483647 h 144"/>
              <a:gd name="T62" fmla="*/ 2147483647 w 143"/>
              <a:gd name="T63" fmla="*/ 2147483647 h 144"/>
              <a:gd name="T64" fmla="*/ 2147483647 w 143"/>
              <a:gd name="T65" fmla="*/ 2147483647 h 144"/>
              <a:gd name="T66" fmla="*/ 2147483647 w 143"/>
              <a:gd name="T67" fmla="*/ 2147483647 h 144"/>
              <a:gd name="T68" fmla="*/ 2147483647 w 143"/>
              <a:gd name="T69" fmla="*/ 2147483647 h 144"/>
              <a:gd name="T70" fmla="*/ 2147483647 w 143"/>
              <a:gd name="T71" fmla="*/ 2147483647 h 144"/>
              <a:gd name="T72" fmla="*/ 2147483647 w 143"/>
              <a:gd name="T73" fmla="*/ 2147483647 h 14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43" h="144">
                <a:moveTo>
                  <a:pt x="70" y="40"/>
                </a:moveTo>
                <a:cubicBezTo>
                  <a:pt x="75" y="41"/>
                  <a:pt x="80" y="42"/>
                  <a:pt x="84" y="45"/>
                </a:cubicBezTo>
                <a:cubicBezTo>
                  <a:pt x="79" y="50"/>
                  <a:pt x="79" y="50"/>
                  <a:pt x="79" y="50"/>
                </a:cubicBezTo>
                <a:cubicBezTo>
                  <a:pt x="76" y="49"/>
                  <a:pt x="73" y="48"/>
                  <a:pt x="70" y="47"/>
                </a:cubicBezTo>
                <a:cubicBezTo>
                  <a:pt x="70" y="61"/>
                  <a:pt x="70" y="61"/>
                  <a:pt x="70" y="61"/>
                </a:cubicBezTo>
                <a:cubicBezTo>
                  <a:pt x="72" y="62"/>
                  <a:pt x="74" y="63"/>
                  <a:pt x="75" y="64"/>
                </a:cubicBezTo>
                <a:cubicBezTo>
                  <a:pt x="106" y="32"/>
                  <a:pt x="106" y="32"/>
                  <a:pt x="106" y="32"/>
                </a:cubicBezTo>
                <a:cubicBezTo>
                  <a:pt x="105" y="18"/>
                  <a:pt x="105" y="18"/>
                  <a:pt x="105" y="18"/>
                </a:cubicBezTo>
                <a:cubicBezTo>
                  <a:pt x="123" y="0"/>
                  <a:pt x="123" y="0"/>
                  <a:pt x="123" y="0"/>
                </a:cubicBezTo>
                <a:cubicBezTo>
                  <a:pt x="125" y="19"/>
                  <a:pt x="125" y="19"/>
                  <a:pt x="125" y="19"/>
                </a:cubicBezTo>
                <a:cubicBezTo>
                  <a:pt x="143" y="21"/>
                  <a:pt x="143" y="21"/>
                  <a:pt x="143" y="21"/>
                </a:cubicBezTo>
                <a:cubicBezTo>
                  <a:pt x="125" y="39"/>
                  <a:pt x="125" y="39"/>
                  <a:pt x="125" y="39"/>
                </a:cubicBezTo>
                <a:cubicBezTo>
                  <a:pt x="111" y="37"/>
                  <a:pt x="111" y="37"/>
                  <a:pt x="111" y="37"/>
                </a:cubicBezTo>
                <a:cubicBezTo>
                  <a:pt x="80" y="68"/>
                  <a:pt x="80" y="68"/>
                  <a:pt x="80" y="68"/>
                </a:cubicBezTo>
                <a:cubicBezTo>
                  <a:pt x="81" y="70"/>
                  <a:pt x="82" y="72"/>
                  <a:pt x="82" y="74"/>
                </a:cubicBezTo>
                <a:cubicBezTo>
                  <a:pt x="96" y="74"/>
                  <a:pt x="96" y="74"/>
                  <a:pt x="96" y="74"/>
                </a:cubicBezTo>
                <a:cubicBezTo>
                  <a:pt x="96" y="70"/>
                  <a:pt x="95" y="67"/>
                  <a:pt x="94" y="65"/>
                </a:cubicBezTo>
                <a:cubicBezTo>
                  <a:pt x="99" y="59"/>
                  <a:pt x="99" y="59"/>
                  <a:pt x="99" y="59"/>
                </a:cubicBezTo>
                <a:cubicBezTo>
                  <a:pt x="101" y="64"/>
                  <a:pt x="103" y="69"/>
                  <a:pt x="103" y="74"/>
                </a:cubicBezTo>
                <a:cubicBezTo>
                  <a:pt x="117" y="74"/>
                  <a:pt x="117" y="74"/>
                  <a:pt x="117" y="74"/>
                </a:cubicBezTo>
                <a:cubicBezTo>
                  <a:pt x="116" y="65"/>
                  <a:pt x="114" y="56"/>
                  <a:pt x="109" y="49"/>
                </a:cubicBezTo>
                <a:cubicBezTo>
                  <a:pt x="114" y="44"/>
                  <a:pt x="114" y="44"/>
                  <a:pt x="114" y="44"/>
                </a:cubicBezTo>
                <a:cubicBezTo>
                  <a:pt x="114" y="45"/>
                  <a:pt x="114" y="45"/>
                  <a:pt x="114" y="45"/>
                </a:cubicBezTo>
                <a:cubicBezTo>
                  <a:pt x="120" y="53"/>
                  <a:pt x="123" y="63"/>
                  <a:pt x="124" y="74"/>
                </a:cubicBezTo>
                <a:cubicBezTo>
                  <a:pt x="133" y="74"/>
                  <a:pt x="133" y="74"/>
                  <a:pt x="133" y="74"/>
                </a:cubicBezTo>
                <a:cubicBezTo>
                  <a:pt x="133" y="81"/>
                  <a:pt x="133" y="81"/>
                  <a:pt x="133" y="81"/>
                </a:cubicBezTo>
                <a:cubicBezTo>
                  <a:pt x="124" y="81"/>
                  <a:pt x="124" y="81"/>
                  <a:pt x="124" y="81"/>
                </a:cubicBezTo>
                <a:cubicBezTo>
                  <a:pt x="122" y="110"/>
                  <a:pt x="99" y="133"/>
                  <a:pt x="70" y="135"/>
                </a:cubicBezTo>
                <a:cubicBezTo>
                  <a:pt x="70" y="144"/>
                  <a:pt x="70" y="144"/>
                  <a:pt x="70" y="144"/>
                </a:cubicBezTo>
                <a:cubicBezTo>
                  <a:pt x="63" y="144"/>
                  <a:pt x="63" y="144"/>
                  <a:pt x="63" y="144"/>
                </a:cubicBezTo>
                <a:cubicBezTo>
                  <a:pt x="63" y="135"/>
                  <a:pt x="63" y="135"/>
                  <a:pt x="63" y="135"/>
                </a:cubicBezTo>
                <a:cubicBezTo>
                  <a:pt x="34" y="133"/>
                  <a:pt x="11" y="110"/>
                  <a:pt x="9" y="81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74"/>
                  <a:pt x="0" y="74"/>
                  <a:pt x="0" y="74"/>
                </a:cubicBezTo>
                <a:cubicBezTo>
                  <a:pt x="9" y="74"/>
                  <a:pt x="9" y="74"/>
                  <a:pt x="9" y="74"/>
                </a:cubicBezTo>
                <a:cubicBezTo>
                  <a:pt x="11" y="45"/>
                  <a:pt x="34" y="21"/>
                  <a:pt x="63" y="20"/>
                </a:cubicBezTo>
                <a:cubicBezTo>
                  <a:pt x="63" y="10"/>
                  <a:pt x="63" y="10"/>
                  <a:pt x="63" y="10"/>
                </a:cubicBezTo>
                <a:cubicBezTo>
                  <a:pt x="70" y="10"/>
                  <a:pt x="70" y="10"/>
                  <a:pt x="70" y="10"/>
                </a:cubicBezTo>
                <a:cubicBezTo>
                  <a:pt x="70" y="20"/>
                  <a:pt x="70" y="20"/>
                  <a:pt x="70" y="20"/>
                </a:cubicBezTo>
                <a:cubicBezTo>
                  <a:pt x="81" y="20"/>
                  <a:pt x="91" y="24"/>
                  <a:pt x="99" y="30"/>
                </a:cubicBezTo>
                <a:cubicBezTo>
                  <a:pt x="99" y="30"/>
                  <a:pt x="99" y="30"/>
                  <a:pt x="99" y="30"/>
                </a:cubicBezTo>
                <a:cubicBezTo>
                  <a:pt x="94" y="35"/>
                  <a:pt x="94" y="35"/>
                  <a:pt x="94" y="35"/>
                </a:cubicBezTo>
                <a:cubicBezTo>
                  <a:pt x="87" y="30"/>
                  <a:pt x="79" y="27"/>
                  <a:pt x="70" y="27"/>
                </a:cubicBezTo>
                <a:cubicBezTo>
                  <a:pt x="70" y="40"/>
                  <a:pt x="70" y="40"/>
                  <a:pt x="70" y="40"/>
                </a:cubicBezTo>
                <a:close/>
                <a:moveTo>
                  <a:pt x="82" y="81"/>
                </a:moveTo>
                <a:cubicBezTo>
                  <a:pt x="81" y="87"/>
                  <a:pt x="76" y="92"/>
                  <a:pt x="70" y="93"/>
                </a:cubicBezTo>
                <a:cubicBezTo>
                  <a:pt x="70" y="107"/>
                  <a:pt x="70" y="107"/>
                  <a:pt x="70" y="107"/>
                </a:cubicBezTo>
                <a:cubicBezTo>
                  <a:pt x="84" y="105"/>
                  <a:pt x="95" y="94"/>
                  <a:pt x="96" y="81"/>
                </a:cubicBezTo>
                <a:cubicBezTo>
                  <a:pt x="82" y="81"/>
                  <a:pt x="82" y="81"/>
                  <a:pt x="82" y="81"/>
                </a:cubicBezTo>
                <a:close/>
                <a:moveTo>
                  <a:pt x="63" y="93"/>
                </a:moveTo>
                <a:cubicBezTo>
                  <a:pt x="57" y="92"/>
                  <a:pt x="52" y="87"/>
                  <a:pt x="51" y="81"/>
                </a:cubicBezTo>
                <a:cubicBezTo>
                  <a:pt x="37" y="81"/>
                  <a:pt x="37" y="81"/>
                  <a:pt x="37" y="81"/>
                </a:cubicBezTo>
                <a:cubicBezTo>
                  <a:pt x="38" y="94"/>
                  <a:pt x="49" y="105"/>
                  <a:pt x="63" y="107"/>
                </a:cubicBezTo>
                <a:cubicBezTo>
                  <a:pt x="63" y="93"/>
                  <a:pt x="63" y="93"/>
                  <a:pt x="63" y="93"/>
                </a:cubicBezTo>
                <a:close/>
                <a:moveTo>
                  <a:pt x="51" y="74"/>
                </a:moveTo>
                <a:cubicBezTo>
                  <a:pt x="52" y="68"/>
                  <a:pt x="57" y="63"/>
                  <a:pt x="63" y="61"/>
                </a:cubicBezTo>
                <a:cubicBezTo>
                  <a:pt x="63" y="47"/>
                  <a:pt x="63" y="47"/>
                  <a:pt x="63" y="47"/>
                </a:cubicBezTo>
                <a:cubicBezTo>
                  <a:pt x="49" y="49"/>
                  <a:pt x="38" y="60"/>
                  <a:pt x="37" y="74"/>
                </a:cubicBezTo>
                <a:cubicBezTo>
                  <a:pt x="51" y="74"/>
                  <a:pt x="51" y="74"/>
                  <a:pt x="51" y="74"/>
                </a:cubicBezTo>
                <a:close/>
                <a:moveTo>
                  <a:pt x="63" y="27"/>
                </a:moveTo>
                <a:cubicBezTo>
                  <a:pt x="38" y="28"/>
                  <a:pt x="18" y="49"/>
                  <a:pt x="16" y="74"/>
                </a:cubicBezTo>
                <a:cubicBezTo>
                  <a:pt x="30" y="74"/>
                  <a:pt x="30" y="74"/>
                  <a:pt x="30" y="74"/>
                </a:cubicBezTo>
                <a:cubicBezTo>
                  <a:pt x="31" y="56"/>
                  <a:pt x="45" y="42"/>
                  <a:pt x="63" y="40"/>
                </a:cubicBezTo>
                <a:cubicBezTo>
                  <a:pt x="63" y="27"/>
                  <a:pt x="63" y="27"/>
                  <a:pt x="63" y="27"/>
                </a:cubicBezTo>
                <a:close/>
                <a:moveTo>
                  <a:pt x="63" y="128"/>
                </a:moveTo>
                <a:cubicBezTo>
                  <a:pt x="63" y="114"/>
                  <a:pt x="63" y="114"/>
                  <a:pt x="63" y="114"/>
                </a:cubicBezTo>
                <a:cubicBezTo>
                  <a:pt x="45" y="112"/>
                  <a:pt x="31" y="98"/>
                  <a:pt x="30" y="81"/>
                </a:cubicBezTo>
                <a:cubicBezTo>
                  <a:pt x="16" y="81"/>
                  <a:pt x="16" y="81"/>
                  <a:pt x="16" y="81"/>
                </a:cubicBezTo>
                <a:cubicBezTo>
                  <a:pt x="18" y="106"/>
                  <a:pt x="38" y="126"/>
                  <a:pt x="63" y="128"/>
                </a:cubicBezTo>
                <a:close/>
                <a:moveTo>
                  <a:pt x="70" y="114"/>
                </a:moveTo>
                <a:cubicBezTo>
                  <a:pt x="70" y="128"/>
                  <a:pt x="70" y="128"/>
                  <a:pt x="70" y="128"/>
                </a:cubicBezTo>
                <a:cubicBezTo>
                  <a:pt x="95" y="126"/>
                  <a:pt x="115" y="106"/>
                  <a:pt x="117" y="81"/>
                </a:cubicBezTo>
                <a:cubicBezTo>
                  <a:pt x="103" y="81"/>
                  <a:pt x="103" y="81"/>
                  <a:pt x="103" y="81"/>
                </a:cubicBezTo>
                <a:cubicBezTo>
                  <a:pt x="102" y="98"/>
                  <a:pt x="88" y="112"/>
                  <a:pt x="70" y="114"/>
                </a:cubicBezTo>
                <a:close/>
              </a:path>
            </a:pathLst>
          </a:custGeom>
          <a:solidFill>
            <a:srgbClr val="6D6D6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5" name="Freeform 17"/>
          <p:cNvSpPr>
            <a:spLocks noEditPoints="1"/>
          </p:cNvSpPr>
          <p:nvPr/>
        </p:nvSpPr>
        <p:spPr bwMode="auto">
          <a:xfrm>
            <a:off x="6242050" y="4959350"/>
            <a:ext cx="244475" cy="404813"/>
          </a:xfrm>
          <a:custGeom>
            <a:avLst/>
            <a:gdLst>
              <a:gd name="T0" fmla="*/ 2147483647 w 92"/>
              <a:gd name="T1" fmla="*/ 2147483647 h 153"/>
              <a:gd name="T2" fmla="*/ 2147483647 w 92"/>
              <a:gd name="T3" fmla="*/ 2147483647 h 153"/>
              <a:gd name="T4" fmla="*/ 2147483647 w 92"/>
              <a:gd name="T5" fmla="*/ 2147483647 h 153"/>
              <a:gd name="T6" fmla="*/ 2147483647 w 92"/>
              <a:gd name="T7" fmla="*/ 2147483647 h 153"/>
              <a:gd name="T8" fmla="*/ 2147483647 w 92"/>
              <a:gd name="T9" fmla="*/ 2147483647 h 153"/>
              <a:gd name="T10" fmla="*/ 2147483647 w 92"/>
              <a:gd name="T11" fmla="*/ 2147483647 h 153"/>
              <a:gd name="T12" fmla="*/ 2147483647 w 92"/>
              <a:gd name="T13" fmla="*/ 2147483647 h 153"/>
              <a:gd name="T14" fmla="*/ 2147483647 w 92"/>
              <a:gd name="T15" fmla="*/ 2147483647 h 153"/>
              <a:gd name="T16" fmla="*/ 2147483647 w 92"/>
              <a:gd name="T17" fmla="*/ 2147483647 h 153"/>
              <a:gd name="T18" fmla="*/ 2147483647 w 92"/>
              <a:gd name="T19" fmla="*/ 2147483647 h 153"/>
              <a:gd name="T20" fmla="*/ 2147483647 w 92"/>
              <a:gd name="T21" fmla="*/ 2147483647 h 153"/>
              <a:gd name="T22" fmla="*/ 2147483647 w 92"/>
              <a:gd name="T23" fmla="*/ 2147483647 h 153"/>
              <a:gd name="T24" fmla="*/ 2147483647 w 92"/>
              <a:gd name="T25" fmla="*/ 2147483647 h 153"/>
              <a:gd name="T26" fmla="*/ 2147483647 w 92"/>
              <a:gd name="T27" fmla="*/ 2147483647 h 153"/>
              <a:gd name="T28" fmla="*/ 2147483647 w 92"/>
              <a:gd name="T29" fmla="*/ 2147483647 h 153"/>
              <a:gd name="T30" fmla="*/ 2147483647 w 92"/>
              <a:gd name="T31" fmla="*/ 2147483647 h 153"/>
              <a:gd name="T32" fmla="*/ 2147483647 w 92"/>
              <a:gd name="T33" fmla="*/ 2147483647 h 153"/>
              <a:gd name="T34" fmla="*/ 2147483647 w 92"/>
              <a:gd name="T35" fmla="*/ 2147483647 h 153"/>
              <a:gd name="T36" fmla="*/ 2147483647 w 92"/>
              <a:gd name="T37" fmla="*/ 2147483647 h 153"/>
              <a:gd name="T38" fmla="*/ 2147483647 w 92"/>
              <a:gd name="T39" fmla="*/ 2147483647 h 153"/>
              <a:gd name="T40" fmla="*/ 2147483647 w 92"/>
              <a:gd name="T41" fmla="*/ 2147483647 h 153"/>
              <a:gd name="T42" fmla="*/ 2147483647 w 92"/>
              <a:gd name="T43" fmla="*/ 2147483647 h 153"/>
              <a:gd name="T44" fmla="*/ 2147483647 w 92"/>
              <a:gd name="T45" fmla="*/ 2147483647 h 153"/>
              <a:gd name="T46" fmla="*/ 0 w 92"/>
              <a:gd name="T47" fmla="*/ 0 h 153"/>
              <a:gd name="T48" fmla="*/ 2147483647 w 92"/>
              <a:gd name="T49" fmla="*/ 0 h 153"/>
              <a:gd name="T50" fmla="*/ 2147483647 w 92"/>
              <a:gd name="T51" fmla="*/ 2147483647 h 153"/>
              <a:gd name="T52" fmla="*/ 0 w 92"/>
              <a:gd name="T53" fmla="*/ 2147483647 h 153"/>
              <a:gd name="T54" fmla="*/ 0 w 92"/>
              <a:gd name="T55" fmla="*/ 0 h 153"/>
              <a:gd name="T56" fmla="*/ 2147483647 w 92"/>
              <a:gd name="T57" fmla="*/ 0 h 153"/>
              <a:gd name="T58" fmla="*/ 2147483647 w 92"/>
              <a:gd name="T59" fmla="*/ 0 h 153"/>
              <a:gd name="T60" fmla="*/ 2147483647 w 92"/>
              <a:gd name="T61" fmla="*/ 2147483647 h 153"/>
              <a:gd name="T62" fmla="*/ 2147483647 w 92"/>
              <a:gd name="T63" fmla="*/ 2147483647 h 153"/>
              <a:gd name="T64" fmla="*/ 2147483647 w 92"/>
              <a:gd name="T65" fmla="*/ 2147483647 h 153"/>
              <a:gd name="T66" fmla="*/ 2147483647 w 92"/>
              <a:gd name="T67" fmla="*/ 0 h 153"/>
              <a:gd name="T68" fmla="*/ 2147483647 w 92"/>
              <a:gd name="T69" fmla="*/ 0 h 153"/>
              <a:gd name="T70" fmla="*/ 2147483647 w 92"/>
              <a:gd name="T71" fmla="*/ 0 h 153"/>
              <a:gd name="T72" fmla="*/ 2147483647 w 92"/>
              <a:gd name="T73" fmla="*/ 2147483647 h 153"/>
              <a:gd name="T74" fmla="*/ 2147483647 w 92"/>
              <a:gd name="T75" fmla="*/ 2147483647 h 153"/>
              <a:gd name="T76" fmla="*/ 2147483647 w 92"/>
              <a:gd name="T77" fmla="*/ 0 h 15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92" h="153">
                <a:moveTo>
                  <a:pt x="46" y="70"/>
                </a:moveTo>
                <a:cubicBezTo>
                  <a:pt x="69" y="70"/>
                  <a:pt x="88" y="88"/>
                  <a:pt x="88" y="111"/>
                </a:cubicBezTo>
                <a:cubicBezTo>
                  <a:pt x="88" y="134"/>
                  <a:pt x="69" y="153"/>
                  <a:pt x="46" y="153"/>
                </a:cubicBezTo>
                <a:cubicBezTo>
                  <a:pt x="23" y="153"/>
                  <a:pt x="4" y="134"/>
                  <a:pt x="4" y="111"/>
                </a:cubicBezTo>
                <a:cubicBezTo>
                  <a:pt x="4" y="88"/>
                  <a:pt x="23" y="70"/>
                  <a:pt x="46" y="70"/>
                </a:cubicBezTo>
                <a:cubicBezTo>
                  <a:pt x="46" y="70"/>
                  <a:pt x="46" y="70"/>
                  <a:pt x="46" y="70"/>
                </a:cubicBezTo>
                <a:close/>
                <a:moveTo>
                  <a:pt x="46" y="79"/>
                </a:moveTo>
                <a:cubicBezTo>
                  <a:pt x="64" y="79"/>
                  <a:pt x="78" y="94"/>
                  <a:pt x="78" y="111"/>
                </a:cubicBezTo>
                <a:cubicBezTo>
                  <a:pt x="78" y="129"/>
                  <a:pt x="64" y="143"/>
                  <a:pt x="46" y="143"/>
                </a:cubicBezTo>
                <a:cubicBezTo>
                  <a:pt x="29" y="143"/>
                  <a:pt x="14" y="129"/>
                  <a:pt x="14" y="111"/>
                </a:cubicBezTo>
                <a:cubicBezTo>
                  <a:pt x="14" y="94"/>
                  <a:pt x="29" y="79"/>
                  <a:pt x="46" y="79"/>
                </a:cubicBezTo>
                <a:cubicBezTo>
                  <a:pt x="46" y="79"/>
                  <a:pt x="46" y="79"/>
                  <a:pt x="46" y="79"/>
                </a:cubicBezTo>
                <a:close/>
                <a:moveTo>
                  <a:pt x="46" y="81"/>
                </a:moveTo>
                <a:cubicBezTo>
                  <a:pt x="53" y="102"/>
                  <a:pt x="53" y="102"/>
                  <a:pt x="53" y="102"/>
                </a:cubicBezTo>
                <a:cubicBezTo>
                  <a:pt x="75" y="102"/>
                  <a:pt x="75" y="102"/>
                  <a:pt x="75" y="102"/>
                </a:cubicBezTo>
                <a:cubicBezTo>
                  <a:pt x="57" y="115"/>
                  <a:pt x="57" y="115"/>
                  <a:pt x="57" y="115"/>
                </a:cubicBezTo>
                <a:cubicBezTo>
                  <a:pt x="64" y="136"/>
                  <a:pt x="64" y="136"/>
                  <a:pt x="64" y="136"/>
                </a:cubicBezTo>
                <a:cubicBezTo>
                  <a:pt x="46" y="123"/>
                  <a:pt x="46" y="123"/>
                  <a:pt x="46" y="123"/>
                </a:cubicBezTo>
                <a:cubicBezTo>
                  <a:pt x="28" y="136"/>
                  <a:pt x="28" y="136"/>
                  <a:pt x="28" y="136"/>
                </a:cubicBezTo>
                <a:cubicBezTo>
                  <a:pt x="35" y="115"/>
                  <a:pt x="35" y="115"/>
                  <a:pt x="35" y="115"/>
                </a:cubicBezTo>
                <a:cubicBezTo>
                  <a:pt x="17" y="102"/>
                  <a:pt x="17" y="102"/>
                  <a:pt x="17" y="102"/>
                </a:cubicBezTo>
                <a:cubicBezTo>
                  <a:pt x="39" y="102"/>
                  <a:pt x="39" y="102"/>
                  <a:pt x="39" y="102"/>
                </a:cubicBezTo>
                <a:cubicBezTo>
                  <a:pt x="46" y="81"/>
                  <a:pt x="46" y="81"/>
                  <a:pt x="46" y="81"/>
                </a:cubicBezTo>
                <a:close/>
                <a:moveTo>
                  <a:pt x="0" y="0"/>
                </a:moveTo>
                <a:cubicBezTo>
                  <a:pt x="15" y="0"/>
                  <a:pt x="15" y="0"/>
                  <a:pt x="15" y="0"/>
                </a:cubicBezTo>
                <a:cubicBezTo>
                  <a:pt x="15" y="45"/>
                  <a:pt x="15" y="45"/>
                  <a:pt x="15" y="45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0"/>
                  <a:pt x="0" y="0"/>
                  <a:pt x="0" y="0"/>
                </a:cubicBezTo>
                <a:close/>
                <a:moveTo>
                  <a:pt x="25" y="0"/>
                </a:moveTo>
                <a:cubicBezTo>
                  <a:pt x="67" y="0"/>
                  <a:pt x="67" y="0"/>
                  <a:pt x="67" y="0"/>
                </a:cubicBezTo>
                <a:cubicBezTo>
                  <a:pt x="67" y="53"/>
                  <a:pt x="67" y="53"/>
                  <a:pt x="67" y="53"/>
                </a:cubicBezTo>
                <a:cubicBezTo>
                  <a:pt x="46" y="70"/>
                  <a:pt x="46" y="70"/>
                  <a:pt x="46" y="70"/>
                </a:cubicBezTo>
                <a:cubicBezTo>
                  <a:pt x="25" y="53"/>
                  <a:pt x="25" y="53"/>
                  <a:pt x="25" y="53"/>
                </a:cubicBezTo>
                <a:cubicBezTo>
                  <a:pt x="25" y="0"/>
                  <a:pt x="25" y="0"/>
                  <a:pt x="25" y="0"/>
                </a:cubicBezTo>
                <a:close/>
                <a:moveTo>
                  <a:pt x="77" y="0"/>
                </a:moveTo>
                <a:cubicBezTo>
                  <a:pt x="92" y="0"/>
                  <a:pt x="92" y="0"/>
                  <a:pt x="92" y="0"/>
                </a:cubicBezTo>
                <a:cubicBezTo>
                  <a:pt x="92" y="34"/>
                  <a:pt x="92" y="34"/>
                  <a:pt x="92" y="34"/>
                </a:cubicBezTo>
                <a:cubicBezTo>
                  <a:pt x="77" y="45"/>
                  <a:pt x="77" y="45"/>
                  <a:pt x="77" y="45"/>
                </a:cubicBezTo>
                <a:cubicBezTo>
                  <a:pt x="77" y="0"/>
                  <a:pt x="77" y="0"/>
                  <a:pt x="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6" name="文本框 28"/>
          <p:cNvSpPr txBox="1">
            <a:spLocks noChangeArrowheads="1"/>
          </p:cNvSpPr>
          <p:nvPr/>
        </p:nvSpPr>
        <p:spPr bwMode="auto">
          <a:xfrm>
            <a:off x="4494213" y="3402013"/>
            <a:ext cx="1114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800" b="1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 Unicode MS" panose="020B0604020202020204" pitchFamily="34" charset="-122"/>
              </a:rPr>
              <a:t>输入文本</a:t>
            </a:r>
            <a:endParaRPr lang="zh-CN" altLang="en-US" sz="1800" b="1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cs typeface="Arial Unicode MS" panose="020B0604020202020204" pitchFamily="34" charset="-122"/>
            </a:endParaRPr>
          </a:p>
        </p:txBody>
      </p:sp>
      <p:sp>
        <p:nvSpPr>
          <p:cNvPr id="3087" name="文本框 29"/>
          <p:cNvSpPr txBox="1">
            <a:spLocks noChangeArrowheads="1"/>
          </p:cNvSpPr>
          <p:nvPr/>
        </p:nvSpPr>
        <p:spPr bwMode="auto">
          <a:xfrm>
            <a:off x="6570663" y="3402013"/>
            <a:ext cx="1114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800" b="1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 Unicode MS" panose="020B0604020202020204" pitchFamily="34" charset="-122"/>
              </a:rPr>
              <a:t>输入文本</a:t>
            </a:r>
            <a:endParaRPr lang="zh-CN" altLang="en-US" sz="1800" b="1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cs typeface="Arial Unicode MS" panose="020B0604020202020204" pitchFamily="34" charset="-122"/>
            </a:endParaRPr>
          </a:p>
        </p:txBody>
      </p:sp>
      <p:sp>
        <p:nvSpPr>
          <p:cNvPr id="3088" name="文本框 30"/>
          <p:cNvSpPr txBox="1">
            <a:spLocks noChangeArrowheads="1"/>
          </p:cNvSpPr>
          <p:nvPr/>
        </p:nvSpPr>
        <p:spPr bwMode="auto">
          <a:xfrm>
            <a:off x="4460875" y="4232275"/>
            <a:ext cx="1114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800" b="1">
                <a:solidFill>
                  <a:srgbClr val="2B2A2A"/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 Unicode MS" panose="020B0604020202020204" pitchFamily="34" charset="-122"/>
              </a:rPr>
              <a:t>输入文本</a:t>
            </a:r>
            <a:endParaRPr lang="zh-CN" altLang="en-US" sz="1800" b="1">
              <a:solidFill>
                <a:srgbClr val="2B2A2A"/>
              </a:solidFill>
              <a:latin typeface="幼圆" panose="02010509060101010101" pitchFamily="49" charset="-122"/>
              <a:ea typeface="幼圆" panose="02010509060101010101" pitchFamily="49" charset="-122"/>
              <a:cs typeface="Arial Unicode MS" panose="020B0604020202020204" pitchFamily="34" charset="-122"/>
            </a:endParaRPr>
          </a:p>
        </p:txBody>
      </p:sp>
      <p:sp>
        <p:nvSpPr>
          <p:cNvPr id="3089" name="文本框 31"/>
          <p:cNvSpPr txBox="1">
            <a:spLocks noChangeArrowheads="1"/>
          </p:cNvSpPr>
          <p:nvPr/>
        </p:nvSpPr>
        <p:spPr bwMode="auto">
          <a:xfrm>
            <a:off x="6570663" y="4105275"/>
            <a:ext cx="1114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800" b="1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 Unicode MS" panose="020B0604020202020204" pitchFamily="34" charset="-122"/>
              </a:rPr>
              <a:t>输入文本</a:t>
            </a:r>
            <a:endParaRPr lang="zh-CN" altLang="en-US" sz="1800" b="1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cs typeface="Arial Unicode MS" panose="020B0604020202020204" pitchFamily="34" charset="-122"/>
            </a:endParaRPr>
          </a:p>
        </p:txBody>
      </p:sp>
      <p:sp>
        <p:nvSpPr>
          <p:cNvPr id="3090" name="文本框 2"/>
          <p:cNvSpPr txBox="1">
            <a:spLocks noChangeArrowheads="1"/>
          </p:cNvSpPr>
          <p:nvPr/>
        </p:nvSpPr>
        <p:spPr bwMode="auto">
          <a:xfrm>
            <a:off x="5678488" y="1765300"/>
            <a:ext cx="835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录</a:t>
            </a: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25"/>
          <p:cNvSpPr>
            <a:spLocks noChangeArrowheads="1"/>
          </p:cNvSpPr>
          <p:nvPr/>
        </p:nvSpPr>
        <p:spPr bwMode="auto">
          <a:xfrm>
            <a:off x="5907088" y="4419600"/>
            <a:ext cx="420687" cy="336550"/>
          </a:xfrm>
          <a:prstGeom prst="flowChartConnector">
            <a:avLst/>
          </a:prstGeom>
          <a:solidFill>
            <a:srgbClr val="D637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2B2A2A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圈圈</a:t>
            </a:r>
            <a:endParaRPr lang="zh-CN" altLang="en-US" dirty="0">
              <a:solidFill>
                <a:srgbClr val="2B2A2A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507" name="矩形 4"/>
          <p:cNvSpPr>
            <a:spLocks noChangeArrowheads="1"/>
          </p:cNvSpPr>
          <p:nvPr/>
        </p:nvSpPr>
        <p:spPr bwMode="auto">
          <a:xfrm>
            <a:off x="0" y="0"/>
            <a:ext cx="12192000" cy="663575"/>
          </a:xfrm>
          <a:prstGeom prst="rect">
            <a:avLst/>
          </a:pr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508" name="矩形 5"/>
          <p:cNvSpPr>
            <a:spLocks noChangeArrowheads="1"/>
          </p:cNvSpPr>
          <p:nvPr/>
        </p:nvSpPr>
        <p:spPr bwMode="auto">
          <a:xfrm>
            <a:off x="0" y="5773738"/>
            <a:ext cx="12192000" cy="1084262"/>
          </a:xfrm>
          <a:prstGeom prst="rect">
            <a:avLst/>
          </a:pr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510" name="直接连接符 10"/>
          <p:cNvSpPr>
            <a:spLocks noChangeShapeType="1"/>
          </p:cNvSpPr>
          <p:nvPr/>
        </p:nvSpPr>
        <p:spPr bwMode="auto">
          <a:xfrm>
            <a:off x="3571875" y="3195638"/>
            <a:ext cx="5503863" cy="0"/>
          </a:xfrm>
          <a:prstGeom prst="line">
            <a:avLst/>
          </a:prstGeom>
          <a:noFill/>
          <a:ln w="6350">
            <a:solidFill>
              <a:srgbClr val="242424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1" name="文本框 12"/>
          <p:cNvSpPr>
            <a:spLocks noChangeArrowheads="1"/>
          </p:cNvSpPr>
          <p:nvPr/>
        </p:nvSpPr>
        <p:spPr bwMode="auto">
          <a:xfrm>
            <a:off x="3382548" y="3315925"/>
            <a:ext cx="546976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</a:t>
            </a: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谢   谢   各   位   导   师   ！</a:t>
            </a:r>
            <a:endParaRPr lang="zh-CN" altLang="en-US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512" name="直接连接符 14"/>
          <p:cNvSpPr>
            <a:spLocks noChangeShapeType="1"/>
          </p:cNvSpPr>
          <p:nvPr/>
        </p:nvSpPr>
        <p:spPr bwMode="auto">
          <a:xfrm>
            <a:off x="3571875" y="3910013"/>
            <a:ext cx="5503863" cy="0"/>
          </a:xfrm>
          <a:prstGeom prst="line">
            <a:avLst/>
          </a:prstGeom>
          <a:noFill/>
          <a:ln w="6350">
            <a:solidFill>
              <a:srgbClr val="242424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2" y="39523"/>
            <a:ext cx="605450" cy="584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任意多边形 9"/>
          <p:cNvSpPr/>
          <p:nvPr/>
        </p:nvSpPr>
        <p:spPr bwMode="auto">
          <a:xfrm rot="5400000">
            <a:off x="4111625" y="-417512"/>
            <a:ext cx="3787775" cy="7032625"/>
          </a:xfrm>
          <a:custGeom>
            <a:avLst/>
            <a:gdLst>
              <a:gd name="T0" fmla="*/ 5334039 w 3571254"/>
              <a:gd name="T1" fmla="*/ 5779582 h 6858000"/>
              <a:gd name="T2" fmla="*/ 5719106 w 3571254"/>
              <a:gd name="T3" fmla="*/ 6110364 h 6858000"/>
              <a:gd name="T4" fmla="*/ 5334039 w 3571254"/>
              <a:gd name="T5" fmla="*/ 6441145 h 6858000"/>
              <a:gd name="T6" fmla="*/ 5334039 w 3571254"/>
              <a:gd name="T7" fmla="*/ 5779582 h 6858000"/>
              <a:gd name="T8" fmla="*/ 5334039 w 3571254"/>
              <a:gd name="T9" fmla="*/ 4711678 h 6858000"/>
              <a:gd name="T10" fmla="*/ 5719106 w 3571254"/>
              <a:gd name="T11" fmla="*/ 5042459 h 6858000"/>
              <a:gd name="T12" fmla="*/ 5334039 w 3571254"/>
              <a:gd name="T13" fmla="*/ 5373239 h 6858000"/>
              <a:gd name="T14" fmla="*/ 5334039 w 3571254"/>
              <a:gd name="T15" fmla="*/ 4711678 h 6858000"/>
              <a:gd name="T16" fmla="*/ 5334039 w 3571254"/>
              <a:gd name="T17" fmla="*/ 3643774 h 6858000"/>
              <a:gd name="T18" fmla="*/ 5719106 w 3571254"/>
              <a:gd name="T19" fmla="*/ 3974556 h 6858000"/>
              <a:gd name="T20" fmla="*/ 5334039 w 3571254"/>
              <a:gd name="T21" fmla="*/ 4305337 h 6858000"/>
              <a:gd name="T22" fmla="*/ 5334039 w 3571254"/>
              <a:gd name="T23" fmla="*/ 3643774 h 6858000"/>
              <a:gd name="T24" fmla="*/ 5334039 w 3571254"/>
              <a:gd name="T25" fmla="*/ 2575871 h 6858000"/>
              <a:gd name="T26" fmla="*/ 5719106 w 3571254"/>
              <a:gd name="T27" fmla="*/ 2906652 h 6858000"/>
              <a:gd name="T28" fmla="*/ 5334039 w 3571254"/>
              <a:gd name="T29" fmla="*/ 3237436 h 6858000"/>
              <a:gd name="T30" fmla="*/ 5334039 w 3571254"/>
              <a:gd name="T31" fmla="*/ 2575871 h 6858000"/>
              <a:gd name="T32" fmla="*/ 5334039 w 3571254"/>
              <a:gd name="T33" fmla="*/ 1507967 h 6858000"/>
              <a:gd name="T34" fmla="*/ 5719106 w 3571254"/>
              <a:gd name="T35" fmla="*/ 1838751 h 6858000"/>
              <a:gd name="T36" fmla="*/ 5334039 w 3571254"/>
              <a:gd name="T37" fmla="*/ 2169532 h 6858000"/>
              <a:gd name="T38" fmla="*/ 5334039 w 3571254"/>
              <a:gd name="T39" fmla="*/ 1507967 h 6858000"/>
              <a:gd name="T40" fmla="*/ 0 w 3571254"/>
              <a:gd name="T41" fmla="*/ 0 h 6858000"/>
              <a:gd name="T42" fmla="*/ 5334039 w 3571254"/>
              <a:gd name="T43" fmla="*/ 0 h 6858000"/>
              <a:gd name="T44" fmla="*/ 5334039 w 3571254"/>
              <a:gd name="T45" fmla="*/ 1507967 h 6858000"/>
              <a:gd name="T46" fmla="*/ 4948972 w 3571254"/>
              <a:gd name="T47" fmla="*/ 1838751 h 6858000"/>
              <a:gd name="T48" fmla="*/ 5334039 w 3571254"/>
              <a:gd name="T49" fmla="*/ 2169532 h 6858000"/>
              <a:gd name="T50" fmla="*/ 5334039 w 3571254"/>
              <a:gd name="T51" fmla="*/ 2575871 h 6858000"/>
              <a:gd name="T52" fmla="*/ 4948972 w 3571254"/>
              <a:gd name="T53" fmla="*/ 2906652 h 6858000"/>
              <a:gd name="T54" fmla="*/ 5334039 w 3571254"/>
              <a:gd name="T55" fmla="*/ 3237436 h 6858000"/>
              <a:gd name="T56" fmla="*/ 5334039 w 3571254"/>
              <a:gd name="T57" fmla="*/ 3643774 h 6858000"/>
              <a:gd name="T58" fmla="*/ 4948972 w 3571254"/>
              <a:gd name="T59" fmla="*/ 3974556 h 6858000"/>
              <a:gd name="T60" fmla="*/ 5334039 w 3571254"/>
              <a:gd name="T61" fmla="*/ 4305337 h 6858000"/>
              <a:gd name="T62" fmla="*/ 5334039 w 3571254"/>
              <a:gd name="T63" fmla="*/ 4711678 h 6858000"/>
              <a:gd name="T64" fmla="*/ 4948972 w 3571254"/>
              <a:gd name="T65" fmla="*/ 5042459 h 6858000"/>
              <a:gd name="T66" fmla="*/ 5334039 w 3571254"/>
              <a:gd name="T67" fmla="*/ 5373239 h 6858000"/>
              <a:gd name="T68" fmla="*/ 5334039 w 3571254"/>
              <a:gd name="T69" fmla="*/ 5779582 h 6858000"/>
              <a:gd name="T70" fmla="*/ 4948972 w 3571254"/>
              <a:gd name="T71" fmla="*/ 6110364 h 6858000"/>
              <a:gd name="T72" fmla="*/ 5334039 w 3571254"/>
              <a:gd name="T73" fmla="*/ 6441145 h 6858000"/>
              <a:gd name="T74" fmla="*/ 5334039 w 3571254"/>
              <a:gd name="T75" fmla="*/ 8386047 h 6858000"/>
              <a:gd name="T76" fmla="*/ 0 w 3571254"/>
              <a:gd name="T77" fmla="*/ 8386047 h 6858000"/>
              <a:gd name="T78" fmla="*/ 0 w 3571254"/>
              <a:gd name="T79" fmla="*/ 0 h 6858000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3571254" h="6858000">
                <a:moveTo>
                  <a:pt x="3330802" y="4726466"/>
                </a:moveTo>
                <a:cubicBezTo>
                  <a:pt x="3463600" y="4726466"/>
                  <a:pt x="3571254" y="4847577"/>
                  <a:pt x="3571254" y="4996975"/>
                </a:cubicBezTo>
                <a:cubicBezTo>
                  <a:pt x="3571254" y="5146373"/>
                  <a:pt x="3463600" y="5267484"/>
                  <a:pt x="3330802" y="5267484"/>
                </a:cubicBezTo>
                <a:lnTo>
                  <a:pt x="3330802" y="4726466"/>
                </a:lnTo>
                <a:close/>
                <a:moveTo>
                  <a:pt x="3330802" y="3853148"/>
                </a:moveTo>
                <a:cubicBezTo>
                  <a:pt x="3463600" y="3853148"/>
                  <a:pt x="3571254" y="3974259"/>
                  <a:pt x="3571254" y="4123657"/>
                </a:cubicBezTo>
                <a:cubicBezTo>
                  <a:pt x="3571254" y="4273055"/>
                  <a:pt x="3463600" y="4394166"/>
                  <a:pt x="3330802" y="4394166"/>
                </a:cubicBezTo>
                <a:lnTo>
                  <a:pt x="3330802" y="3853148"/>
                </a:lnTo>
                <a:close/>
                <a:moveTo>
                  <a:pt x="3330802" y="2979831"/>
                </a:moveTo>
                <a:cubicBezTo>
                  <a:pt x="3463600" y="2979831"/>
                  <a:pt x="3571254" y="3100942"/>
                  <a:pt x="3571254" y="3250340"/>
                </a:cubicBezTo>
                <a:cubicBezTo>
                  <a:pt x="3571254" y="3399738"/>
                  <a:pt x="3463600" y="3520849"/>
                  <a:pt x="3330802" y="3520849"/>
                </a:cubicBezTo>
                <a:lnTo>
                  <a:pt x="3330802" y="2979831"/>
                </a:lnTo>
                <a:close/>
                <a:moveTo>
                  <a:pt x="3330802" y="2106514"/>
                </a:moveTo>
                <a:cubicBezTo>
                  <a:pt x="3463600" y="2106514"/>
                  <a:pt x="3571254" y="2227625"/>
                  <a:pt x="3571254" y="2377023"/>
                </a:cubicBezTo>
                <a:cubicBezTo>
                  <a:pt x="3571254" y="2526421"/>
                  <a:pt x="3463600" y="2647532"/>
                  <a:pt x="3330802" y="2647532"/>
                </a:cubicBezTo>
                <a:lnTo>
                  <a:pt x="3330802" y="2106514"/>
                </a:lnTo>
                <a:close/>
                <a:moveTo>
                  <a:pt x="3330802" y="1233197"/>
                </a:moveTo>
                <a:cubicBezTo>
                  <a:pt x="3463600" y="1233197"/>
                  <a:pt x="3571254" y="1354308"/>
                  <a:pt x="3571254" y="1503706"/>
                </a:cubicBezTo>
                <a:cubicBezTo>
                  <a:pt x="3571254" y="1653104"/>
                  <a:pt x="3463600" y="1774215"/>
                  <a:pt x="3330802" y="1774215"/>
                </a:cubicBezTo>
                <a:lnTo>
                  <a:pt x="3330802" y="1233197"/>
                </a:lnTo>
                <a:close/>
                <a:moveTo>
                  <a:pt x="0" y="0"/>
                </a:moveTo>
                <a:lnTo>
                  <a:pt x="3330802" y="0"/>
                </a:lnTo>
                <a:lnTo>
                  <a:pt x="3330802" y="1233197"/>
                </a:lnTo>
                <a:cubicBezTo>
                  <a:pt x="3198004" y="1233197"/>
                  <a:pt x="3090350" y="1354308"/>
                  <a:pt x="3090350" y="1503706"/>
                </a:cubicBezTo>
                <a:cubicBezTo>
                  <a:pt x="3090350" y="1653104"/>
                  <a:pt x="3198004" y="1774215"/>
                  <a:pt x="3330802" y="1774215"/>
                </a:cubicBezTo>
                <a:lnTo>
                  <a:pt x="3330802" y="2106514"/>
                </a:lnTo>
                <a:cubicBezTo>
                  <a:pt x="3198004" y="2106514"/>
                  <a:pt x="3090350" y="2227625"/>
                  <a:pt x="3090350" y="2377023"/>
                </a:cubicBezTo>
                <a:cubicBezTo>
                  <a:pt x="3090350" y="2526421"/>
                  <a:pt x="3198004" y="2647532"/>
                  <a:pt x="3330802" y="2647532"/>
                </a:cubicBezTo>
                <a:lnTo>
                  <a:pt x="3330802" y="2979831"/>
                </a:lnTo>
                <a:cubicBezTo>
                  <a:pt x="3198004" y="2979831"/>
                  <a:pt x="3090350" y="3100942"/>
                  <a:pt x="3090350" y="3250340"/>
                </a:cubicBezTo>
                <a:cubicBezTo>
                  <a:pt x="3090350" y="3399738"/>
                  <a:pt x="3198004" y="3520849"/>
                  <a:pt x="3330802" y="3520849"/>
                </a:cubicBezTo>
                <a:lnTo>
                  <a:pt x="3330802" y="3853148"/>
                </a:lnTo>
                <a:cubicBezTo>
                  <a:pt x="3198004" y="3853148"/>
                  <a:pt x="3090350" y="3974259"/>
                  <a:pt x="3090350" y="4123657"/>
                </a:cubicBezTo>
                <a:cubicBezTo>
                  <a:pt x="3090350" y="4273055"/>
                  <a:pt x="3198004" y="4394166"/>
                  <a:pt x="3330802" y="4394166"/>
                </a:cubicBezTo>
                <a:lnTo>
                  <a:pt x="3330802" y="4726466"/>
                </a:lnTo>
                <a:cubicBezTo>
                  <a:pt x="3198004" y="4726466"/>
                  <a:pt x="3090350" y="4847577"/>
                  <a:pt x="3090350" y="4996975"/>
                </a:cubicBezTo>
                <a:cubicBezTo>
                  <a:pt x="3090350" y="5146373"/>
                  <a:pt x="3198004" y="5267484"/>
                  <a:pt x="3330802" y="5267484"/>
                </a:cubicBezTo>
                <a:lnTo>
                  <a:pt x="333080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2B2A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9" name="文本框 10"/>
          <p:cNvSpPr txBox="1">
            <a:spLocks noChangeArrowheads="1"/>
          </p:cNvSpPr>
          <p:nvPr/>
        </p:nvSpPr>
        <p:spPr bwMode="auto">
          <a:xfrm>
            <a:off x="5434013" y="2166938"/>
            <a:ext cx="2946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480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 研究背景 </a:t>
            </a:r>
            <a:endParaRPr lang="zh-CN" altLang="en-US" sz="4800">
              <a:solidFill>
                <a:schemeClr val="bg1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4100" name="文本框 12"/>
          <p:cNvSpPr txBox="1">
            <a:spLocks noChangeArrowheads="1"/>
          </p:cNvSpPr>
          <p:nvPr/>
        </p:nvSpPr>
        <p:spPr bwMode="auto">
          <a:xfrm>
            <a:off x="5826125" y="3013075"/>
            <a:ext cx="21637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rgbClr val="D9D9D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输入文字</a:t>
            </a:r>
            <a:r>
              <a:rPr lang="en-US" altLang="zh-CN" sz="1400">
                <a:solidFill>
                  <a:srgbClr val="D9D9D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</a:t>
            </a:r>
            <a:r>
              <a:rPr lang="zh-CN" altLang="en-US" sz="1400">
                <a:solidFill>
                  <a:srgbClr val="D9D9D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研究背景</a:t>
            </a:r>
            <a:endParaRPr lang="zh-CN" altLang="en-US" sz="1400">
              <a:solidFill>
                <a:srgbClr val="D9D9D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01" name="KSO_Shape"/>
          <p:cNvSpPr/>
          <p:nvPr/>
        </p:nvSpPr>
        <p:spPr bwMode="auto">
          <a:xfrm>
            <a:off x="3508375" y="1985963"/>
            <a:ext cx="1806575" cy="1316037"/>
          </a:xfrm>
          <a:custGeom>
            <a:avLst/>
            <a:gdLst>
              <a:gd name="T0" fmla="*/ 1946 w 3856038"/>
              <a:gd name="T1" fmla="*/ 1853 h 3319463"/>
              <a:gd name="T2" fmla="*/ 1874 w 3856038"/>
              <a:gd name="T3" fmla="*/ 1879 h 3319463"/>
              <a:gd name="T4" fmla="*/ 803 w 3856038"/>
              <a:gd name="T5" fmla="*/ 1882 h 3319463"/>
              <a:gd name="T6" fmla="*/ 712 w 3856038"/>
              <a:gd name="T7" fmla="*/ 1860 h 3319463"/>
              <a:gd name="T8" fmla="*/ 4499 w 3856038"/>
              <a:gd name="T9" fmla="*/ 1144 h 3319463"/>
              <a:gd name="T10" fmla="*/ 4717 w 3856038"/>
              <a:gd name="T11" fmla="*/ 1177 h 3319463"/>
              <a:gd name="T12" fmla="*/ 4939 w 3856038"/>
              <a:gd name="T13" fmla="*/ 1182 h 3319463"/>
              <a:gd name="T14" fmla="*/ 5128 w 3856038"/>
              <a:gd name="T15" fmla="*/ 1168 h 3319463"/>
              <a:gd name="T16" fmla="*/ 5126 w 3856038"/>
              <a:gd name="T17" fmla="*/ 1870 h 3319463"/>
              <a:gd name="T18" fmla="*/ 5013 w 3856038"/>
              <a:gd name="T19" fmla="*/ 1884 h 3319463"/>
              <a:gd name="T20" fmla="*/ 3953 w 3856038"/>
              <a:gd name="T21" fmla="*/ 1872 h 3319463"/>
              <a:gd name="T22" fmla="*/ 3910 w 3856038"/>
              <a:gd name="T23" fmla="*/ 989 h 3319463"/>
              <a:gd name="T24" fmla="*/ 3523 w 3856038"/>
              <a:gd name="T25" fmla="*/ 1870 h 3319463"/>
              <a:gd name="T26" fmla="*/ 3410 w 3856038"/>
              <a:gd name="T27" fmla="*/ 1884 h 3319463"/>
              <a:gd name="T28" fmla="*/ 2350 w 3856038"/>
              <a:gd name="T29" fmla="*/ 1872 h 3319463"/>
              <a:gd name="T30" fmla="*/ 2307 w 3856038"/>
              <a:gd name="T31" fmla="*/ 1239 h 3319463"/>
              <a:gd name="T32" fmla="*/ 6739 w 3856038"/>
              <a:gd name="T33" fmla="*/ 1867 h 3319463"/>
              <a:gd name="T34" fmla="*/ 6634 w 3856038"/>
              <a:gd name="T35" fmla="*/ 1884 h 3319463"/>
              <a:gd name="T36" fmla="*/ 5566 w 3856038"/>
              <a:gd name="T37" fmla="*/ 1875 h 3319463"/>
              <a:gd name="T38" fmla="*/ 5513 w 3856038"/>
              <a:gd name="T39" fmla="*/ 1845 h 3319463"/>
              <a:gd name="T40" fmla="*/ 7877 w 3856038"/>
              <a:gd name="T41" fmla="*/ 506 h 3319463"/>
              <a:gd name="T42" fmla="*/ 7989 w 3856038"/>
              <a:gd name="T43" fmla="*/ 559 h 3319463"/>
              <a:gd name="T44" fmla="*/ 8168 w 3856038"/>
              <a:gd name="T45" fmla="*/ 596 h 3319463"/>
              <a:gd name="T46" fmla="*/ 8368 w 3856038"/>
              <a:gd name="T47" fmla="*/ 1845 h 3319463"/>
              <a:gd name="T48" fmla="*/ 8316 w 3856038"/>
              <a:gd name="T49" fmla="*/ 1875 h 3319463"/>
              <a:gd name="T50" fmla="*/ 7251 w 3856038"/>
              <a:gd name="T51" fmla="*/ 1884 h 3319463"/>
              <a:gd name="T52" fmla="*/ 7144 w 3856038"/>
              <a:gd name="T53" fmla="*/ 1867 h 3319463"/>
              <a:gd name="T54" fmla="*/ 7039 w 3856038"/>
              <a:gd name="T55" fmla="*/ 0 h 3319463"/>
              <a:gd name="T56" fmla="*/ 8516 w 3856038"/>
              <a:gd name="T57" fmla="*/ 4 h 3319463"/>
              <a:gd name="T58" fmla="*/ 8622 w 3856038"/>
              <a:gd name="T59" fmla="*/ 22 h 3319463"/>
              <a:gd name="T60" fmla="*/ 8687 w 3856038"/>
              <a:gd name="T61" fmla="*/ 49 h 3319463"/>
              <a:gd name="T62" fmla="*/ 8703 w 3856038"/>
              <a:gd name="T63" fmla="*/ 438 h 3319463"/>
              <a:gd name="T64" fmla="*/ 8670 w 3856038"/>
              <a:gd name="T65" fmla="*/ 469 h 3319463"/>
              <a:gd name="T66" fmla="*/ 8591 w 3856038"/>
              <a:gd name="T67" fmla="*/ 494 h 3319463"/>
              <a:gd name="T68" fmla="*/ 8479 w 3856038"/>
              <a:gd name="T69" fmla="*/ 507 h 3319463"/>
              <a:gd name="T70" fmla="*/ 8351 w 3856038"/>
              <a:gd name="T71" fmla="*/ 506 h 3319463"/>
              <a:gd name="T72" fmla="*/ 8242 w 3856038"/>
              <a:gd name="T73" fmla="*/ 491 h 3319463"/>
              <a:gd name="T74" fmla="*/ 8167 w 3856038"/>
              <a:gd name="T75" fmla="*/ 466 h 3319463"/>
              <a:gd name="T76" fmla="*/ 8140 w 3856038"/>
              <a:gd name="T77" fmla="*/ 434 h 3319463"/>
              <a:gd name="T78" fmla="*/ 5002 w 3856038"/>
              <a:gd name="T79" fmla="*/ 1072 h 3319463"/>
              <a:gd name="T80" fmla="*/ 4883 w 3856038"/>
              <a:gd name="T81" fmla="*/ 1079 h 3319463"/>
              <a:gd name="T82" fmla="*/ 4764 w 3856038"/>
              <a:gd name="T83" fmla="*/ 1072 h 3319463"/>
              <a:gd name="T84" fmla="*/ 481 w 3856038"/>
              <a:gd name="T85" fmla="*/ 1584 h 3319463"/>
              <a:gd name="T86" fmla="*/ 375 w 3856038"/>
              <a:gd name="T87" fmla="*/ 1601 h 3319463"/>
              <a:gd name="T88" fmla="*/ 255 w 3856038"/>
              <a:gd name="T89" fmla="*/ 1605 h 3319463"/>
              <a:gd name="T90" fmla="*/ 139 w 3856038"/>
              <a:gd name="T91" fmla="*/ 1595 h 3319463"/>
              <a:gd name="T92" fmla="*/ 46 w 3856038"/>
              <a:gd name="T93" fmla="*/ 1572 h 3319463"/>
              <a:gd name="T94" fmla="*/ 2 w 3856038"/>
              <a:gd name="T95" fmla="*/ 1542 h 3319463"/>
              <a:gd name="T96" fmla="*/ 12 w 3856038"/>
              <a:gd name="T97" fmla="*/ 1510 h 3319463"/>
              <a:gd name="T98" fmla="*/ 72 w 3856038"/>
              <a:gd name="T99" fmla="*/ 1482 h 3319463"/>
              <a:gd name="T100" fmla="*/ 3465 w 3856038"/>
              <a:gd name="T101" fmla="*/ 595 h 3319463"/>
              <a:gd name="T102" fmla="*/ 3584 w 3856038"/>
              <a:gd name="T103" fmla="*/ 589 h 3319463"/>
              <a:gd name="T104" fmla="*/ 3703 w 3856038"/>
              <a:gd name="T105" fmla="*/ 595 h 3319463"/>
              <a:gd name="T106" fmla="*/ 7740 w 3856038"/>
              <a:gd name="T107" fmla="*/ 149 h 3319463"/>
              <a:gd name="T108" fmla="*/ 6943 w 3856038"/>
              <a:gd name="T109" fmla="*/ 143 h 3319463"/>
              <a:gd name="T110" fmla="*/ 6844 w 3856038"/>
              <a:gd name="T111" fmla="*/ 124 h 3319463"/>
              <a:gd name="T112" fmla="*/ 6784 w 3856038"/>
              <a:gd name="T113" fmla="*/ 96 h 3319463"/>
              <a:gd name="T114" fmla="*/ 6774 w 3856038"/>
              <a:gd name="T115" fmla="*/ 63 h 3319463"/>
              <a:gd name="T116" fmla="*/ 6819 w 3856038"/>
              <a:gd name="T117" fmla="*/ 33 h 3319463"/>
              <a:gd name="T118" fmla="*/ 6907 w 3856038"/>
              <a:gd name="T119" fmla="*/ 11 h 3319463"/>
              <a:gd name="T120" fmla="*/ 7025 w 3856038"/>
              <a:gd name="T121" fmla="*/ 0 h 3319463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3856038" h="3319463">
                <a:moveTo>
                  <a:pt x="50800" y="3187700"/>
                </a:moveTo>
                <a:lnTo>
                  <a:pt x="3856038" y="3187700"/>
                </a:lnTo>
                <a:lnTo>
                  <a:pt x="3856038" y="3319463"/>
                </a:lnTo>
                <a:lnTo>
                  <a:pt x="50800" y="3319463"/>
                </a:lnTo>
                <a:lnTo>
                  <a:pt x="50800" y="3187700"/>
                </a:lnTo>
                <a:close/>
                <a:moveTo>
                  <a:pt x="839788" y="2182813"/>
                </a:moveTo>
                <a:lnTo>
                  <a:pt x="839788" y="3023236"/>
                </a:lnTo>
                <a:lnTo>
                  <a:pt x="839471" y="3029586"/>
                </a:lnTo>
                <a:lnTo>
                  <a:pt x="838518" y="3035936"/>
                </a:lnTo>
                <a:lnTo>
                  <a:pt x="837248" y="3041969"/>
                </a:lnTo>
                <a:lnTo>
                  <a:pt x="834708" y="3047684"/>
                </a:lnTo>
                <a:lnTo>
                  <a:pt x="832486" y="3053399"/>
                </a:lnTo>
                <a:lnTo>
                  <a:pt x="829311" y="3058479"/>
                </a:lnTo>
                <a:lnTo>
                  <a:pt x="825501" y="3063241"/>
                </a:lnTo>
                <a:lnTo>
                  <a:pt x="821373" y="3067686"/>
                </a:lnTo>
                <a:lnTo>
                  <a:pt x="816928" y="3071814"/>
                </a:lnTo>
                <a:lnTo>
                  <a:pt x="812166" y="3075306"/>
                </a:lnTo>
                <a:lnTo>
                  <a:pt x="807086" y="3078481"/>
                </a:lnTo>
                <a:lnTo>
                  <a:pt x="801688" y="3081339"/>
                </a:lnTo>
                <a:lnTo>
                  <a:pt x="795656" y="3083244"/>
                </a:lnTo>
                <a:lnTo>
                  <a:pt x="789623" y="3084831"/>
                </a:lnTo>
                <a:lnTo>
                  <a:pt x="783591" y="3085784"/>
                </a:lnTo>
                <a:lnTo>
                  <a:pt x="777241" y="3086101"/>
                </a:lnTo>
                <a:lnTo>
                  <a:pt x="364173" y="3086101"/>
                </a:lnTo>
                <a:lnTo>
                  <a:pt x="357823" y="3085784"/>
                </a:lnTo>
                <a:lnTo>
                  <a:pt x="351473" y="3084831"/>
                </a:lnTo>
                <a:lnTo>
                  <a:pt x="345758" y="3083244"/>
                </a:lnTo>
                <a:lnTo>
                  <a:pt x="339725" y="3081339"/>
                </a:lnTo>
                <a:lnTo>
                  <a:pt x="334328" y="3078481"/>
                </a:lnTo>
                <a:lnTo>
                  <a:pt x="329248" y="3075306"/>
                </a:lnTo>
                <a:lnTo>
                  <a:pt x="324485" y="3071814"/>
                </a:lnTo>
                <a:lnTo>
                  <a:pt x="320040" y="3067686"/>
                </a:lnTo>
                <a:lnTo>
                  <a:pt x="315595" y="3063241"/>
                </a:lnTo>
                <a:lnTo>
                  <a:pt x="312103" y="3058479"/>
                </a:lnTo>
                <a:lnTo>
                  <a:pt x="308928" y="3053399"/>
                </a:lnTo>
                <a:lnTo>
                  <a:pt x="306705" y="3047684"/>
                </a:lnTo>
                <a:lnTo>
                  <a:pt x="304165" y="3041969"/>
                </a:lnTo>
                <a:lnTo>
                  <a:pt x="302578" y="3035936"/>
                </a:lnTo>
                <a:lnTo>
                  <a:pt x="301943" y="3029586"/>
                </a:lnTo>
                <a:lnTo>
                  <a:pt x="301625" y="3023236"/>
                </a:lnTo>
                <a:lnTo>
                  <a:pt x="301625" y="2721293"/>
                </a:lnTo>
                <a:lnTo>
                  <a:pt x="839788" y="2182813"/>
                </a:lnTo>
                <a:close/>
                <a:moveTo>
                  <a:pt x="1684338" y="1620838"/>
                </a:moveTo>
                <a:lnTo>
                  <a:pt x="1929304" y="1865842"/>
                </a:lnTo>
                <a:lnTo>
                  <a:pt x="1938189" y="1874411"/>
                </a:lnTo>
                <a:lnTo>
                  <a:pt x="1947708" y="1882345"/>
                </a:lnTo>
                <a:lnTo>
                  <a:pt x="1957227" y="1889644"/>
                </a:lnTo>
                <a:lnTo>
                  <a:pt x="1967064" y="1896944"/>
                </a:lnTo>
                <a:lnTo>
                  <a:pt x="1977218" y="1903291"/>
                </a:lnTo>
                <a:lnTo>
                  <a:pt x="1987690" y="1909003"/>
                </a:lnTo>
                <a:lnTo>
                  <a:pt x="1998478" y="1914716"/>
                </a:lnTo>
                <a:lnTo>
                  <a:pt x="2009267" y="1919476"/>
                </a:lnTo>
                <a:lnTo>
                  <a:pt x="2020690" y="1923602"/>
                </a:lnTo>
                <a:lnTo>
                  <a:pt x="2032113" y="1927728"/>
                </a:lnTo>
                <a:lnTo>
                  <a:pt x="2043537" y="1930901"/>
                </a:lnTo>
                <a:lnTo>
                  <a:pt x="2055277" y="1933440"/>
                </a:lnTo>
                <a:lnTo>
                  <a:pt x="2067335" y="1935344"/>
                </a:lnTo>
                <a:lnTo>
                  <a:pt x="2079393" y="1936931"/>
                </a:lnTo>
                <a:lnTo>
                  <a:pt x="2091768" y="1937883"/>
                </a:lnTo>
                <a:lnTo>
                  <a:pt x="2103826" y="1938201"/>
                </a:lnTo>
                <a:lnTo>
                  <a:pt x="2111759" y="1937883"/>
                </a:lnTo>
                <a:lnTo>
                  <a:pt x="2119692" y="1937566"/>
                </a:lnTo>
                <a:lnTo>
                  <a:pt x="2127625" y="1936931"/>
                </a:lnTo>
                <a:lnTo>
                  <a:pt x="2135240" y="1935979"/>
                </a:lnTo>
                <a:lnTo>
                  <a:pt x="2142856" y="1934710"/>
                </a:lnTo>
                <a:lnTo>
                  <a:pt x="2150788" y="1933440"/>
                </a:lnTo>
                <a:lnTo>
                  <a:pt x="2158404" y="1931536"/>
                </a:lnTo>
                <a:lnTo>
                  <a:pt x="2165702" y="1929949"/>
                </a:lnTo>
                <a:lnTo>
                  <a:pt x="2173318" y="1927728"/>
                </a:lnTo>
                <a:lnTo>
                  <a:pt x="2180299" y="1925189"/>
                </a:lnTo>
                <a:lnTo>
                  <a:pt x="2194895" y="1919794"/>
                </a:lnTo>
                <a:lnTo>
                  <a:pt x="2209174" y="1913446"/>
                </a:lnTo>
                <a:lnTo>
                  <a:pt x="2222501" y="1906782"/>
                </a:lnTo>
                <a:lnTo>
                  <a:pt x="2222501" y="3023263"/>
                </a:lnTo>
                <a:lnTo>
                  <a:pt x="2222501" y="3029611"/>
                </a:lnTo>
                <a:lnTo>
                  <a:pt x="2221232" y="3035958"/>
                </a:lnTo>
                <a:lnTo>
                  <a:pt x="2219645" y="3041988"/>
                </a:lnTo>
                <a:lnTo>
                  <a:pt x="2217742" y="3047700"/>
                </a:lnTo>
                <a:lnTo>
                  <a:pt x="2214886" y="3053413"/>
                </a:lnTo>
                <a:lnTo>
                  <a:pt x="2211713" y="3058491"/>
                </a:lnTo>
                <a:lnTo>
                  <a:pt x="2208222" y="3063251"/>
                </a:lnTo>
                <a:lnTo>
                  <a:pt x="2204414" y="3067694"/>
                </a:lnTo>
                <a:lnTo>
                  <a:pt x="2199655" y="3071820"/>
                </a:lnTo>
                <a:lnTo>
                  <a:pt x="2194895" y="3075311"/>
                </a:lnTo>
                <a:lnTo>
                  <a:pt x="2189818" y="3078484"/>
                </a:lnTo>
                <a:lnTo>
                  <a:pt x="2184424" y="3081341"/>
                </a:lnTo>
                <a:lnTo>
                  <a:pt x="2178712" y="3083245"/>
                </a:lnTo>
                <a:lnTo>
                  <a:pt x="2172366" y="3084832"/>
                </a:lnTo>
                <a:lnTo>
                  <a:pt x="2166654" y="3085784"/>
                </a:lnTo>
                <a:lnTo>
                  <a:pt x="2159673" y="3086101"/>
                </a:lnTo>
                <a:lnTo>
                  <a:pt x="1747166" y="3086101"/>
                </a:lnTo>
                <a:lnTo>
                  <a:pt x="1740820" y="3085784"/>
                </a:lnTo>
                <a:lnTo>
                  <a:pt x="1734474" y="3084832"/>
                </a:lnTo>
                <a:lnTo>
                  <a:pt x="1728445" y="3083245"/>
                </a:lnTo>
                <a:lnTo>
                  <a:pt x="1723050" y="3081341"/>
                </a:lnTo>
                <a:lnTo>
                  <a:pt x="1717656" y="3078484"/>
                </a:lnTo>
                <a:lnTo>
                  <a:pt x="1712579" y="3075311"/>
                </a:lnTo>
                <a:lnTo>
                  <a:pt x="1707185" y="3071820"/>
                </a:lnTo>
                <a:lnTo>
                  <a:pt x="1703060" y="3067694"/>
                </a:lnTo>
                <a:lnTo>
                  <a:pt x="1698935" y="3063251"/>
                </a:lnTo>
                <a:lnTo>
                  <a:pt x="1695444" y="3058491"/>
                </a:lnTo>
                <a:lnTo>
                  <a:pt x="1692271" y="3053413"/>
                </a:lnTo>
                <a:lnTo>
                  <a:pt x="1689415" y="3047700"/>
                </a:lnTo>
                <a:lnTo>
                  <a:pt x="1687511" y="3041988"/>
                </a:lnTo>
                <a:lnTo>
                  <a:pt x="1685925" y="3035958"/>
                </a:lnTo>
                <a:lnTo>
                  <a:pt x="1684973" y="3029611"/>
                </a:lnTo>
                <a:lnTo>
                  <a:pt x="1684338" y="3023263"/>
                </a:lnTo>
                <a:lnTo>
                  <a:pt x="1684338" y="1620838"/>
                </a:lnTo>
                <a:close/>
                <a:moveTo>
                  <a:pt x="1531938" y="1492251"/>
                </a:moveTo>
                <a:lnTo>
                  <a:pt x="1531938" y="3023260"/>
                </a:lnTo>
                <a:lnTo>
                  <a:pt x="1531304" y="3029608"/>
                </a:lnTo>
                <a:lnTo>
                  <a:pt x="1530669" y="3035955"/>
                </a:lnTo>
                <a:lnTo>
                  <a:pt x="1529082" y="3041985"/>
                </a:lnTo>
                <a:lnTo>
                  <a:pt x="1527178" y="3047698"/>
                </a:lnTo>
                <a:lnTo>
                  <a:pt x="1524323" y="3053411"/>
                </a:lnTo>
                <a:lnTo>
                  <a:pt x="1521150" y="3058489"/>
                </a:lnTo>
                <a:lnTo>
                  <a:pt x="1517659" y="3063249"/>
                </a:lnTo>
                <a:lnTo>
                  <a:pt x="1513217" y="3067693"/>
                </a:lnTo>
                <a:lnTo>
                  <a:pt x="1509092" y="3071818"/>
                </a:lnTo>
                <a:lnTo>
                  <a:pt x="1504332" y="3075309"/>
                </a:lnTo>
                <a:lnTo>
                  <a:pt x="1498938" y="3078483"/>
                </a:lnTo>
                <a:lnTo>
                  <a:pt x="1493543" y="3081340"/>
                </a:lnTo>
                <a:lnTo>
                  <a:pt x="1487514" y="3083244"/>
                </a:lnTo>
                <a:lnTo>
                  <a:pt x="1481803" y="3084831"/>
                </a:lnTo>
                <a:lnTo>
                  <a:pt x="1475456" y="3085783"/>
                </a:lnTo>
                <a:lnTo>
                  <a:pt x="1469110" y="3086100"/>
                </a:lnTo>
                <a:lnTo>
                  <a:pt x="1056286" y="3086100"/>
                </a:lnTo>
                <a:lnTo>
                  <a:pt x="1050257" y="3085783"/>
                </a:lnTo>
                <a:lnTo>
                  <a:pt x="1043911" y="3084831"/>
                </a:lnTo>
                <a:lnTo>
                  <a:pt x="1037882" y="3083244"/>
                </a:lnTo>
                <a:lnTo>
                  <a:pt x="1031853" y="3081340"/>
                </a:lnTo>
                <a:lnTo>
                  <a:pt x="1026776" y="3078483"/>
                </a:lnTo>
                <a:lnTo>
                  <a:pt x="1021381" y="3075309"/>
                </a:lnTo>
                <a:lnTo>
                  <a:pt x="1016622" y="3071818"/>
                </a:lnTo>
                <a:lnTo>
                  <a:pt x="1012179" y="3067693"/>
                </a:lnTo>
                <a:lnTo>
                  <a:pt x="1008372" y="3063249"/>
                </a:lnTo>
                <a:lnTo>
                  <a:pt x="1004246" y="3058489"/>
                </a:lnTo>
                <a:lnTo>
                  <a:pt x="1001391" y="3053411"/>
                </a:lnTo>
                <a:lnTo>
                  <a:pt x="998852" y="3047698"/>
                </a:lnTo>
                <a:lnTo>
                  <a:pt x="996631" y="3041985"/>
                </a:lnTo>
                <a:lnTo>
                  <a:pt x="995044" y="3035955"/>
                </a:lnTo>
                <a:lnTo>
                  <a:pt x="994092" y="3029608"/>
                </a:lnTo>
                <a:lnTo>
                  <a:pt x="993775" y="3023260"/>
                </a:lnTo>
                <a:lnTo>
                  <a:pt x="993775" y="2030516"/>
                </a:lnTo>
                <a:lnTo>
                  <a:pt x="1531938" y="1492251"/>
                </a:lnTo>
                <a:close/>
                <a:moveTo>
                  <a:pt x="2914650" y="1230313"/>
                </a:moveTo>
                <a:lnTo>
                  <a:pt x="2914650" y="3023247"/>
                </a:lnTo>
                <a:lnTo>
                  <a:pt x="2914014" y="3029596"/>
                </a:lnTo>
                <a:lnTo>
                  <a:pt x="2913059" y="3035945"/>
                </a:lnTo>
                <a:lnTo>
                  <a:pt x="2911468" y="3041976"/>
                </a:lnTo>
                <a:lnTo>
                  <a:pt x="2909240" y="3047690"/>
                </a:lnTo>
                <a:lnTo>
                  <a:pt x="2906694" y="3053404"/>
                </a:lnTo>
                <a:lnTo>
                  <a:pt x="2903512" y="3058483"/>
                </a:lnTo>
                <a:lnTo>
                  <a:pt x="2900011" y="3063245"/>
                </a:lnTo>
                <a:lnTo>
                  <a:pt x="2895874" y="3067689"/>
                </a:lnTo>
                <a:lnTo>
                  <a:pt x="2891736" y="3071816"/>
                </a:lnTo>
                <a:lnTo>
                  <a:pt x="2886326" y="3075308"/>
                </a:lnTo>
                <a:lnTo>
                  <a:pt x="2881234" y="3078482"/>
                </a:lnTo>
                <a:lnTo>
                  <a:pt x="2875824" y="3081340"/>
                </a:lnTo>
                <a:lnTo>
                  <a:pt x="2870414" y="3083244"/>
                </a:lnTo>
                <a:lnTo>
                  <a:pt x="2864367" y="3084831"/>
                </a:lnTo>
                <a:lnTo>
                  <a:pt x="2858002" y="3085784"/>
                </a:lnTo>
                <a:lnTo>
                  <a:pt x="2851637" y="3086101"/>
                </a:lnTo>
                <a:lnTo>
                  <a:pt x="2437914" y="3086101"/>
                </a:lnTo>
                <a:lnTo>
                  <a:pt x="2430912" y="3085784"/>
                </a:lnTo>
                <a:lnTo>
                  <a:pt x="2425184" y="3084831"/>
                </a:lnTo>
                <a:lnTo>
                  <a:pt x="2418819" y="3083244"/>
                </a:lnTo>
                <a:lnTo>
                  <a:pt x="2413090" y="3081340"/>
                </a:lnTo>
                <a:lnTo>
                  <a:pt x="2407680" y="3078482"/>
                </a:lnTo>
                <a:lnTo>
                  <a:pt x="2402588" y="3075308"/>
                </a:lnTo>
                <a:lnTo>
                  <a:pt x="2397814" y="3071816"/>
                </a:lnTo>
                <a:lnTo>
                  <a:pt x="2393040" y="3067689"/>
                </a:lnTo>
                <a:lnTo>
                  <a:pt x="2389221" y="3063245"/>
                </a:lnTo>
                <a:lnTo>
                  <a:pt x="2385721" y="3058483"/>
                </a:lnTo>
                <a:lnTo>
                  <a:pt x="2382538" y="3053404"/>
                </a:lnTo>
                <a:lnTo>
                  <a:pt x="2379674" y="3047690"/>
                </a:lnTo>
                <a:lnTo>
                  <a:pt x="2377764" y="3041976"/>
                </a:lnTo>
                <a:lnTo>
                  <a:pt x="2376173" y="3035945"/>
                </a:lnTo>
                <a:lnTo>
                  <a:pt x="2374900" y="3029596"/>
                </a:lnTo>
                <a:lnTo>
                  <a:pt x="2374900" y="3023247"/>
                </a:lnTo>
                <a:lnTo>
                  <a:pt x="2374900" y="1768701"/>
                </a:lnTo>
                <a:lnTo>
                  <a:pt x="2914650" y="1230313"/>
                </a:lnTo>
                <a:close/>
                <a:moveTo>
                  <a:pt x="3382142" y="762000"/>
                </a:moveTo>
                <a:lnTo>
                  <a:pt x="3382777" y="774063"/>
                </a:lnTo>
                <a:lnTo>
                  <a:pt x="3384046" y="785492"/>
                </a:lnTo>
                <a:lnTo>
                  <a:pt x="3385633" y="796920"/>
                </a:lnTo>
                <a:lnTo>
                  <a:pt x="3387536" y="808031"/>
                </a:lnTo>
                <a:lnTo>
                  <a:pt x="3390392" y="818825"/>
                </a:lnTo>
                <a:lnTo>
                  <a:pt x="3393565" y="829618"/>
                </a:lnTo>
                <a:lnTo>
                  <a:pt x="3397056" y="840094"/>
                </a:lnTo>
                <a:lnTo>
                  <a:pt x="3401181" y="850888"/>
                </a:lnTo>
                <a:lnTo>
                  <a:pt x="3405623" y="860729"/>
                </a:lnTo>
                <a:lnTo>
                  <a:pt x="3410383" y="870570"/>
                </a:lnTo>
                <a:lnTo>
                  <a:pt x="3416095" y="880411"/>
                </a:lnTo>
                <a:lnTo>
                  <a:pt x="3421806" y="889935"/>
                </a:lnTo>
                <a:lnTo>
                  <a:pt x="3427835" y="899141"/>
                </a:lnTo>
                <a:lnTo>
                  <a:pt x="3434499" y="907713"/>
                </a:lnTo>
                <a:lnTo>
                  <a:pt x="3441797" y="916284"/>
                </a:lnTo>
                <a:lnTo>
                  <a:pt x="3448778" y="924220"/>
                </a:lnTo>
                <a:lnTo>
                  <a:pt x="3456711" y="932157"/>
                </a:lnTo>
                <a:lnTo>
                  <a:pt x="3464644" y="939776"/>
                </a:lnTo>
                <a:lnTo>
                  <a:pt x="3472894" y="946760"/>
                </a:lnTo>
                <a:lnTo>
                  <a:pt x="3481461" y="953426"/>
                </a:lnTo>
                <a:lnTo>
                  <a:pt x="3490663" y="960093"/>
                </a:lnTo>
                <a:lnTo>
                  <a:pt x="3499548" y="966125"/>
                </a:lnTo>
                <a:lnTo>
                  <a:pt x="3509067" y="971521"/>
                </a:lnTo>
                <a:lnTo>
                  <a:pt x="3518904" y="976601"/>
                </a:lnTo>
                <a:lnTo>
                  <a:pt x="3529058" y="981363"/>
                </a:lnTo>
                <a:lnTo>
                  <a:pt x="3539529" y="985807"/>
                </a:lnTo>
                <a:lnTo>
                  <a:pt x="3549683" y="989616"/>
                </a:lnTo>
                <a:lnTo>
                  <a:pt x="3560155" y="992791"/>
                </a:lnTo>
                <a:lnTo>
                  <a:pt x="3571261" y="995966"/>
                </a:lnTo>
                <a:lnTo>
                  <a:pt x="3582367" y="998505"/>
                </a:lnTo>
                <a:lnTo>
                  <a:pt x="3593790" y="1000093"/>
                </a:lnTo>
                <a:lnTo>
                  <a:pt x="3605213" y="1001680"/>
                </a:lnTo>
                <a:lnTo>
                  <a:pt x="3605213" y="3023244"/>
                </a:lnTo>
                <a:lnTo>
                  <a:pt x="3604896" y="3029593"/>
                </a:lnTo>
                <a:lnTo>
                  <a:pt x="3603944" y="3035942"/>
                </a:lnTo>
                <a:lnTo>
                  <a:pt x="3602357" y="3041974"/>
                </a:lnTo>
                <a:lnTo>
                  <a:pt x="3600136" y="3047688"/>
                </a:lnTo>
                <a:lnTo>
                  <a:pt x="3597598" y="3053402"/>
                </a:lnTo>
                <a:lnTo>
                  <a:pt x="3594425" y="3058481"/>
                </a:lnTo>
                <a:lnTo>
                  <a:pt x="3590617" y="3063243"/>
                </a:lnTo>
                <a:lnTo>
                  <a:pt x="3586809" y="3067688"/>
                </a:lnTo>
                <a:lnTo>
                  <a:pt x="3582367" y="3071815"/>
                </a:lnTo>
                <a:lnTo>
                  <a:pt x="3577607" y="3075307"/>
                </a:lnTo>
                <a:lnTo>
                  <a:pt x="3572213" y="3078481"/>
                </a:lnTo>
                <a:lnTo>
                  <a:pt x="3567136" y="3081338"/>
                </a:lnTo>
                <a:lnTo>
                  <a:pt x="3561107" y="3083243"/>
                </a:lnTo>
                <a:lnTo>
                  <a:pt x="3555078" y="3084830"/>
                </a:lnTo>
                <a:lnTo>
                  <a:pt x="3548732" y="3085783"/>
                </a:lnTo>
                <a:lnTo>
                  <a:pt x="3542703" y="3086100"/>
                </a:lnTo>
                <a:lnTo>
                  <a:pt x="3129878" y="3086100"/>
                </a:lnTo>
                <a:lnTo>
                  <a:pt x="3123532" y="3085783"/>
                </a:lnTo>
                <a:lnTo>
                  <a:pt x="3117186" y="3084830"/>
                </a:lnTo>
                <a:lnTo>
                  <a:pt x="3111474" y="3083243"/>
                </a:lnTo>
                <a:lnTo>
                  <a:pt x="3105445" y="3081338"/>
                </a:lnTo>
                <a:lnTo>
                  <a:pt x="3099733" y="3078481"/>
                </a:lnTo>
                <a:lnTo>
                  <a:pt x="3094656" y="3075307"/>
                </a:lnTo>
                <a:lnTo>
                  <a:pt x="3089897" y="3071815"/>
                </a:lnTo>
                <a:lnTo>
                  <a:pt x="3085454" y="3067688"/>
                </a:lnTo>
                <a:lnTo>
                  <a:pt x="3081329" y="3063243"/>
                </a:lnTo>
                <a:lnTo>
                  <a:pt x="3077839" y="3058481"/>
                </a:lnTo>
                <a:lnTo>
                  <a:pt x="3074666" y="3053402"/>
                </a:lnTo>
                <a:lnTo>
                  <a:pt x="3071810" y="3047688"/>
                </a:lnTo>
                <a:lnTo>
                  <a:pt x="3069906" y="3041974"/>
                </a:lnTo>
                <a:lnTo>
                  <a:pt x="3068320" y="3035942"/>
                </a:lnTo>
                <a:lnTo>
                  <a:pt x="3067685" y="3029593"/>
                </a:lnTo>
                <a:lnTo>
                  <a:pt x="3067050" y="3023244"/>
                </a:lnTo>
                <a:lnTo>
                  <a:pt x="3067050" y="1077552"/>
                </a:lnTo>
                <a:lnTo>
                  <a:pt x="3382142" y="762000"/>
                </a:lnTo>
                <a:close/>
                <a:moveTo>
                  <a:pt x="3032368" y="0"/>
                </a:moveTo>
                <a:lnTo>
                  <a:pt x="3038399" y="0"/>
                </a:lnTo>
                <a:lnTo>
                  <a:pt x="3628114" y="0"/>
                </a:lnTo>
                <a:lnTo>
                  <a:pt x="3634144" y="0"/>
                </a:lnTo>
                <a:lnTo>
                  <a:pt x="3640175" y="318"/>
                </a:lnTo>
                <a:lnTo>
                  <a:pt x="3646205" y="1270"/>
                </a:lnTo>
                <a:lnTo>
                  <a:pt x="3651918" y="2222"/>
                </a:lnTo>
                <a:lnTo>
                  <a:pt x="3657631" y="3492"/>
                </a:lnTo>
                <a:lnTo>
                  <a:pt x="3663344" y="5079"/>
                </a:lnTo>
                <a:lnTo>
                  <a:pt x="3669057" y="6984"/>
                </a:lnTo>
                <a:lnTo>
                  <a:pt x="3674453" y="9206"/>
                </a:lnTo>
                <a:lnTo>
                  <a:pt x="3680166" y="11428"/>
                </a:lnTo>
                <a:lnTo>
                  <a:pt x="3685562" y="14284"/>
                </a:lnTo>
                <a:lnTo>
                  <a:pt x="3690640" y="17459"/>
                </a:lnTo>
                <a:lnTo>
                  <a:pt x="3695718" y="20633"/>
                </a:lnTo>
                <a:lnTo>
                  <a:pt x="3700479" y="23807"/>
                </a:lnTo>
                <a:lnTo>
                  <a:pt x="3705240" y="27616"/>
                </a:lnTo>
                <a:lnTo>
                  <a:pt x="3710001" y="31425"/>
                </a:lnTo>
                <a:lnTo>
                  <a:pt x="3714445" y="35552"/>
                </a:lnTo>
                <a:lnTo>
                  <a:pt x="3718253" y="39678"/>
                </a:lnTo>
                <a:lnTo>
                  <a:pt x="3722062" y="44440"/>
                </a:lnTo>
                <a:lnTo>
                  <a:pt x="3725871" y="49201"/>
                </a:lnTo>
                <a:lnTo>
                  <a:pt x="3729362" y="53962"/>
                </a:lnTo>
                <a:lnTo>
                  <a:pt x="3732536" y="59041"/>
                </a:lnTo>
                <a:lnTo>
                  <a:pt x="3735075" y="64437"/>
                </a:lnTo>
                <a:lnTo>
                  <a:pt x="3737932" y="69516"/>
                </a:lnTo>
                <a:lnTo>
                  <a:pt x="3740471" y="74912"/>
                </a:lnTo>
                <a:lnTo>
                  <a:pt x="3742692" y="80308"/>
                </a:lnTo>
                <a:lnTo>
                  <a:pt x="3744279" y="86339"/>
                </a:lnTo>
                <a:lnTo>
                  <a:pt x="3745866" y="91736"/>
                </a:lnTo>
                <a:lnTo>
                  <a:pt x="3747453" y="97767"/>
                </a:lnTo>
                <a:lnTo>
                  <a:pt x="3748088" y="103798"/>
                </a:lnTo>
                <a:lnTo>
                  <a:pt x="3749040" y="109511"/>
                </a:lnTo>
                <a:lnTo>
                  <a:pt x="3749358" y="115542"/>
                </a:lnTo>
                <a:lnTo>
                  <a:pt x="3749675" y="121573"/>
                </a:lnTo>
                <a:lnTo>
                  <a:pt x="3749675" y="711346"/>
                </a:lnTo>
                <a:lnTo>
                  <a:pt x="3749358" y="717377"/>
                </a:lnTo>
                <a:lnTo>
                  <a:pt x="3749040" y="723726"/>
                </a:lnTo>
                <a:lnTo>
                  <a:pt x="3748088" y="729757"/>
                </a:lnTo>
                <a:lnTo>
                  <a:pt x="3747453" y="735788"/>
                </a:lnTo>
                <a:lnTo>
                  <a:pt x="3745866" y="741819"/>
                </a:lnTo>
                <a:lnTo>
                  <a:pt x="3744279" y="747215"/>
                </a:lnTo>
                <a:lnTo>
                  <a:pt x="3742375" y="753246"/>
                </a:lnTo>
                <a:lnTo>
                  <a:pt x="3740471" y="758642"/>
                </a:lnTo>
                <a:lnTo>
                  <a:pt x="3737614" y="764039"/>
                </a:lnTo>
                <a:lnTo>
                  <a:pt x="3735075" y="769117"/>
                </a:lnTo>
                <a:lnTo>
                  <a:pt x="3732219" y="774196"/>
                </a:lnTo>
                <a:lnTo>
                  <a:pt x="3729045" y="779275"/>
                </a:lnTo>
                <a:lnTo>
                  <a:pt x="3725871" y="784036"/>
                </a:lnTo>
                <a:lnTo>
                  <a:pt x="3721745" y="788798"/>
                </a:lnTo>
                <a:lnTo>
                  <a:pt x="3718253" y="793242"/>
                </a:lnTo>
                <a:lnTo>
                  <a:pt x="3714445" y="797368"/>
                </a:lnTo>
                <a:lnTo>
                  <a:pt x="3710001" y="801495"/>
                </a:lnTo>
                <a:lnTo>
                  <a:pt x="3705558" y="804986"/>
                </a:lnTo>
                <a:lnTo>
                  <a:pt x="3700797" y="808795"/>
                </a:lnTo>
                <a:lnTo>
                  <a:pt x="3696036" y="811970"/>
                </a:lnTo>
                <a:lnTo>
                  <a:pt x="3690958" y="815144"/>
                </a:lnTo>
                <a:lnTo>
                  <a:pt x="3685879" y="818318"/>
                </a:lnTo>
                <a:lnTo>
                  <a:pt x="3680801" y="820857"/>
                </a:lnTo>
                <a:lnTo>
                  <a:pt x="3675405" y="823397"/>
                </a:lnTo>
                <a:lnTo>
                  <a:pt x="3669692" y="825301"/>
                </a:lnTo>
                <a:lnTo>
                  <a:pt x="3664297" y="827523"/>
                </a:lnTo>
                <a:lnTo>
                  <a:pt x="3658583" y="829110"/>
                </a:lnTo>
                <a:lnTo>
                  <a:pt x="3652870" y="830698"/>
                </a:lnTo>
                <a:lnTo>
                  <a:pt x="3646523" y="831332"/>
                </a:lnTo>
                <a:lnTo>
                  <a:pt x="3640492" y="832285"/>
                </a:lnTo>
                <a:lnTo>
                  <a:pt x="3634144" y="832919"/>
                </a:lnTo>
                <a:lnTo>
                  <a:pt x="3628114" y="832919"/>
                </a:lnTo>
                <a:lnTo>
                  <a:pt x="3622083" y="832919"/>
                </a:lnTo>
                <a:lnTo>
                  <a:pt x="3615735" y="832285"/>
                </a:lnTo>
                <a:lnTo>
                  <a:pt x="3609705" y="831332"/>
                </a:lnTo>
                <a:lnTo>
                  <a:pt x="3603675" y="830698"/>
                </a:lnTo>
                <a:lnTo>
                  <a:pt x="3597644" y="829110"/>
                </a:lnTo>
                <a:lnTo>
                  <a:pt x="3592248" y="827523"/>
                </a:lnTo>
                <a:lnTo>
                  <a:pt x="3586218" y="825301"/>
                </a:lnTo>
                <a:lnTo>
                  <a:pt x="3580822" y="823397"/>
                </a:lnTo>
                <a:lnTo>
                  <a:pt x="3575427" y="820857"/>
                </a:lnTo>
                <a:lnTo>
                  <a:pt x="3570031" y="818318"/>
                </a:lnTo>
                <a:lnTo>
                  <a:pt x="3565270" y="815144"/>
                </a:lnTo>
                <a:lnTo>
                  <a:pt x="3560192" y="811970"/>
                </a:lnTo>
                <a:lnTo>
                  <a:pt x="3555431" y="808795"/>
                </a:lnTo>
                <a:lnTo>
                  <a:pt x="3550670" y="804986"/>
                </a:lnTo>
                <a:lnTo>
                  <a:pt x="3546227" y="801495"/>
                </a:lnTo>
                <a:lnTo>
                  <a:pt x="3542100" y="797368"/>
                </a:lnTo>
                <a:lnTo>
                  <a:pt x="3537974" y="793242"/>
                </a:lnTo>
                <a:lnTo>
                  <a:pt x="3534166" y="788798"/>
                </a:lnTo>
                <a:lnTo>
                  <a:pt x="3530674" y="784036"/>
                </a:lnTo>
                <a:lnTo>
                  <a:pt x="3527500" y="779275"/>
                </a:lnTo>
                <a:lnTo>
                  <a:pt x="3524326" y="774196"/>
                </a:lnTo>
                <a:lnTo>
                  <a:pt x="3521153" y="769117"/>
                </a:lnTo>
                <a:lnTo>
                  <a:pt x="3518296" y="764039"/>
                </a:lnTo>
                <a:lnTo>
                  <a:pt x="3516074" y="758642"/>
                </a:lnTo>
                <a:lnTo>
                  <a:pt x="3514170" y="753246"/>
                </a:lnTo>
                <a:lnTo>
                  <a:pt x="3511948" y="747215"/>
                </a:lnTo>
                <a:lnTo>
                  <a:pt x="3510361" y="741819"/>
                </a:lnTo>
                <a:lnTo>
                  <a:pt x="3508774" y="735788"/>
                </a:lnTo>
                <a:lnTo>
                  <a:pt x="3508139" y="729757"/>
                </a:lnTo>
                <a:lnTo>
                  <a:pt x="3507187" y="723726"/>
                </a:lnTo>
                <a:lnTo>
                  <a:pt x="3506552" y="717377"/>
                </a:lnTo>
                <a:lnTo>
                  <a:pt x="3506552" y="711346"/>
                </a:lnTo>
                <a:lnTo>
                  <a:pt x="3506552" y="415190"/>
                </a:lnTo>
                <a:lnTo>
                  <a:pt x="2189691" y="1732180"/>
                </a:lnTo>
                <a:lnTo>
                  <a:pt x="2185247" y="1736624"/>
                </a:lnTo>
                <a:lnTo>
                  <a:pt x="2180487" y="1740433"/>
                </a:lnTo>
                <a:lnTo>
                  <a:pt x="2175726" y="1744242"/>
                </a:lnTo>
                <a:lnTo>
                  <a:pt x="2170647" y="1748051"/>
                </a:lnTo>
                <a:lnTo>
                  <a:pt x="2165569" y="1750908"/>
                </a:lnTo>
                <a:lnTo>
                  <a:pt x="2160491" y="1753765"/>
                </a:lnTo>
                <a:lnTo>
                  <a:pt x="2155095" y="1756621"/>
                </a:lnTo>
                <a:lnTo>
                  <a:pt x="2149382" y="1758843"/>
                </a:lnTo>
                <a:lnTo>
                  <a:pt x="2143986" y="1761065"/>
                </a:lnTo>
                <a:lnTo>
                  <a:pt x="2138273" y="1762970"/>
                </a:lnTo>
                <a:lnTo>
                  <a:pt x="2132878" y="1764557"/>
                </a:lnTo>
                <a:lnTo>
                  <a:pt x="2126847" y="1765509"/>
                </a:lnTo>
                <a:lnTo>
                  <a:pt x="2121452" y="1766461"/>
                </a:lnTo>
                <a:lnTo>
                  <a:pt x="2115421" y="1767096"/>
                </a:lnTo>
                <a:lnTo>
                  <a:pt x="2109708" y="1767731"/>
                </a:lnTo>
                <a:lnTo>
                  <a:pt x="2103678" y="1768049"/>
                </a:lnTo>
                <a:lnTo>
                  <a:pt x="2098282" y="1767731"/>
                </a:lnTo>
                <a:lnTo>
                  <a:pt x="2092252" y="1767096"/>
                </a:lnTo>
                <a:lnTo>
                  <a:pt x="2086221" y="1766461"/>
                </a:lnTo>
                <a:lnTo>
                  <a:pt x="2080508" y="1765509"/>
                </a:lnTo>
                <a:lnTo>
                  <a:pt x="2074795" y="1764557"/>
                </a:lnTo>
                <a:lnTo>
                  <a:pt x="2069399" y="1762970"/>
                </a:lnTo>
                <a:lnTo>
                  <a:pt x="2063369" y="1761065"/>
                </a:lnTo>
                <a:lnTo>
                  <a:pt x="2057973" y="1758843"/>
                </a:lnTo>
                <a:lnTo>
                  <a:pt x="2052577" y="1756621"/>
                </a:lnTo>
                <a:lnTo>
                  <a:pt x="2047182" y="1753765"/>
                </a:lnTo>
                <a:lnTo>
                  <a:pt x="2042104" y="1750908"/>
                </a:lnTo>
                <a:lnTo>
                  <a:pt x="2037025" y="1748051"/>
                </a:lnTo>
                <a:lnTo>
                  <a:pt x="2031947" y="1744242"/>
                </a:lnTo>
                <a:lnTo>
                  <a:pt x="2027186" y="1740433"/>
                </a:lnTo>
                <a:lnTo>
                  <a:pt x="2022425" y="1736624"/>
                </a:lnTo>
                <a:lnTo>
                  <a:pt x="2017664" y="1732180"/>
                </a:lnTo>
                <a:lnTo>
                  <a:pt x="1543797" y="1257949"/>
                </a:lnTo>
                <a:lnTo>
                  <a:pt x="207257" y="2594619"/>
                </a:lnTo>
                <a:lnTo>
                  <a:pt x="202814" y="2599063"/>
                </a:lnTo>
                <a:lnTo>
                  <a:pt x="198053" y="2602872"/>
                </a:lnTo>
                <a:lnTo>
                  <a:pt x="193292" y="2606999"/>
                </a:lnTo>
                <a:lnTo>
                  <a:pt x="188214" y="2610490"/>
                </a:lnTo>
                <a:lnTo>
                  <a:pt x="183136" y="2613665"/>
                </a:lnTo>
                <a:lnTo>
                  <a:pt x="178057" y="2616204"/>
                </a:lnTo>
                <a:lnTo>
                  <a:pt x="172662" y="2619061"/>
                </a:lnTo>
                <a:lnTo>
                  <a:pt x="166949" y="2621600"/>
                </a:lnTo>
                <a:lnTo>
                  <a:pt x="161553" y="2623505"/>
                </a:lnTo>
                <a:lnTo>
                  <a:pt x="155840" y="2625409"/>
                </a:lnTo>
                <a:lnTo>
                  <a:pt x="150444" y="2626996"/>
                </a:lnTo>
                <a:lnTo>
                  <a:pt x="144414" y="2628266"/>
                </a:lnTo>
                <a:lnTo>
                  <a:pt x="139018" y="2628901"/>
                </a:lnTo>
                <a:lnTo>
                  <a:pt x="132988" y="2629853"/>
                </a:lnTo>
                <a:lnTo>
                  <a:pt x="127275" y="2630171"/>
                </a:lnTo>
                <a:lnTo>
                  <a:pt x="121244" y="2630488"/>
                </a:lnTo>
                <a:lnTo>
                  <a:pt x="115214" y="2630171"/>
                </a:lnTo>
                <a:lnTo>
                  <a:pt x="109818" y="2629853"/>
                </a:lnTo>
                <a:lnTo>
                  <a:pt x="103787" y="2628901"/>
                </a:lnTo>
                <a:lnTo>
                  <a:pt x="98074" y="2628266"/>
                </a:lnTo>
                <a:lnTo>
                  <a:pt x="92361" y="2626996"/>
                </a:lnTo>
                <a:lnTo>
                  <a:pt x="86648" y="2625409"/>
                </a:lnTo>
                <a:lnTo>
                  <a:pt x="80935" y="2623505"/>
                </a:lnTo>
                <a:lnTo>
                  <a:pt x="75540" y="2621600"/>
                </a:lnTo>
                <a:lnTo>
                  <a:pt x="70144" y="2619061"/>
                </a:lnTo>
                <a:lnTo>
                  <a:pt x="64748" y="2616204"/>
                </a:lnTo>
                <a:lnTo>
                  <a:pt x="59670" y="2613665"/>
                </a:lnTo>
                <a:lnTo>
                  <a:pt x="54592" y="2610490"/>
                </a:lnTo>
                <a:lnTo>
                  <a:pt x="49513" y="2606999"/>
                </a:lnTo>
                <a:lnTo>
                  <a:pt x="44752" y="2602872"/>
                </a:lnTo>
                <a:lnTo>
                  <a:pt x="39992" y="2599063"/>
                </a:lnTo>
                <a:lnTo>
                  <a:pt x="35231" y="2594619"/>
                </a:lnTo>
                <a:lnTo>
                  <a:pt x="31105" y="2590175"/>
                </a:lnTo>
                <a:lnTo>
                  <a:pt x="26978" y="2585731"/>
                </a:lnTo>
                <a:lnTo>
                  <a:pt x="23170" y="2580335"/>
                </a:lnTo>
                <a:lnTo>
                  <a:pt x="19996" y="2575574"/>
                </a:lnTo>
                <a:lnTo>
                  <a:pt x="16822" y="2570495"/>
                </a:lnTo>
                <a:lnTo>
                  <a:pt x="13648" y="2565099"/>
                </a:lnTo>
                <a:lnTo>
                  <a:pt x="10791" y="2560020"/>
                </a:lnTo>
                <a:lnTo>
                  <a:pt x="8570" y="2554307"/>
                </a:lnTo>
                <a:lnTo>
                  <a:pt x="6665" y="2548910"/>
                </a:lnTo>
                <a:lnTo>
                  <a:pt x="5078" y="2543514"/>
                </a:lnTo>
                <a:lnTo>
                  <a:pt x="3491" y="2537483"/>
                </a:lnTo>
                <a:lnTo>
                  <a:pt x="2222" y="2532087"/>
                </a:lnTo>
                <a:lnTo>
                  <a:pt x="952" y="2526056"/>
                </a:lnTo>
                <a:lnTo>
                  <a:pt x="318" y="2520660"/>
                </a:lnTo>
                <a:lnTo>
                  <a:pt x="0" y="2514629"/>
                </a:lnTo>
                <a:lnTo>
                  <a:pt x="0" y="2508598"/>
                </a:lnTo>
                <a:lnTo>
                  <a:pt x="0" y="2502884"/>
                </a:lnTo>
                <a:lnTo>
                  <a:pt x="318" y="2497170"/>
                </a:lnTo>
                <a:lnTo>
                  <a:pt x="952" y="2491457"/>
                </a:lnTo>
                <a:lnTo>
                  <a:pt x="2222" y="2485426"/>
                </a:lnTo>
                <a:lnTo>
                  <a:pt x="3491" y="2480029"/>
                </a:lnTo>
                <a:lnTo>
                  <a:pt x="5078" y="2473998"/>
                </a:lnTo>
                <a:lnTo>
                  <a:pt x="6665" y="2468285"/>
                </a:lnTo>
                <a:lnTo>
                  <a:pt x="8570" y="2462889"/>
                </a:lnTo>
                <a:lnTo>
                  <a:pt x="10791" y="2457492"/>
                </a:lnTo>
                <a:lnTo>
                  <a:pt x="13648" y="2452414"/>
                </a:lnTo>
                <a:lnTo>
                  <a:pt x="16822" y="2446700"/>
                </a:lnTo>
                <a:lnTo>
                  <a:pt x="19996" y="2441621"/>
                </a:lnTo>
                <a:lnTo>
                  <a:pt x="23487" y="2436860"/>
                </a:lnTo>
                <a:lnTo>
                  <a:pt x="26978" y="2431781"/>
                </a:lnTo>
                <a:lnTo>
                  <a:pt x="31105" y="2427337"/>
                </a:lnTo>
                <a:lnTo>
                  <a:pt x="35231" y="2422576"/>
                </a:lnTo>
                <a:lnTo>
                  <a:pt x="1457784" y="1000202"/>
                </a:lnTo>
                <a:lnTo>
                  <a:pt x="1462227" y="995758"/>
                </a:lnTo>
                <a:lnTo>
                  <a:pt x="1466988" y="991631"/>
                </a:lnTo>
                <a:lnTo>
                  <a:pt x="1471749" y="987822"/>
                </a:lnTo>
                <a:lnTo>
                  <a:pt x="1476827" y="984330"/>
                </a:lnTo>
                <a:lnTo>
                  <a:pt x="1481906" y="981156"/>
                </a:lnTo>
                <a:lnTo>
                  <a:pt x="1486984" y="978617"/>
                </a:lnTo>
                <a:lnTo>
                  <a:pt x="1492697" y="975760"/>
                </a:lnTo>
                <a:lnTo>
                  <a:pt x="1498093" y="973221"/>
                </a:lnTo>
                <a:lnTo>
                  <a:pt x="1503488" y="971316"/>
                </a:lnTo>
                <a:lnTo>
                  <a:pt x="1509202" y="969411"/>
                </a:lnTo>
                <a:lnTo>
                  <a:pt x="1514597" y="967824"/>
                </a:lnTo>
                <a:lnTo>
                  <a:pt x="1520628" y="966555"/>
                </a:lnTo>
                <a:lnTo>
                  <a:pt x="1526023" y="965602"/>
                </a:lnTo>
                <a:lnTo>
                  <a:pt x="1532054" y="964968"/>
                </a:lnTo>
                <a:lnTo>
                  <a:pt x="1537767" y="964650"/>
                </a:lnTo>
                <a:lnTo>
                  <a:pt x="1543797" y="964333"/>
                </a:lnTo>
                <a:lnTo>
                  <a:pt x="1549828" y="964650"/>
                </a:lnTo>
                <a:lnTo>
                  <a:pt x="1555223" y="964968"/>
                </a:lnTo>
                <a:lnTo>
                  <a:pt x="1561254" y="965602"/>
                </a:lnTo>
                <a:lnTo>
                  <a:pt x="1566967" y="966555"/>
                </a:lnTo>
                <a:lnTo>
                  <a:pt x="1572680" y="967824"/>
                </a:lnTo>
                <a:lnTo>
                  <a:pt x="1578393" y="969411"/>
                </a:lnTo>
                <a:lnTo>
                  <a:pt x="1584106" y="971316"/>
                </a:lnTo>
                <a:lnTo>
                  <a:pt x="1589502" y="973221"/>
                </a:lnTo>
                <a:lnTo>
                  <a:pt x="1595215" y="975760"/>
                </a:lnTo>
                <a:lnTo>
                  <a:pt x="1600293" y="978617"/>
                </a:lnTo>
                <a:lnTo>
                  <a:pt x="1605371" y="981156"/>
                </a:lnTo>
                <a:lnTo>
                  <a:pt x="1610450" y="984330"/>
                </a:lnTo>
                <a:lnTo>
                  <a:pt x="1615528" y="987822"/>
                </a:lnTo>
                <a:lnTo>
                  <a:pt x="1620289" y="991631"/>
                </a:lnTo>
                <a:lnTo>
                  <a:pt x="1625050" y="995758"/>
                </a:lnTo>
                <a:lnTo>
                  <a:pt x="1629811" y="1000202"/>
                </a:lnTo>
                <a:lnTo>
                  <a:pt x="2103678" y="1474115"/>
                </a:lnTo>
                <a:lnTo>
                  <a:pt x="3334526" y="243464"/>
                </a:lnTo>
                <a:lnTo>
                  <a:pt x="3038399" y="243464"/>
                </a:lnTo>
                <a:lnTo>
                  <a:pt x="3032368" y="242829"/>
                </a:lnTo>
                <a:lnTo>
                  <a:pt x="3026338" y="242512"/>
                </a:lnTo>
                <a:lnTo>
                  <a:pt x="3019990" y="241877"/>
                </a:lnTo>
                <a:lnTo>
                  <a:pt x="3013959" y="240607"/>
                </a:lnTo>
                <a:lnTo>
                  <a:pt x="3008246" y="239338"/>
                </a:lnTo>
                <a:lnTo>
                  <a:pt x="3002216" y="237750"/>
                </a:lnTo>
                <a:lnTo>
                  <a:pt x="2996820" y="235846"/>
                </a:lnTo>
                <a:lnTo>
                  <a:pt x="2991107" y="233624"/>
                </a:lnTo>
                <a:lnTo>
                  <a:pt x="2985711" y="231085"/>
                </a:lnTo>
                <a:lnTo>
                  <a:pt x="2980633" y="228228"/>
                </a:lnTo>
                <a:lnTo>
                  <a:pt x="2975555" y="225688"/>
                </a:lnTo>
                <a:lnTo>
                  <a:pt x="2970794" y="222514"/>
                </a:lnTo>
                <a:lnTo>
                  <a:pt x="2966033" y="219022"/>
                </a:lnTo>
                <a:lnTo>
                  <a:pt x="2961272" y="215213"/>
                </a:lnTo>
                <a:lnTo>
                  <a:pt x="2956829" y="211404"/>
                </a:lnTo>
                <a:lnTo>
                  <a:pt x="2952703" y="207595"/>
                </a:lnTo>
                <a:lnTo>
                  <a:pt x="2948576" y="203151"/>
                </a:lnTo>
                <a:lnTo>
                  <a:pt x="2944768" y="198707"/>
                </a:lnTo>
                <a:lnTo>
                  <a:pt x="2941276" y="194581"/>
                </a:lnTo>
                <a:lnTo>
                  <a:pt x="2937468" y="189820"/>
                </a:lnTo>
                <a:lnTo>
                  <a:pt x="2934294" y="184423"/>
                </a:lnTo>
                <a:lnTo>
                  <a:pt x="2931755" y="179345"/>
                </a:lnTo>
                <a:lnTo>
                  <a:pt x="2928898" y="174266"/>
                </a:lnTo>
                <a:lnTo>
                  <a:pt x="2926676" y="168870"/>
                </a:lnTo>
                <a:lnTo>
                  <a:pt x="2924137" y="163156"/>
                </a:lnTo>
                <a:lnTo>
                  <a:pt x="2922550" y="157760"/>
                </a:lnTo>
                <a:lnTo>
                  <a:pt x="2920646" y="151729"/>
                </a:lnTo>
                <a:lnTo>
                  <a:pt x="2919376" y="146015"/>
                </a:lnTo>
                <a:lnTo>
                  <a:pt x="2918424" y="139984"/>
                </a:lnTo>
                <a:lnTo>
                  <a:pt x="2917472" y="133953"/>
                </a:lnTo>
                <a:lnTo>
                  <a:pt x="2917155" y="127922"/>
                </a:lnTo>
                <a:lnTo>
                  <a:pt x="2917155" y="121573"/>
                </a:lnTo>
                <a:lnTo>
                  <a:pt x="2917155" y="115225"/>
                </a:lnTo>
                <a:lnTo>
                  <a:pt x="2917472" y="109194"/>
                </a:lnTo>
                <a:lnTo>
                  <a:pt x="2918424" y="102845"/>
                </a:lnTo>
                <a:lnTo>
                  <a:pt x="2919376" y="97132"/>
                </a:lnTo>
                <a:lnTo>
                  <a:pt x="2920646" y="91101"/>
                </a:lnTo>
                <a:lnTo>
                  <a:pt x="2922550" y="85070"/>
                </a:lnTo>
                <a:lnTo>
                  <a:pt x="2924137" y="79674"/>
                </a:lnTo>
                <a:lnTo>
                  <a:pt x="2926676" y="74277"/>
                </a:lnTo>
                <a:lnTo>
                  <a:pt x="2928898" y="68564"/>
                </a:lnTo>
                <a:lnTo>
                  <a:pt x="2931755" y="63485"/>
                </a:lnTo>
                <a:lnTo>
                  <a:pt x="2934294" y="58406"/>
                </a:lnTo>
                <a:lnTo>
                  <a:pt x="2937468" y="53645"/>
                </a:lnTo>
                <a:lnTo>
                  <a:pt x="2941276" y="48883"/>
                </a:lnTo>
                <a:lnTo>
                  <a:pt x="2944768" y="44122"/>
                </a:lnTo>
                <a:lnTo>
                  <a:pt x="2948576" y="39678"/>
                </a:lnTo>
                <a:lnTo>
                  <a:pt x="2952703" y="35552"/>
                </a:lnTo>
                <a:lnTo>
                  <a:pt x="2956829" y="31425"/>
                </a:lnTo>
                <a:lnTo>
                  <a:pt x="2961272" y="27616"/>
                </a:lnTo>
                <a:lnTo>
                  <a:pt x="2966033" y="24124"/>
                </a:lnTo>
                <a:lnTo>
                  <a:pt x="2970794" y="20633"/>
                </a:lnTo>
                <a:lnTo>
                  <a:pt x="2975555" y="17459"/>
                </a:lnTo>
                <a:lnTo>
                  <a:pt x="2980633" y="14602"/>
                </a:lnTo>
                <a:lnTo>
                  <a:pt x="2985711" y="11745"/>
                </a:lnTo>
                <a:lnTo>
                  <a:pt x="2991107" y="9523"/>
                </a:lnTo>
                <a:lnTo>
                  <a:pt x="2996820" y="6984"/>
                </a:lnTo>
                <a:lnTo>
                  <a:pt x="3002216" y="5397"/>
                </a:lnTo>
                <a:lnTo>
                  <a:pt x="3008246" y="3492"/>
                </a:lnTo>
                <a:lnTo>
                  <a:pt x="3013959" y="2222"/>
                </a:lnTo>
                <a:lnTo>
                  <a:pt x="3019990" y="1270"/>
                </a:lnTo>
                <a:lnTo>
                  <a:pt x="3026338" y="318"/>
                </a:lnTo>
                <a:lnTo>
                  <a:pt x="3032368" y="0"/>
                </a:lnTo>
                <a:close/>
              </a:path>
            </a:pathLst>
          </a:custGeom>
          <a:solidFill>
            <a:srgbClr val="C53D3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4"/>
          <p:cNvSpPr>
            <a:spLocks noChangeArrowheads="1"/>
          </p:cNvSpPr>
          <p:nvPr/>
        </p:nvSpPr>
        <p:spPr bwMode="auto">
          <a:xfrm>
            <a:off x="0" y="0"/>
            <a:ext cx="12192000" cy="663575"/>
          </a:xfrm>
          <a:prstGeom prst="rect">
            <a:avLst/>
          </a:pr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123" name="矩形 5"/>
          <p:cNvSpPr>
            <a:spLocks noChangeArrowheads="1"/>
          </p:cNvSpPr>
          <p:nvPr/>
        </p:nvSpPr>
        <p:spPr bwMode="auto">
          <a:xfrm>
            <a:off x="0" y="5773738"/>
            <a:ext cx="12192000" cy="1084262"/>
          </a:xfrm>
          <a:prstGeom prst="rect">
            <a:avLst/>
          </a:pr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1" name="组合 48"/>
          <p:cNvGrpSpPr/>
          <p:nvPr/>
        </p:nvGrpSpPr>
        <p:grpSpPr bwMode="auto">
          <a:xfrm>
            <a:off x="1767864" y="2106514"/>
            <a:ext cx="2673350" cy="2520950"/>
            <a:chOff x="1307405" y="3082922"/>
            <a:chExt cx="2146395" cy="2023535"/>
          </a:xfrm>
          <a:solidFill>
            <a:srgbClr val="C53D3D"/>
          </a:solidFill>
        </p:grpSpPr>
        <p:cxnSp>
          <p:nvCxnSpPr>
            <p:cNvPr id="12" name="直接连接符 11"/>
            <p:cNvCxnSpPr/>
            <p:nvPr/>
          </p:nvCxnSpPr>
          <p:spPr>
            <a:xfrm flipH="1">
              <a:off x="1628600" y="3514898"/>
              <a:ext cx="1591953" cy="1591559"/>
            </a:xfrm>
            <a:prstGeom prst="line">
              <a:avLst/>
            </a:prstGeom>
            <a:grpFill/>
            <a:ln>
              <a:solidFill>
                <a:srgbClr val="C53D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任意多边形 12"/>
            <p:cNvSpPr/>
            <p:nvPr/>
          </p:nvSpPr>
          <p:spPr>
            <a:xfrm>
              <a:off x="1474376" y="3082922"/>
              <a:ext cx="1979424" cy="982459"/>
            </a:xfrm>
            <a:custGeom>
              <a:avLst/>
              <a:gdLst>
                <a:gd name="connsiteX0" fmla="*/ 0 w 1980000"/>
                <a:gd name="connsiteY0" fmla="*/ 0 h 982134"/>
                <a:gd name="connsiteX1" fmla="*/ 1980000 w 1980000"/>
                <a:gd name="connsiteY1" fmla="*/ 0 h 982134"/>
                <a:gd name="connsiteX2" fmla="*/ 990000 w 1980000"/>
                <a:gd name="connsiteY2" fmla="*/ 982134 h 982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80000" h="982134">
                  <a:moveTo>
                    <a:pt x="0" y="0"/>
                  </a:moveTo>
                  <a:lnTo>
                    <a:pt x="1980000" y="0"/>
                  </a:lnTo>
                  <a:lnTo>
                    <a:pt x="990000" y="982134"/>
                  </a:lnTo>
                  <a:close/>
                </a:path>
              </a:pathLst>
            </a:custGeom>
            <a:grpFill/>
            <a:ln>
              <a:solidFill>
                <a:srgbClr val="C5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4" name="文本框 44"/>
            <p:cNvSpPr txBox="1">
              <a:spLocks noChangeArrowheads="1"/>
            </p:cNvSpPr>
            <p:nvPr/>
          </p:nvSpPr>
          <p:spPr bwMode="auto">
            <a:xfrm rot="-2686698">
              <a:off x="1307405" y="4411555"/>
              <a:ext cx="1144852" cy="321244"/>
            </a:xfrm>
            <a:prstGeom prst="rect">
              <a:avLst/>
            </a:prstGeom>
            <a:grpFill/>
            <a:ln w="9525">
              <a:solidFill>
                <a:srgbClr val="C53D3D"/>
              </a:solidFill>
              <a:miter lim="800000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2000" b="1" dirty="0" smtClean="0">
                  <a:solidFill>
                    <a:schemeClr val="bg1"/>
                  </a:solidFill>
                  <a:latin typeface="华文琥珀" panose="02010800040101010101" pitchFamily="2" charset="-122"/>
                  <a:ea typeface="华文琥珀" panose="02010800040101010101" pitchFamily="2" charset="-122"/>
                </a:rPr>
                <a:t>现状分析</a:t>
              </a:r>
              <a:endParaRPr lang="zh-CN" altLang="en-US" sz="2000" b="1" dirty="0" smtClean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endParaRPr>
            </a:p>
          </p:txBody>
        </p:sp>
      </p:grpSp>
      <p:sp>
        <p:nvSpPr>
          <p:cNvPr id="5125" name="文本框 1"/>
          <p:cNvSpPr txBox="1">
            <a:spLocks noChangeArrowheads="1"/>
          </p:cNvSpPr>
          <p:nvPr/>
        </p:nvSpPr>
        <p:spPr bwMode="auto">
          <a:xfrm>
            <a:off x="1952625" y="1716088"/>
            <a:ext cx="67325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1800">
                <a:latin typeface="华文琥珀" panose="02010800040101010101" pitchFamily="2" charset="-122"/>
                <a:ea typeface="华文琥珀" panose="02010800040101010101" pitchFamily="2" charset="-122"/>
              </a:rPr>
              <a:t>研究背景</a:t>
            </a:r>
            <a:r>
              <a:rPr lang="en-US" altLang="zh-CN" sz="1800">
                <a:latin typeface="华文琥珀" panose="02010800040101010101" pitchFamily="2" charset="-122"/>
                <a:ea typeface="华文琥珀" panose="02010800040101010101" pitchFamily="2" charset="-122"/>
              </a:rPr>
              <a:t>|</a:t>
            </a:r>
            <a:r>
              <a:rPr lang="zh-CN" altLang="en-US" sz="1800">
                <a:latin typeface="华文琥珀" panose="02010800040101010101" pitchFamily="2" charset="-122"/>
                <a:ea typeface="华文琥珀" panose="02010800040101010101" pitchFamily="2" charset="-122"/>
              </a:rPr>
              <a:t>现状分析</a:t>
            </a:r>
            <a:endParaRPr lang="zh-CN" altLang="en-US" sz="180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5126" name="文本框 47"/>
          <p:cNvSpPr txBox="1">
            <a:spLocks noChangeArrowheads="1"/>
          </p:cNvSpPr>
          <p:nvPr/>
        </p:nvSpPr>
        <p:spPr bwMode="auto">
          <a:xfrm>
            <a:off x="5254625" y="2278063"/>
            <a:ext cx="4208463" cy="101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6D6D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请在此处输入您的文本请在此处输入您的文本</a:t>
            </a:r>
            <a:endParaRPr lang="en-US" altLang="zh-CN" sz="1400">
              <a:solidFill>
                <a:srgbClr val="6D6D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6D6D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请在此处输入您的文本请在此处输入您的文本</a:t>
            </a:r>
            <a:endParaRPr lang="en-US" altLang="zh-CN" sz="1400">
              <a:solidFill>
                <a:srgbClr val="6D6D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6D6D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请在此处输入您的文本请在此处输入您的文本</a:t>
            </a:r>
            <a:endParaRPr lang="en-US" altLang="zh-CN" sz="1400">
              <a:solidFill>
                <a:srgbClr val="6D6D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6D6D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请在此处输入您的文本请在此处输入您的文本</a:t>
            </a:r>
            <a:endParaRPr lang="en-US" altLang="zh-CN" sz="1400">
              <a:solidFill>
                <a:srgbClr val="6D6D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6D6D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请在此处输入您的文本请在此处输入您的文本</a:t>
            </a:r>
            <a:endParaRPr lang="en-US" altLang="zh-CN" sz="1400">
              <a:solidFill>
                <a:srgbClr val="6D6D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6D6D6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请在此处输入您的文本请在此处输入您的文本</a:t>
            </a:r>
            <a:endParaRPr lang="en-US" altLang="zh-CN" sz="1400">
              <a:solidFill>
                <a:srgbClr val="6D6D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400">
              <a:solidFill>
                <a:srgbClr val="6D6D6D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89" y="29862"/>
            <a:ext cx="1801335" cy="614573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 bwMode="auto">
          <a:xfrm>
            <a:off x="84700" y="50050"/>
            <a:ext cx="563474" cy="56347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2" y="39523"/>
            <a:ext cx="605450" cy="584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矩形 4"/>
          <p:cNvSpPr>
            <a:spLocks noChangeArrowheads="1"/>
          </p:cNvSpPr>
          <p:nvPr/>
        </p:nvSpPr>
        <p:spPr bwMode="auto">
          <a:xfrm>
            <a:off x="0" y="0"/>
            <a:ext cx="12192000" cy="663575"/>
          </a:xfrm>
          <a:prstGeom prst="rect">
            <a:avLst/>
          </a:pr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147" name="矩形 5"/>
          <p:cNvSpPr>
            <a:spLocks noChangeArrowheads="1"/>
          </p:cNvSpPr>
          <p:nvPr/>
        </p:nvSpPr>
        <p:spPr bwMode="auto">
          <a:xfrm>
            <a:off x="0" y="5773738"/>
            <a:ext cx="12192000" cy="1084262"/>
          </a:xfrm>
          <a:prstGeom prst="rect">
            <a:avLst/>
          </a:pr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1" name="组合 48"/>
          <p:cNvGrpSpPr/>
          <p:nvPr/>
        </p:nvGrpSpPr>
        <p:grpSpPr bwMode="auto">
          <a:xfrm>
            <a:off x="1651029" y="1625610"/>
            <a:ext cx="2673350" cy="2520950"/>
            <a:chOff x="1307405" y="3082922"/>
            <a:chExt cx="2146395" cy="2023535"/>
          </a:xfrm>
          <a:solidFill>
            <a:srgbClr val="C53D3D"/>
          </a:solidFill>
        </p:grpSpPr>
        <p:cxnSp>
          <p:nvCxnSpPr>
            <p:cNvPr id="12" name="直接连接符 11"/>
            <p:cNvCxnSpPr/>
            <p:nvPr/>
          </p:nvCxnSpPr>
          <p:spPr>
            <a:xfrm flipH="1">
              <a:off x="1628600" y="3514898"/>
              <a:ext cx="1591953" cy="1591559"/>
            </a:xfrm>
            <a:prstGeom prst="line">
              <a:avLst/>
            </a:prstGeom>
            <a:grpFill/>
            <a:ln>
              <a:solidFill>
                <a:srgbClr val="C53D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任意多边形 12"/>
            <p:cNvSpPr/>
            <p:nvPr/>
          </p:nvSpPr>
          <p:spPr>
            <a:xfrm>
              <a:off x="1474376" y="3082922"/>
              <a:ext cx="1979424" cy="982459"/>
            </a:xfrm>
            <a:custGeom>
              <a:avLst/>
              <a:gdLst>
                <a:gd name="connsiteX0" fmla="*/ 0 w 1980000"/>
                <a:gd name="connsiteY0" fmla="*/ 0 h 982134"/>
                <a:gd name="connsiteX1" fmla="*/ 1980000 w 1980000"/>
                <a:gd name="connsiteY1" fmla="*/ 0 h 982134"/>
                <a:gd name="connsiteX2" fmla="*/ 990000 w 1980000"/>
                <a:gd name="connsiteY2" fmla="*/ 982134 h 982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80000" h="982134">
                  <a:moveTo>
                    <a:pt x="0" y="0"/>
                  </a:moveTo>
                  <a:lnTo>
                    <a:pt x="1980000" y="0"/>
                  </a:lnTo>
                  <a:lnTo>
                    <a:pt x="990000" y="982134"/>
                  </a:lnTo>
                  <a:close/>
                </a:path>
              </a:pathLst>
            </a:custGeom>
            <a:grpFill/>
            <a:ln>
              <a:solidFill>
                <a:srgbClr val="C53D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4" name="文本框 44"/>
            <p:cNvSpPr txBox="1">
              <a:spLocks noChangeArrowheads="1"/>
            </p:cNvSpPr>
            <p:nvPr/>
          </p:nvSpPr>
          <p:spPr bwMode="auto">
            <a:xfrm rot="-2686698">
              <a:off x="1307405" y="4411555"/>
              <a:ext cx="1144852" cy="321244"/>
            </a:xfrm>
            <a:prstGeom prst="rect">
              <a:avLst/>
            </a:prstGeom>
            <a:grpFill/>
            <a:ln w="9525">
              <a:solidFill>
                <a:srgbClr val="C53D3D"/>
              </a:solidFill>
              <a:miter lim="800000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2000" b="1" dirty="0" smtClean="0">
                  <a:solidFill>
                    <a:schemeClr val="bg1"/>
                  </a:solidFill>
                  <a:latin typeface="华文琥珀" panose="02010800040101010101" pitchFamily="2" charset="-122"/>
                  <a:ea typeface="华文琥珀" panose="02010800040101010101" pitchFamily="2" charset="-122"/>
                </a:rPr>
                <a:t>前人研究</a:t>
              </a:r>
              <a:endParaRPr lang="zh-CN" altLang="en-US" sz="2000" b="1" dirty="0" smtClean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endParaRPr>
            </a:p>
          </p:txBody>
        </p:sp>
      </p:grpSp>
      <p:sp>
        <p:nvSpPr>
          <p:cNvPr id="6149" name="文本框 1"/>
          <p:cNvSpPr txBox="1">
            <a:spLocks noChangeArrowheads="1"/>
          </p:cNvSpPr>
          <p:nvPr/>
        </p:nvSpPr>
        <p:spPr bwMode="auto">
          <a:xfrm>
            <a:off x="1831975" y="1155700"/>
            <a:ext cx="6732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1800">
                <a:latin typeface="华文琥珀" panose="02010800040101010101" pitchFamily="2" charset="-122"/>
                <a:ea typeface="华文琥珀" panose="02010800040101010101" pitchFamily="2" charset="-122"/>
              </a:rPr>
              <a:t>研究背景</a:t>
            </a:r>
            <a:r>
              <a:rPr lang="en-US" altLang="zh-CN" sz="1800">
                <a:latin typeface="华文琥珀" panose="02010800040101010101" pitchFamily="2" charset="-122"/>
                <a:ea typeface="华文琥珀" panose="02010800040101010101" pitchFamily="2" charset="-122"/>
              </a:rPr>
              <a:t>|</a:t>
            </a:r>
            <a:r>
              <a:rPr lang="zh-CN" altLang="en-US" sz="1800">
                <a:latin typeface="华文琥珀" panose="02010800040101010101" pitchFamily="2" charset="-122"/>
                <a:ea typeface="华文琥珀" panose="02010800040101010101" pitchFamily="2" charset="-122"/>
              </a:rPr>
              <a:t>前人研究</a:t>
            </a:r>
            <a:endParaRPr lang="zh-CN" altLang="en-US" sz="1800"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5" name="等腰三角形 14"/>
          <p:cNvSpPr/>
          <p:nvPr/>
        </p:nvSpPr>
        <p:spPr>
          <a:xfrm rot="10800000">
            <a:off x="6964363" y="2719388"/>
            <a:ext cx="1143000" cy="1092200"/>
          </a:xfrm>
          <a:prstGeom prst="triangle">
            <a:avLst/>
          </a:prstGeom>
          <a:solidFill>
            <a:srgbClr val="2B2A2A"/>
          </a:solidFill>
          <a:ln w="25400">
            <a:solidFill>
              <a:srgbClr val="2B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anchor="b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8107363" y="2719388"/>
            <a:ext cx="841375" cy="0"/>
          </a:xfrm>
          <a:prstGeom prst="line">
            <a:avLst/>
          </a:prstGeom>
          <a:ln>
            <a:solidFill>
              <a:srgbClr val="2B2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5629275" y="4581525"/>
            <a:ext cx="111283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等腰三角形 19"/>
          <p:cNvSpPr/>
          <p:nvPr/>
        </p:nvSpPr>
        <p:spPr>
          <a:xfrm>
            <a:off x="6742113" y="3487738"/>
            <a:ext cx="1155700" cy="1093787"/>
          </a:xfrm>
          <a:prstGeom prst="triangle">
            <a:avLst/>
          </a:prstGeom>
          <a:solidFill>
            <a:srgbClr val="C53D3D"/>
          </a:solidFill>
          <a:ln w="25400">
            <a:solidFill>
              <a:srgbClr val="C53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anchor="b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国内研究</a:t>
            </a:r>
            <a:endParaRPr lang="zh-CN" altLang="en-US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4" name="文本框 47"/>
          <p:cNvSpPr txBox="1">
            <a:spLocks noChangeArrowheads="1"/>
          </p:cNvSpPr>
          <p:nvPr/>
        </p:nvSpPr>
        <p:spPr bwMode="auto">
          <a:xfrm>
            <a:off x="4032250" y="2693988"/>
            <a:ext cx="2451100" cy="101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6D6D6D"/>
                </a:solidFill>
                <a:latin typeface="幼圆" panose="02010509060101010101" pitchFamily="49" charset="-122"/>
                <a:ea typeface="幼圆" panose="02010509060101010101" pitchFamily="49" charset="-122"/>
                <a:cs typeface="Tahoma" panose="020B0604030504040204" pitchFamily="34" charset="0"/>
              </a:rPr>
              <a:t>请在此处输入您的文本</a:t>
            </a:r>
            <a:endParaRPr lang="en-US" altLang="zh-CN" sz="1400">
              <a:solidFill>
                <a:srgbClr val="6D6D6D"/>
              </a:solidFill>
              <a:latin typeface="幼圆" panose="02010509060101010101" pitchFamily="49" charset="-122"/>
              <a:ea typeface="幼圆" panose="02010509060101010101" pitchFamily="49" charset="-122"/>
              <a:cs typeface="Tahoma" panose="020B0604030504040204" pitchFamily="34" charset="0"/>
            </a:endParaRPr>
          </a:p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6D6D6D"/>
                </a:solidFill>
                <a:latin typeface="幼圆" panose="02010509060101010101" pitchFamily="49" charset="-122"/>
                <a:ea typeface="幼圆" panose="02010509060101010101" pitchFamily="49" charset="-122"/>
                <a:cs typeface="Tahoma" panose="020B0604030504040204" pitchFamily="34" charset="0"/>
              </a:rPr>
              <a:t>请在此处输入您的文本</a:t>
            </a:r>
            <a:endParaRPr lang="en-US" altLang="zh-CN" sz="1400">
              <a:solidFill>
                <a:srgbClr val="6D6D6D"/>
              </a:solidFill>
              <a:latin typeface="幼圆" panose="02010509060101010101" pitchFamily="49" charset="-122"/>
              <a:ea typeface="幼圆" panose="02010509060101010101" pitchFamily="49" charset="-122"/>
              <a:cs typeface="Tahoma" panose="020B0604030504040204" pitchFamily="34" charset="0"/>
            </a:endParaRPr>
          </a:p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6D6D6D"/>
                </a:solidFill>
                <a:latin typeface="幼圆" panose="02010509060101010101" pitchFamily="49" charset="-122"/>
                <a:ea typeface="幼圆" panose="02010509060101010101" pitchFamily="49" charset="-122"/>
                <a:cs typeface="Tahoma" panose="020B0604030504040204" pitchFamily="34" charset="0"/>
              </a:rPr>
              <a:t>请在此处输入您的文本</a:t>
            </a:r>
            <a:endParaRPr lang="en-US" altLang="zh-CN" sz="1400">
              <a:solidFill>
                <a:srgbClr val="6D6D6D"/>
              </a:solidFill>
              <a:latin typeface="幼圆" panose="02010509060101010101" pitchFamily="49" charset="-122"/>
              <a:ea typeface="幼圆" panose="02010509060101010101" pitchFamily="49" charset="-122"/>
              <a:cs typeface="Tahoma" panose="020B0604030504040204" pitchFamily="34" charset="0"/>
            </a:endParaRPr>
          </a:p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6D6D6D"/>
                </a:solidFill>
                <a:latin typeface="幼圆" panose="02010509060101010101" pitchFamily="49" charset="-122"/>
                <a:ea typeface="幼圆" panose="02010509060101010101" pitchFamily="49" charset="-122"/>
                <a:cs typeface="Tahoma" panose="020B0604030504040204" pitchFamily="34" charset="0"/>
              </a:rPr>
              <a:t>请在此处输入您的文本</a:t>
            </a:r>
            <a:endParaRPr lang="en-US" altLang="zh-CN" sz="1400">
              <a:solidFill>
                <a:srgbClr val="6D6D6D"/>
              </a:solidFill>
              <a:latin typeface="幼圆" panose="02010509060101010101" pitchFamily="49" charset="-122"/>
              <a:ea typeface="幼圆" panose="02010509060101010101" pitchFamily="49" charset="-122"/>
              <a:cs typeface="Tahoma" panose="020B0604030504040204" pitchFamily="34" charset="0"/>
            </a:endParaRPr>
          </a:p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>
              <a:solidFill>
                <a:srgbClr val="6D6D6D"/>
              </a:solidFill>
              <a:latin typeface="幼圆" panose="02010509060101010101" pitchFamily="49" charset="-122"/>
              <a:ea typeface="幼圆" panose="02010509060101010101" pitchFamily="49" charset="-122"/>
              <a:cs typeface="Tahoma" panose="020B0604030504040204" pitchFamily="34" charset="0"/>
            </a:endParaRPr>
          </a:p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400">
              <a:solidFill>
                <a:srgbClr val="6D6D6D"/>
              </a:solidFill>
              <a:latin typeface="幼圆" panose="02010509060101010101" pitchFamily="49" charset="-122"/>
              <a:ea typeface="幼圆" panose="02010509060101010101" pitchFamily="49" charset="-122"/>
              <a:cs typeface="Tahoma" panose="020B0604030504040204" pitchFamily="34" charset="0"/>
            </a:endParaRPr>
          </a:p>
        </p:txBody>
      </p:sp>
      <p:sp>
        <p:nvSpPr>
          <p:cNvPr id="6155" name="文本框 4"/>
          <p:cNvSpPr txBox="1">
            <a:spLocks noChangeArrowheads="1"/>
          </p:cNvSpPr>
          <p:nvPr/>
        </p:nvSpPr>
        <p:spPr bwMode="auto">
          <a:xfrm>
            <a:off x="7227888" y="2719388"/>
            <a:ext cx="6699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国外研究</a:t>
            </a:r>
            <a:endParaRPr lang="zh-CN" altLang="en-US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6" name="文本框 47"/>
          <p:cNvSpPr txBox="1">
            <a:spLocks noChangeArrowheads="1"/>
          </p:cNvSpPr>
          <p:nvPr/>
        </p:nvSpPr>
        <p:spPr bwMode="auto">
          <a:xfrm>
            <a:off x="8326438" y="2786063"/>
            <a:ext cx="2449512" cy="101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6D6D6D"/>
                </a:solidFill>
                <a:latin typeface="幼圆" panose="02010509060101010101" pitchFamily="49" charset="-122"/>
                <a:ea typeface="幼圆" panose="02010509060101010101" pitchFamily="49" charset="-122"/>
                <a:cs typeface="Tahoma" panose="020B0604030504040204" pitchFamily="34" charset="0"/>
              </a:rPr>
              <a:t>请在此处输入您的文本</a:t>
            </a:r>
            <a:endParaRPr lang="en-US" altLang="zh-CN" sz="1400">
              <a:solidFill>
                <a:srgbClr val="6D6D6D"/>
              </a:solidFill>
              <a:latin typeface="幼圆" panose="02010509060101010101" pitchFamily="49" charset="-122"/>
              <a:ea typeface="幼圆" panose="02010509060101010101" pitchFamily="49" charset="-122"/>
              <a:cs typeface="Tahoma" panose="020B0604030504040204" pitchFamily="34" charset="0"/>
            </a:endParaRPr>
          </a:p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6D6D6D"/>
                </a:solidFill>
                <a:latin typeface="幼圆" panose="02010509060101010101" pitchFamily="49" charset="-122"/>
                <a:ea typeface="幼圆" panose="02010509060101010101" pitchFamily="49" charset="-122"/>
                <a:cs typeface="Tahoma" panose="020B0604030504040204" pitchFamily="34" charset="0"/>
              </a:rPr>
              <a:t>请在此处输入您的文本</a:t>
            </a:r>
            <a:endParaRPr lang="en-US" altLang="zh-CN" sz="1400">
              <a:solidFill>
                <a:srgbClr val="6D6D6D"/>
              </a:solidFill>
              <a:latin typeface="幼圆" panose="02010509060101010101" pitchFamily="49" charset="-122"/>
              <a:ea typeface="幼圆" panose="02010509060101010101" pitchFamily="49" charset="-122"/>
              <a:cs typeface="Tahoma" panose="020B0604030504040204" pitchFamily="34" charset="0"/>
            </a:endParaRPr>
          </a:p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6D6D6D"/>
                </a:solidFill>
                <a:latin typeface="幼圆" panose="02010509060101010101" pitchFamily="49" charset="-122"/>
                <a:ea typeface="幼圆" panose="02010509060101010101" pitchFamily="49" charset="-122"/>
                <a:cs typeface="Tahoma" panose="020B0604030504040204" pitchFamily="34" charset="0"/>
              </a:rPr>
              <a:t>请在此处输入您的文本</a:t>
            </a:r>
            <a:endParaRPr lang="en-US" altLang="zh-CN" sz="1400">
              <a:solidFill>
                <a:srgbClr val="6D6D6D"/>
              </a:solidFill>
              <a:latin typeface="幼圆" panose="02010509060101010101" pitchFamily="49" charset="-122"/>
              <a:ea typeface="幼圆" panose="02010509060101010101" pitchFamily="49" charset="-122"/>
              <a:cs typeface="Tahoma" panose="020B0604030504040204" pitchFamily="34" charset="0"/>
            </a:endParaRPr>
          </a:p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6D6D6D"/>
                </a:solidFill>
                <a:latin typeface="幼圆" panose="02010509060101010101" pitchFamily="49" charset="-122"/>
                <a:ea typeface="幼圆" panose="02010509060101010101" pitchFamily="49" charset="-122"/>
                <a:cs typeface="Tahoma" panose="020B0604030504040204" pitchFamily="34" charset="0"/>
              </a:rPr>
              <a:t>请在此处输入您的文本</a:t>
            </a:r>
            <a:endParaRPr lang="en-US" altLang="zh-CN" sz="1400">
              <a:solidFill>
                <a:srgbClr val="6D6D6D"/>
              </a:solidFill>
              <a:latin typeface="幼圆" panose="02010509060101010101" pitchFamily="49" charset="-122"/>
              <a:ea typeface="幼圆" panose="02010509060101010101" pitchFamily="49" charset="-122"/>
              <a:cs typeface="Tahoma" panose="020B0604030504040204" pitchFamily="34" charset="0"/>
            </a:endParaRPr>
          </a:p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>
              <a:solidFill>
                <a:srgbClr val="6D6D6D"/>
              </a:solidFill>
              <a:latin typeface="幼圆" panose="02010509060101010101" pitchFamily="49" charset="-122"/>
              <a:ea typeface="幼圆" panose="02010509060101010101" pitchFamily="49" charset="-122"/>
              <a:cs typeface="Tahoma" panose="020B0604030504040204" pitchFamily="34" charset="0"/>
            </a:endParaRPr>
          </a:p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400">
              <a:solidFill>
                <a:srgbClr val="6D6D6D"/>
              </a:solidFill>
              <a:latin typeface="幼圆" panose="02010509060101010101" pitchFamily="49" charset="-122"/>
              <a:ea typeface="幼圆" panose="02010509060101010101" pitchFamily="49" charset="-122"/>
              <a:cs typeface="Tahoma" panose="020B0604030504040204" pitchFamily="34" charset="0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84700" y="50050"/>
            <a:ext cx="563474" cy="56347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89" y="29862"/>
            <a:ext cx="1801335" cy="614573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2" y="39523"/>
            <a:ext cx="605450" cy="584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矩形 1"/>
          <p:cNvSpPr>
            <a:spLocks noChangeArrowheads="1"/>
          </p:cNvSpPr>
          <p:nvPr/>
        </p:nvSpPr>
        <p:spPr bwMode="auto">
          <a:xfrm>
            <a:off x="1220788" y="2344738"/>
            <a:ext cx="2163762" cy="3006725"/>
          </a:xfrm>
          <a:prstGeom prst="rect">
            <a:avLst/>
          </a:prstGeom>
          <a:solidFill>
            <a:srgbClr val="2B2A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1800" dirty="0" smtClean="0">
                <a:solidFill>
                  <a:schemeClr val="bg1"/>
                </a:solidFill>
                <a:latin typeface="Arial" panose="020B0604020202020204" pitchFamily="34" charset="0"/>
              </a:rPr>
              <a:t> </a:t>
            </a:r>
            <a:endParaRPr lang="en-US" sz="1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sz="1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sz="1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sz="1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1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输入文本输入文本</a:t>
            </a:r>
            <a:endParaRPr lang="en-US" altLang="zh-CN" sz="14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1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输入文本输入文本</a:t>
            </a:r>
            <a:endParaRPr lang="en-US" altLang="zh-CN" sz="14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1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输入文本输入文本</a:t>
            </a:r>
            <a:endParaRPr lang="en-US" altLang="zh-CN" sz="14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1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输入文本输入文本</a:t>
            </a:r>
            <a:endParaRPr lang="en-US" altLang="zh-CN" sz="14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1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输入文本输入文本</a:t>
            </a:r>
            <a:endParaRPr lang="en-US" altLang="zh-CN" sz="14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1" name="矩形 4"/>
          <p:cNvSpPr>
            <a:spLocks noChangeArrowheads="1"/>
          </p:cNvSpPr>
          <p:nvPr/>
        </p:nvSpPr>
        <p:spPr bwMode="auto">
          <a:xfrm>
            <a:off x="0" y="0"/>
            <a:ext cx="12192000" cy="663575"/>
          </a:xfrm>
          <a:prstGeom prst="rect">
            <a:avLst/>
          </a:pr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2" name="矩形 5"/>
          <p:cNvSpPr>
            <a:spLocks noChangeArrowheads="1"/>
          </p:cNvSpPr>
          <p:nvPr/>
        </p:nvSpPr>
        <p:spPr bwMode="auto">
          <a:xfrm>
            <a:off x="0" y="6494463"/>
            <a:ext cx="12192000" cy="363537"/>
          </a:xfrm>
          <a:prstGeom prst="rect">
            <a:avLst/>
          </a:pr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173" name="文本框 4"/>
          <p:cNvSpPr txBox="1">
            <a:spLocks noChangeArrowheads="1"/>
          </p:cNvSpPr>
          <p:nvPr/>
        </p:nvSpPr>
        <p:spPr bwMode="auto">
          <a:xfrm>
            <a:off x="5100638" y="1265238"/>
            <a:ext cx="2946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3200">
                <a:solidFill>
                  <a:srgbClr val="C53D3D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研究内容</a:t>
            </a:r>
            <a:endParaRPr lang="zh-CN" altLang="en-US" sz="3200">
              <a:solidFill>
                <a:srgbClr val="C53D3D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7174" name="流程图: 联系 2"/>
          <p:cNvSpPr>
            <a:spLocks noChangeArrowheads="1"/>
          </p:cNvSpPr>
          <p:nvPr/>
        </p:nvSpPr>
        <p:spPr bwMode="auto">
          <a:xfrm>
            <a:off x="2078038" y="2128838"/>
            <a:ext cx="422275" cy="420687"/>
          </a:xfrm>
          <a:prstGeom prst="flowChartConnector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C00000"/>
                </a:solidFill>
                <a:sym typeface="Calibri" panose="020F0502020204030204" charset="0"/>
              </a:rPr>
              <a:t>1</a:t>
            </a:r>
            <a:endParaRPr lang="zh-CN" altLang="en-US">
              <a:solidFill>
                <a:srgbClr val="C00000"/>
              </a:solidFill>
              <a:sym typeface="Calibri" panose="020F0502020204030204" charset="0"/>
            </a:endParaRPr>
          </a:p>
        </p:txBody>
      </p:sp>
      <p:sp>
        <p:nvSpPr>
          <p:cNvPr id="7175" name="文本框 1"/>
          <p:cNvSpPr txBox="1">
            <a:spLocks noChangeArrowheads="1"/>
          </p:cNvSpPr>
          <p:nvPr/>
        </p:nvSpPr>
        <p:spPr bwMode="auto">
          <a:xfrm>
            <a:off x="1657350" y="2830513"/>
            <a:ext cx="14398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内容小标题</a:t>
            </a:r>
            <a:endParaRPr lang="zh-CN" altLang="en-US" sz="18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矩形 1"/>
          <p:cNvSpPr>
            <a:spLocks noChangeArrowheads="1"/>
          </p:cNvSpPr>
          <p:nvPr/>
        </p:nvSpPr>
        <p:spPr bwMode="auto">
          <a:xfrm>
            <a:off x="3794125" y="2344738"/>
            <a:ext cx="2163763" cy="3006725"/>
          </a:xfrm>
          <a:prstGeom prst="rect">
            <a:avLst/>
          </a:prstGeom>
          <a:solidFill>
            <a:srgbClr val="2B2A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1800" dirty="0" smtClean="0">
                <a:solidFill>
                  <a:schemeClr val="bg1"/>
                </a:solidFill>
                <a:latin typeface="Arial" panose="020B0604020202020204" pitchFamily="34" charset="0"/>
              </a:rPr>
              <a:t> </a:t>
            </a:r>
            <a:endParaRPr lang="en-US" sz="1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sz="1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sz="1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sz="1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1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输入文本输入文本</a:t>
            </a:r>
            <a:endParaRPr lang="en-US" altLang="zh-CN" sz="14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1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输入文本输入文本</a:t>
            </a:r>
            <a:endParaRPr lang="en-US" altLang="zh-CN" sz="14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1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输入文本输入文本</a:t>
            </a:r>
            <a:endParaRPr lang="en-US" altLang="zh-CN" sz="14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1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输入文本输入文本</a:t>
            </a:r>
            <a:endParaRPr lang="en-US" altLang="zh-CN" sz="14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1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输入文本输入文本</a:t>
            </a:r>
            <a:endParaRPr lang="en-US" altLang="zh-CN" sz="14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7" name="流程图: 联系 2"/>
          <p:cNvSpPr>
            <a:spLocks noChangeArrowheads="1"/>
          </p:cNvSpPr>
          <p:nvPr/>
        </p:nvSpPr>
        <p:spPr bwMode="auto">
          <a:xfrm>
            <a:off x="4678363" y="2128838"/>
            <a:ext cx="422275" cy="420687"/>
          </a:xfrm>
          <a:prstGeom prst="flowChartConnector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C00000"/>
                </a:solidFill>
                <a:sym typeface="Calibri" panose="020F0502020204030204" charset="0"/>
              </a:rPr>
              <a:t>2</a:t>
            </a:r>
            <a:endParaRPr lang="zh-CN" altLang="en-US">
              <a:solidFill>
                <a:srgbClr val="C00000"/>
              </a:solidFill>
              <a:sym typeface="Calibri" panose="020F0502020204030204" charset="0"/>
            </a:endParaRPr>
          </a:p>
        </p:txBody>
      </p:sp>
      <p:sp>
        <p:nvSpPr>
          <p:cNvPr id="7178" name="文本框 1"/>
          <p:cNvSpPr txBox="1">
            <a:spLocks noChangeArrowheads="1"/>
          </p:cNvSpPr>
          <p:nvPr/>
        </p:nvSpPr>
        <p:spPr bwMode="auto">
          <a:xfrm>
            <a:off x="4259263" y="2830513"/>
            <a:ext cx="14382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内容小标题</a:t>
            </a:r>
            <a:endParaRPr lang="zh-CN" altLang="en-US" sz="18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矩形 1"/>
          <p:cNvSpPr>
            <a:spLocks noChangeArrowheads="1"/>
          </p:cNvSpPr>
          <p:nvPr/>
        </p:nvSpPr>
        <p:spPr bwMode="auto">
          <a:xfrm>
            <a:off x="6369050" y="2344738"/>
            <a:ext cx="2163763" cy="3006725"/>
          </a:xfrm>
          <a:prstGeom prst="rect">
            <a:avLst/>
          </a:prstGeom>
          <a:solidFill>
            <a:srgbClr val="2B2A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1800" dirty="0" smtClean="0">
                <a:solidFill>
                  <a:schemeClr val="bg1"/>
                </a:solidFill>
                <a:latin typeface="Arial" panose="020B0604020202020204" pitchFamily="34" charset="0"/>
              </a:rPr>
              <a:t> </a:t>
            </a:r>
            <a:endParaRPr lang="en-US" sz="1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sz="1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sz="1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sz="1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1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输入文本输入文本</a:t>
            </a:r>
            <a:endParaRPr lang="en-US" altLang="zh-CN" sz="14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1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输入文本输入文本</a:t>
            </a:r>
            <a:endParaRPr lang="en-US" altLang="zh-CN" sz="14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1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输入文本输入文本</a:t>
            </a:r>
            <a:endParaRPr lang="en-US" altLang="zh-CN" sz="14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1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输入文本输入文本</a:t>
            </a:r>
            <a:endParaRPr lang="en-US" altLang="zh-CN" sz="14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1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输入文本输入文本</a:t>
            </a:r>
            <a:endParaRPr lang="en-US" altLang="zh-CN" sz="14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80" name="流程图: 联系 2"/>
          <p:cNvSpPr>
            <a:spLocks noChangeArrowheads="1"/>
          </p:cNvSpPr>
          <p:nvPr/>
        </p:nvSpPr>
        <p:spPr bwMode="auto">
          <a:xfrm>
            <a:off x="7253288" y="2128838"/>
            <a:ext cx="422275" cy="420687"/>
          </a:xfrm>
          <a:prstGeom prst="flowChartConnector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C00000"/>
                </a:solidFill>
                <a:sym typeface="Calibri" panose="020F0502020204030204" charset="0"/>
              </a:rPr>
              <a:t>3</a:t>
            </a:r>
            <a:endParaRPr lang="zh-CN" altLang="en-US">
              <a:solidFill>
                <a:srgbClr val="C00000"/>
              </a:solidFill>
              <a:sym typeface="Calibri" panose="020F0502020204030204" charset="0"/>
            </a:endParaRPr>
          </a:p>
        </p:txBody>
      </p:sp>
      <p:sp>
        <p:nvSpPr>
          <p:cNvPr id="7181" name="文本框 1"/>
          <p:cNvSpPr txBox="1">
            <a:spLocks noChangeArrowheads="1"/>
          </p:cNvSpPr>
          <p:nvPr/>
        </p:nvSpPr>
        <p:spPr bwMode="auto">
          <a:xfrm>
            <a:off x="6834188" y="2830513"/>
            <a:ext cx="14382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内容小标题</a:t>
            </a:r>
            <a:endParaRPr lang="zh-CN" altLang="en-US" sz="18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8943975" y="2344738"/>
            <a:ext cx="2163763" cy="3006725"/>
          </a:xfrm>
          <a:prstGeom prst="rect">
            <a:avLst/>
          </a:prstGeom>
          <a:solidFill>
            <a:srgbClr val="2B2A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1800" dirty="0" smtClean="0">
                <a:solidFill>
                  <a:schemeClr val="bg1"/>
                </a:solidFill>
                <a:latin typeface="Arial" panose="020B0604020202020204" pitchFamily="34" charset="0"/>
              </a:rPr>
              <a:t> </a:t>
            </a:r>
            <a:endParaRPr lang="en-US" sz="1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sz="1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sz="1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en-US" sz="18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1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输入文本输入文本</a:t>
            </a:r>
            <a:endParaRPr lang="en-US" altLang="zh-CN" sz="14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1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输入文本输入文本</a:t>
            </a:r>
            <a:endParaRPr lang="en-US" altLang="zh-CN" sz="14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1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输入文本输入文本</a:t>
            </a:r>
            <a:endParaRPr lang="en-US" altLang="zh-CN" sz="14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1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输入文本输入文本</a:t>
            </a:r>
            <a:endParaRPr lang="en-US" altLang="zh-CN" sz="14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1400" dirty="0" smtClean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输入文本输入文本</a:t>
            </a:r>
            <a:endParaRPr lang="en-US" altLang="zh-CN" sz="1400" dirty="0" smtClean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endParaRPr lang="zh-CN" altLang="en-US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83" name="流程图: 联系 2"/>
          <p:cNvSpPr>
            <a:spLocks noChangeArrowheads="1"/>
          </p:cNvSpPr>
          <p:nvPr/>
        </p:nvSpPr>
        <p:spPr bwMode="auto">
          <a:xfrm>
            <a:off x="9801225" y="2141538"/>
            <a:ext cx="422275" cy="420687"/>
          </a:xfrm>
          <a:prstGeom prst="flowChartConnector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C00000"/>
                </a:solidFill>
                <a:sym typeface="Calibri" panose="020F0502020204030204" charset="0"/>
              </a:rPr>
              <a:t>4</a:t>
            </a:r>
            <a:endParaRPr lang="zh-CN" altLang="en-US">
              <a:solidFill>
                <a:srgbClr val="C00000"/>
              </a:solidFill>
              <a:sym typeface="Calibri" panose="020F0502020204030204" charset="0"/>
            </a:endParaRPr>
          </a:p>
        </p:txBody>
      </p:sp>
      <p:sp>
        <p:nvSpPr>
          <p:cNvPr id="7184" name="文本框 1"/>
          <p:cNvSpPr txBox="1">
            <a:spLocks noChangeArrowheads="1"/>
          </p:cNvSpPr>
          <p:nvPr/>
        </p:nvSpPr>
        <p:spPr bwMode="auto">
          <a:xfrm>
            <a:off x="9382125" y="2843213"/>
            <a:ext cx="14382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内容小标题</a:t>
            </a:r>
            <a:endParaRPr lang="zh-CN" altLang="en-US" sz="18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84700" y="50050"/>
            <a:ext cx="563474" cy="56347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89" y="29862"/>
            <a:ext cx="1801335" cy="614573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2" y="39523"/>
            <a:ext cx="605450" cy="584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等腰三角形 24"/>
          <p:cNvSpPr>
            <a:spLocks noChangeArrowheads="1"/>
          </p:cNvSpPr>
          <p:nvPr/>
        </p:nvSpPr>
        <p:spPr bwMode="auto">
          <a:xfrm>
            <a:off x="2921000" y="5486400"/>
            <a:ext cx="895350" cy="1201738"/>
          </a:xfrm>
          <a:prstGeom prst="triangle">
            <a:avLst>
              <a:gd name="adj" fmla="val 50000"/>
            </a:avLst>
          </a:prstGeom>
          <a:solidFill>
            <a:srgbClr val="2B2A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sym typeface="Calibri" panose="020F0502020204030204" charset="0"/>
            </a:endParaRPr>
          </a:p>
        </p:txBody>
      </p:sp>
      <p:sp>
        <p:nvSpPr>
          <p:cNvPr id="8195" name="等腰三角形 23"/>
          <p:cNvSpPr>
            <a:spLocks noChangeArrowheads="1"/>
          </p:cNvSpPr>
          <p:nvPr/>
        </p:nvSpPr>
        <p:spPr bwMode="auto">
          <a:xfrm>
            <a:off x="3625850" y="5834063"/>
            <a:ext cx="611188" cy="679450"/>
          </a:xfrm>
          <a:prstGeom prst="triangle">
            <a:avLst>
              <a:gd name="adj" fmla="val 50000"/>
            </a:avLst>
          </a:prstGeom>
          <a:solidFill>
            <a:srgbClr val="D637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sym typeface="Calibri" panose="020F0502020204030204" charset="0"/>
            </a:endParaRPr>
          </a:p>
        </p:txBody>
      </p:sp>
      <p:sp>
        <p:nvSpPr>
          <p:cNvPr id="8196" name="等腰三角形 17"/>
          <p:cNvSpPr>
            <a:spLocks noChangeArrowheads="1"/>
          </p:cNvSpPr>
          <p:nvPr/>
        </p:nvSpPr>
        <p:spPr bwMode="auto">
          <a:xfrm>
            <a:off x="7704138" y="5329238"/>
            <a:ext cx="838200" cy="1201737"/>
          </a:xfrm>
          <a:prstGeom prst="triangle">
            <a:avLst>
              <a:gd name="adj" fmla="val 50000"/>
            </a:avLst>
          </a:prstGeom>
          <a:solidFill>
            <a:srgbClr val="D637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sym typeface="Calibri" panose="020F0502020204030204" charset="0"/>
            </a:endParaRPr>
          </a:p>
        </p:txBody>
      </p:sp>
      <p:sp>
        <p:nvSpPr>
          <p:cNvPr id="8197" name="等腰三角形 14"/>
          <p:cNvSpPr>
            <a:spLocks noChangeArrowheads="1"/>
          </p:cNvSpPr>
          <p:nvPr/>
        </p:nvSpPr>
        <p:spPr bwMode="auto">
          <a:xfrm>
            <a:off x="4327525" y="4775200"/>
            <a:ext cx="1495425" cy="1838325"/>
          </a:xfrm>
          <a:prstGeom prst="triangle">
            <a:avLst>
              <a:gd name="adj" fmla="val 50000"/>
            </a:avLst>
          </a:prstGeom>
          <a:solidFill>
            <a:srgbClr val="2B2A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sym typeface="Calibri" panose="020F0502020204030204" charset="0"/>
            </a:endParaRPr>
          </a:p>
        </p:txBody>
      </p:sp>
      <p:sp>
        <p:nvSpPr>
          <p:cNvPr id="8198" name="等腰三角形 15"/>
          <p:cNvSpPr>
            <a:spLocks noChangeArrowheads="1"/>
          </p:cNvSpPr>
          <p:nvPr/>
        </p:nvSpPr>
        <p:spPr bwMode="auto">
          <a:xfrm>
            <a:off x="5664200" y="5364163"/>
            <a:ext cx="838200" cy="1203325"/>
          </a:xfrm>
          <a:prstGeom prst="triangle">
            <a:avLst>
              <a:gd name="adj" fmla="val 50000"/>
            </a:avLst>
          </a:prstGeom>
          <a:solidFill>
            <a:srgbClr val="D637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sym typeface="Calibri" panose="020F0502020204030204" charset="0"/>
            </a:endParaRPr>
          </a:p>
        </p:txBody>
      </p:sp>
      <p:sp>
        <p:nvSpPr>
          <p:cNvPr id="8199" name="等腰三角形 16"/>
          <p:cNvSpPr>
            <a:spLocks noChangeArrowheads="1"/>
          </p:cNvSpPr>
          <p:nvPr/>
        </p:nvSpPr>
        <p:spPr bwMode="auto">
          <a:xfrm>
            <a:off x="6276975" y="3849688"/>
            <a:ext cx="1562100" cy="2644775"/>
          </a:xfrm>
          <a:prstGeom prst="triangle">
            <a:avLst>
              <a:gd name="adj" fmla="val 50000"/>
            </a:avLst>
          </a:prstGeom>
          <a:solidFill>
            <a:srgbClr val="2B2A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sym typeface="Calibri" panose="020F0502020204030204" charset="0"/>
            </a:endParaRPr>
          </a:p>
        </p:txBody>
      </p:sp>
      <p:sp>
        <p:nvSpPr>
          <p:cNvPr id="8200" name="矩形 4"/>
          <p:cNvSpPr>
            <a:spLocks noChangeArrowheads="1"/>
          </p:cNvSpPr>
          <p:nvPr/>
        </p:nvSpPr>
        <p:spPr bwMode="auto">
          <a:xfrm>
            <a:off x="0" y="0"/>
            <a:ext cx="12192000" cy="663575"/>
          </a:xfrm>
          <a:prstGeom prst="rect">
            <a:avLst/>
          </a:pr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01" name="MH_Number_1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895850" y="4351338"/>
            <a:ext cx="360363" cy="360362"/>
          </a:xfrm>
          <a:prstGeom prst="ellipse">
            <a:avLst/>
          </a:prstGeom>
          <a:solidFill>
            <a:srgbClr val="D637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Calibri" panose="020F0502020204030204" charset="0"/>
                <a:cs typeface="Times New Roman" panose="02020603050405020304" pitchFamily="18" charset="0"/>
                <a:sym typeface="Calibri" panose="020F0502020204030204" charset="0"/>
              </a:rPr>
              <a:t>2</a:t>
            </a:r>
            <a:endParaRPr lang="zh-CN" altLang="en-US" sz="2000">
              <a:solidFill>
                <a:srgbClr val="FFFFFF"/>
              </a:solidFill>
              <a:latin typeface="Calibri" panose="020F0502020204030204" charset="0"/>
              <a:cs typeface="Times New Roman" panose="02020603050405020304" pitchFamily="18" charset="0"/>
              <a:sym typeface="Calibri" panose="020F0502020204030204" charset="0"/>
            </a:endParaRPr>
          </a:p>
        </p:txBody>
      </p:sp>
      <p:sp>
        <p:nvSpPr>
          <p:cNvPr id="8202" name="MH_Number_2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6878638" y="3489325"/>
            <a:ext cx="360362" cy="360363"/>
          </a:xfrm>
          <a:prstGeom prst="ellipse">
            <a:avLst/>
          </a:prstGeom>
          <a:solidFill>
            <a:srgbClr val="D637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Calibri" panose="020F0502020204030204" charset="0"/>
                <a:cs typeface="Times New Roman" panose="02020603050405020304" pitchFamily="18" charset="0"/>
                <a:sym typeface="Calibri" panose="020F0502020204030204" charset="0"/>
              </a:rPr>
              <a:t>3</a:t>
            </a:r>
            <a:endParaRPr lang="zh-CN" altLang="en-US" sz="2000">
              <a:solidFill>
                <a:srgbClr val="FFFFFF"/>
              </a:solidFill>
              <a:latin typeface="Calibri" panose="020F0502020204030204" charset="0"/>
              <a:cs typeface="Times New Roman" panose="02020603050405020304" pitchFamily="18" charset="0"/>
              <a:sym typeface="Calibri" panose="020F0502020204030204" charset="0"/>
            </a:endParaRPr>
          </a:p>
        </p:txBody>
      </p:sp>
      <p:sp>
        <p:nvSpPr>
          <p:cNvPr id="8203" name="MH_Others_1"/>
          <p:cNvSpPr txBox="1">
            <a:spLocks noChangeArrowheads="1"/>
          </p:cNvSpPr>
          <p:nvPr/>
        </p:nvSpPr>
        <p:spPr bwMode="auto">
          <a:xfrm>
            <a:off x="273050" y="1460500"/>
            <a:ext cx="3408363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200">
                <a:solidFill>
                  <a:srgbClr val="C0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研究进程</a:t>
            </a:r>
            <a:endParaRPr lang="zh-CN" altLang="en-US" sz="3200">
              <a:solidFill>
                <a:srgbClr val="C0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8204" name="矩形 5"/>
          <p:cNvSpPr>
            <a:spLocks noChangeArrowheads="1"/>
          </p:cNvSpPr>
          <p:nvPr/>
        </p:nvSpPr>
        <p:spPr bwMode="auto">
          <a:xfrm>
            <a:off x="0" y="6494463"/>
            <a:ext cx="12192000" cy="363537"/>
          </a:xfrm>
          <a:prstGeom prst="rect">
            <a:avLst/>
          </a:pr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205" name="等腰三角形 18"/>
          <p:cNvSpPr>
            <a:spLocks noChangeArrowheads="1"/>
          </p:cNvSpPr>
          <p:nvPr/>
        </p:nvSpPr>
        <p:spPr bwMode="auto">
          <a:xfrm>
            <a:off x="8366125" y="3400425"/>
            <a:ext cx="1528763" cy="3094038"/>
          </a:xfrm>
          <a:prstGeom prst="triangle">
            <a:avLst>
              <a:gd name="adj" fmla="val 50000"/>
            </a:avLst>
          </a:prstGeom>
          <a:solidFill>
            <a:srgbClr val="2B2A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sym typeface="Calibri" panose="020F0502020204030204" charset="0"/>
            </a:endParaRPr>
          </a:p>
        </p:txBody>
      </p:sp>
      <p:sp>
        <p:nvSpPr>
          <p:cNvPr id="8206" name="MH_Number_2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3187700" y="5137150"/>
            <a:ext cx="360363" cy="360363"/>
          </a:xfrm>
          <a:prstGeom prst="ellipse">
            <a:avLst/>
          </a:prstGeom>
          <a:solidFill>
            <a:srgbClr val="D637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Calibri" panose="020F0502020204030204" charset="0"/>
                <a:cs typeface="Times New Roman" panose="02020603050405020304" pitchFamily="18" charset="0"/>
                <a:sym typeface="Calibri" panose="020F0502020204030204" charset="0"/>
              </a:rPr>
              <a:t>1</a:t>
            </a:r>
            <a:endParaRPr lang="zh-CN" altLang="en-US" sz="2000">
              <a:solidFill>
                <a:srgbClr val="FFFFFF"/>
              </a:solidFill>
              <a:latin typeface="Calibri" panose="020F0502020204030204" charset="0"/>
              <a:cs typeface="Times New Roman" panose="02020603050405020304" pitchFamily="18" charset="0"/>
              <a:sym typeface="Calibri" panose="020F0502020204030204" charset="0"/>
            </a:endParaRPr>
          </a:p>
        </p:txBody>
      </p:sp>
      <p:sp>
        <p:nvSpPr>
          <p:cNvPr id="14354" name="文本框 20"/>
          <p:cNvSpPr txBox="1">
            <a:spLocks noChangeArrowheads="1"/>
          </p:cNvSpPr>
          <p:nvPr/>
        </p:nvSpPr>
        <p:spPr bwMode="auto">
          <a:xfrm>
            <a:off x="2405063" y="4313238"/>
            <a:ext cx="2428875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lvl="1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请输入文本</a:t>
            </a:r>
            <a:endParaRPr lang="en-US" altLang="zh-CN" sz="1400" dirty="0" smtClean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请输入文本</a:t>
            </a:r>
            <a:endParaRPr lang="en-US" altLang="zh-CN" sz="1400" dirty="0" smtClean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请输入文本</a:t>
            </a:r>
            <a:endParaRPr lang="zh-CN" altLang="en-US" sz="1400" dirty="0" smtClean="0">
              <a:solidFill>
                <a:schemeClr val="bg1">
                  <a:lumMod val="6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8208" name="MH_Number_2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8988425" y="3038475"/>
            <a:ext cx="358775" cy="360363"/>
          </a:xfrm>
          <a:prstGeom prst="ellipse">
            <a:avLst/>
          </a:prstGeom>
          <a:solidFill>
            <a:srgbClr val="D6372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FFFFFF"/>
                </a:solidFill>
                <a:latin typeface="Calibri" panose="020F0502020204030204" charset="0"/>
                <a:cs typeface="Times New Roman" panose="02020603050405020304" pitchFamily="18" charset="0"/>
                <a:sym typeface="Calibri" panose="020F0502020204030204" charset="0"/>
              </a:rPr>
              <a:t>4</a:t>
            </a:r>
            <a:endParaRPr lang="zh-CN" altLang="en-US" sz="2000">
              <a:solidFill>
                <a:srgbClr val="FFFFFF"/>
              </a:solidFill>
              <a:latin typeface="Calibri" panose="020F0502020204030204" charset="0"/>
              <a:cs typeface="Times New Roman" panose="02020603050405020304" pitchFamily="18" charset="0"/>
              <a:sym typeface="Calibri" panose="020F0502020204030204" charset="0"/>
            </a:endParaRPr>
          </a:p>
        </p:txBody>
      </p:sp>
      <p:sp>
        <p:nvSpPr>
          <p:cNvPr id="20" name="文本框 20"/>
          <p:cNvSpPr txBox="1">
            <a:spLocks noChangeArrowheads="1"/>
          </p:cNvSpPr>
          <p:nvPr/>
        </p:nvSpPr>
        <p:spPr bwMode="auto">
          <a:xfrm>
            <a:off x="4043363" y="3471863"/>
            <a:ext cx="2430462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lvl="1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请输入文本</a:t>
            </a:r>
            <a:endParaRPr lang="en-US" altLang="zh-CN" sz="1400" dirty="0" smtClean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请输入文本</a:t>
            </a:r>
            <a:endParaRPr lang="en-US" altLang="zh-CN" sz="1400" dirty="0" smtClean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请输入文本</a:t>
            </a:r>
            <a:endParaRPr lang="zh-CN" altLang="en-US" sz="1400" dirty="0" smtClean="0">
              <a:solidFill>
                <a:schemeClr val="bg1">
                  <a:lumMod val="6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6008688" y="2603500"/>
            <a:ext cx="24288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lvl="1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请输入文本</a:t>
            </a:r>
            <a:endParaRPr lang="en-US" altLang="zh-CN" sz="1400" dirty="0" smtClean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请输入文本</a:t>
            </a:r>
            <a:endParaRPr lang="en-US" altLang="zh-CN" sz="1400" dirty="0" smtClean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请输入文本</a:t>
            </a:r>
            <a:endParaRPr lang="zh-CN" altLang="en-US" sz="1400" dirty="0" smtClean="0">
              <a:solidFill>
                <a:schemeClr val="bg1">
                  <a:lumMod val="6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22" name="文本框 20"/>
          <p:cNvSpPr txBox="1">
            <a:spLocks noChangeArrowheads="1"/>
          </p:cNvSpPr>
          <p:nvPr/>
        </p:nvSpPr>
        <p:spPr bwMode="auto">
          <a:xfrm>
            <a:off x="8151813" y="2143125"/>
            <a:ext cx="243046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lvl="1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请输入文本</a:t>
            </a:r>
            <a:endParaRPr lang="en-US" altLang="zh-CN" sz="1400" dirty="0" smtClean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请输入文本</a:t>
            </a:r>
            <a:endParaRPr lang="en-US" altLang="zh-CN" sz="1400" dirty="0" smtClean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请输入文本</a:t>
            </a:r>
            <a:endParaRPr lang="zh-CN" altLang="en-US" sz="1400" dirty="0" smtClean="0">
              <a:solidFill>
                <a:schemeClr val="bg1">
                  <a:lumMod val="65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矩形 4"/>
          <p:cNvSpPr>
            <a:spLocks noChangeArrowheads="1"/>
          </p:cNvSpPr>
          <p:nvPr/>
        </p:nvSpPr>
        <p:spPr bwMode="auto">
          <a:xfrm>
            <a:off x="2609850" y="2587625"/>
            <a:ext cx="2919413" cy="1785938"/>
          </a:xfrm>
          <a:prstGeom prst="rect">
            <a:avLst/>
          </a:prstGeom>
          <a:solidFill>
            <a:srgbClr val="2B2A2A"/>
          </a:solidFill>
          <a:ln w="9525">
            <a:solidFill>
              <a:srgbClr val="2B2A2A"/>
            </a:solidFill>
            <a:bevel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>
              <a:sym typeface="Calibri" panose="020F0502020204030204" charset="0"/>
            </a:endParaRPr>
          </a:p>
        </p:txBody>
      </p:sp>
      <p:sp>
        <p:nvSpPr>
          <p:cNvPr id="9219" name="矩形 4"/>
          <p:cNvSpPr>
            <a:spLocks noChangeArrowheads="1"/>
          </p:cNvSpPr>
          <p:nvPr/>
        </p:nvSpPr>
        <p:spPr bwMode="auto">
          <a:xfrm>
            <a:off x="0" y="0"/>
            <a:ext cx="12192000" cy="663575"/>
          </a:xfrm>
          <a:prstGeom prst="rect">
            <a:avLst/>
          </a:pr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20" name="矩形 5"/>
          <p:cNvSpPr>
            <a:spLocks noChangeArrowheads="1"/>
          </p:cNvSpPr>
          <p:nvPr/>
        </p:nvSpPr>
        <p:spPr bwMode="auto">
          <a:xfrm>
            <a:off x="0" y="5773738"/>
            <a:ext cx="12192000" cy="1084262"/>
          </a:xfrm>
          <a:prstGeom prst="rect">
            <a:avLst/>
          </a:pr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221" name="矩形 5"/>
          <p:cNvSpPr>
            <a:spLocks noChangeArrowheads="1"/>
          </p:cNvSpPr>
          <p:nvPr/>
        </p:nvSpPr>
        <p:spPr bwMode="auto">
          <a:xfrm>
            <a:off x="3811588" y="4373563"/>
            <a:ext cx="781050" cy="136525"/>
          </a:xfrm>
          <a:prstGeom prst="rect">
            <a:avLst/>
          </a:prstGeom>
          <a:solidFill>
            <a:srgbClr val="2B2A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>
              <a:sym typeface="Calibri" panose="020F0502020204030204" charset="0"/>
            </a:endParaRPr>
          </a:p>
        </p:txBody>
      </p:sp>
      <p:sp>
        <p:nvSpPr>
          <p:cNvPr id="9222" name="MH_Others_1"/>
          <p:cNvSpPr txBox="1">
            <a:spLocks noChangeArrowheads="1"/>
          </p:cNvSpPr>
          <p:nvPr/>
        </p:nvSpPr>
        <p:spPr bwMode="auto">
          <a:xfrm>
            <a:off x="204788" y="842963"/>
            <a:ext cx="2266950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200">
                <a:solidFill>
                  <a:srgbClr val="C0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案例展示</a:t>
            </a:r>
            <a:endParaRPr lang="zh-CN" altLang="en-US" sz="3200">
              <a:solidFill>
                <a:srgbClr val="C0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9223" name="矩形 1"/>
          <p:cNvSpPr>
            <a:spLocks noChangeArrowheads="1"/>
          </p:cNvSpPr>
          <p:nvPr/>
        </p:nvSpPr>
        <p:spPr bwMode="auto">
          <a:xfrm>
            <a:off x="2927350" y="2789238"/>
            <a:ext cx="2284413" cy="1382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algn="ctr">
              <a:buFont typeface="Arial" panose="020B0604020202020204" pitchFamily="34" charset="0"/>
              <a:buNone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charset="0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6D6D6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有凭有据</a:t>
            </a:r>
            <a:endParaRPr lang="en-US" altLang="zh-CN">
              <a:solidFill>
                <a:srgbClr val="6D6D6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charset="0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6D6D6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输入文本输入文本</a:t>
            </a:r>
            <a:endParaRPr lang="zh-CN" altLang="en-US">
              <a:solidFill>
                <a:srgbClr val="6D6D6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charset="0"/>
            </a:endParaRPr>
          </a:p>
        </p:txBody>
      </p:sp>
      <p:sp>
        <p:nvSpPr>
          <p:cNvPr id="9224" name="矩形 4"/>
          <p:cNvSpPr>
            <a:spLocks noChangeArrowheads="1"/>
          </p:cNvSpPr>
          <p:nvPr/>
        </p:nvSpPr>
        <p:spPr bwMode="auto">
          <a:xfrm>
            <a:off x="6516688" y="2587625"/>
            <a:ext cx="2919412" cy="1785938"/>
          </a:xfrm>
          <a:prstGeom prst="rect">
            <a:avLst/>
          </a:prstGeom>
          <a:solidFill>
            <a:srgbClr val="2B2A2A"/>
          </a:solidFill>
          <a:ln w="9525">
            <a:solidFill>
              <a:srgbClr val="2B2A2A"/>
            </a:solidFill>
            <a:bevel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>
              <a:sym typeface="Calibri" panose="020F0502020204030204" charset="0"/>
            </a:endParaRPr>
          </a:p>
        </p:txBody>
      </p:sp>
      <p:sp>
        <p:nvSpPr>
          <p:cNvPr id="9225" name="矩形 5"/>
          <p:cNvSpPr>
            <a:spLocks noChangeArrowheads="1"/>
          </p:cNvSpPr>
          <p:nvPr/>
        </p:nvSpPr>
        <p:spPr bwMode="auto">
          <a:xfrm>
            <a:off x="7718425" y="4373563"/>
            <a:ext cx="781050" cy="136525"/>
          </a:xfrm>
          <a:prstGeom prst="rect">
            <a:avLst/>
          </a:prstGeom>
          <a:solidFill>
            <a:srgbClr val="2B2A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>
              <a:sym typeface="Calibri" panose="020F0502020204030204" charset="0"/>
            </a:endParaRPr>
          </a:p>
        </p:txBody>
      </p:sp>
      <p:sp>
        <p:nvSpPr>
          <p:cNvPr id="9226" name="矩形 14"/>
          <p:cNvSpPr>
            <a:spLocks noChangeArrowheads="1"/>
          </p:cNvSpPr>
          <p:nvPr/>
        </p:nvSpPr>
        <p:spPr bwMode="auto">
          <a:xfrm>
            <a:off x="6834188" y="2789238"/>
            <a:ext cx="2284412" cy="1382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algn="ctr">
              <a:buFont typeface="Arial" panose="020B0604020202020204" pitchFamily="34" charset="0"/>
              <a:buNone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charset="0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6D6D6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输入文本</a:t>
            </a:r>
            <a:endParaRPr lang="en-US" altLang="zh-CN">
              <a:solidFill>
                <a:srgbClr val="6D6D6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charset="0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6D6D6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charset="0"/>
              </a:rPr>
              <a:t>输入文本输入文本</a:t>
            </a:r>
            <a:endParaRPr lang="zh-CN" altLang="en-US">
              <a:solidFill>
                <a:srgbClr val="6D6D6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charset="0"/>
            </a:endParaRPr>
          </a:p>
        </p:txBody>
      </p:sp>
      <p:sp>
        <p:nvSpPr>
          <p:cNvPr id="9227" name="文本框 2"/>
          <p:cNvSpPr txBox="1">
            <a:spLocks noChangeArrowheads="1"/>
          </p:cNvSpPr>
          <p:nvPr/>
        </p:nvSpPr>
        <p:spPr bwMode="auto">
          <a:xfrm>
            <a:off x="9118600" y="5953125"/>
            <a:ext cx="6445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猛戳案例</a:t>
            </a:r>
            <a:endParaRPr lang="zh-CN" altLang="en-US" sz="1800">
              <a:solidFill>
                <a:schemeClr val="bg1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918700" y="5953125"/>
            <a:ext cx="2103438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www.www.www</a:t>
            </a:r>
            <a:endParaRPr lang="en-US" altLang="zh-CN" sz="1600" dirty="0">
              <a:solidFill>
                <a:schemeClr val="bg1">
                  <a:lumMod val="9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1600" dirty="0">
                <a:solidFill>
                  <a:srgbClr val="BF1D2E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输入文本输入文本</a:t>
            </a:r>
            <a:endParaRPr lang="zh-CN" altLang="en-US" sz="1600" dirty="0">
              <a:solidFill>
                <a:srgbClr val="BF1D2E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84700" y="50050"/>
            <a:ext cx="563474" cy="56347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89" y="29862"/>
            <a:ext cx="1801335" cy="61457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2" y="39523"/>
            <a:ext cx="605450" cy="584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矩形 4"/>
          <p:cNvSpPr>
            <a:spLocks noChangeArrowheads="1"/>
          </p:cNvSpPr>
          <p:nvPr/>
        </p:nvSpPr>
        <p:spPr bwMode="auto">
          <a:xfrm>
            <a:off x="2670175" y="2587625"/>
            <a:ext cx="2919413" cy="1785938"/>
          </a:xfrm>
          <a:prstGeom prst="rect">
            <a:avLst/>
          </a:prstGeom>
          <a:solidFill>
            <a:srgbClr val="2B2A2A"/>
          </a:solidFill>
          <a:ln w="9525">
            <a:solidFill>
              <a:srgbClr val="2B2A2A"/>
            </a:solidFill>
            <a:bevel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>
              <a:sym typeface="Calibri" panose="020F0502020204030204" charset="0"/>
            </a:endParaRPr>
          </a:p>
        </p:txBody>
      </p:sp>
      <p:pic>
        <p:nvPicPr>
          <p:cNvPr id="10243" name="图片 2">
            <a:hlinkClick r:id="rId1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8" b="14464"/>
          <a:stretch>
            <a:fillRect/>
          </a:stretch>
        </p:blipFill>
        <p:spPr bwMode="auto">
          <a:xfrm>
            <a:off x="2908300" y="2773363"/>
            <a:ext cx="2454275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矩形 4"/>
          <p:cNvSpPr>
            <a:spLocks noChangeArrowheads="1"/>
          </p:cNvSpPr>
          <p:nvPr/>
        </p:nvSpPr>
        <p:spPr bwMode="auto">
          <a:xfrm>
            <a:off x="0" y="0"/>
            <a:ext cx="12192000" cy="663575"/>
          </a:xfrm>
          <a:prstGeom prst="rect">
            <a:avLst/>
          </a:pr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45" name="矩形 5"/>
          <p:cNvSpPr>
            <a:spLocks noChangeArrowheads="1"/>
          </p:cNvSpPr>
          <p:nvPr/>
        </p:nvSpPr>
        <p:spPr bwMode="auto">
          <a:xfrm>
            <a:off x="0" y="5773738"/>
            <a:ext cx="12192000" cy="1084262"/>
          </a:xfrm>
          <a:prstGeom prst="rect">
            <a:avLst/>
          </a:prstGeom>
          <a:solidFill>
            <a:srgbClr val="24242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46" name="矩形 5"/>
          <p:cNvSpPr>
            <a:spLocks noChangeArrowheads="1"/>
          </p:cNvSpPr>
          <p:nvPr/>
        </p:nvSpPr>
        <p:spPr bwMode="auto">
          <a:xfrm>
            <a:off x="3871913" y="4373563"/>
            <a:ext cx="781050" cy="136525"/>
          </a:xfrm>
          <a:prstGeom prst="rect">
            <a:avLst/>
          </a:prstGeom>
          <a:solidFill>
            <a:srgbClr val="2B2A2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>
              <a:sym typeface="Calibri" panose="020F0502020204030204" charset="0"/>
            </a:endParaRPr>
          </a:p>
        </p:txBody>
      </p:sp>
      <p:sp>
        <p:nvSpPr>
          <p:cNvPr id="10247" name="文本框 6"/>
          <p:cNvSpPr txBox="1">
            <a:spLocks noChangeArrowheads="1"/>
          </p:cNvSpPr>
          <p:nvPr/>
        </p:nvSpPr>
        <p:spPr bwMode="auto">
          <a:xfrm>
            <a:off x="5059363" y="1449388"/>
            <a:ext cx="17446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1600">
                <a:latin typeface="方正舒体" panose="02010601030101010101" pitchFamily="2" charset="-122"/>
                <a:ea typeface="方正舒体" panose="02010601030101010101" pitchFamily="2" charset="-122"/>
              </a:rPr>
              <a:t>请输入文本</a:t>
            </a:r>
            <a:endParaRPr lang="en-US" altLang="zh-CN" sz="1600">
              <a:latin typeface="方正舒体" panose="02010601030101010101" pitchFamily="2" charset="-122"/>
              <a:ea typeface="方正舒体" panose="02010601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1600">
                <a:latin typeface="方正舒体" panose="02010601030101010101" pitchFamily="2" charset="-122"/>
                <a:ea typeface="方正舒体" panose="02010601030101010101" pitchFamily="2" charset="-122"/>
              </a:rPr>
              <a:t>请输入文本？</a:t>
            </a:r>
            <a:endParaRPr lang="zh-CN" altLang="en-US" sz="1600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248" name="椭圆形标注 7"/>
          <p:cNvSpPr>
            <a:spLocks noChangeArrowheads="1"/>
          </p:cNvSpPr>
          <p:nvPr/>
        </p:nvSpPr>
        <p:spPr bwMode="auto">
          <a:xfrm rot="642028">
            <a:off x="4772025" y="1050925"/>
            <a:ext cx="2060575" cy="1392238"/>
          </a:xfrm>
          <a:prstGeom prst="wedgeEllipseCallout">
            <a:avLst>
              <a:gd name="adj1" fmla="val -20833"/>
              <a:gd name="adj2" fmla="val 62500"/>
            </a:avLst>
          </a:prstGeom>
          <a:noFill/>
          <a:ln w="9525">
            <a:solidFill>
              <a:schemeClr val="tx1"/>
            </a:solidFill>
            <a:beve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zh-CN" altLang="en-US">
              <a:sym typeface="Calibri" panose="020F0502020204030204" charset="0"/>
            </a:endParaRPr>
          </a:p>
        </p:txBody>
      </p:sp>
      <p:sp>
        <p:nvSpPr>
          <p:cNvPr id="10249" name="MH_Others_1"/>
          <p:cNvSpPr txBox="1">
            <a:spLocks noChangeArrowheads="1"/>
          </p:cNvSpPr>
          <p:nvPr/>
        </p:nvSpPr>
        <p:spPr bwMode="auto">
          <a:xfrm>
            <a:off x="388938" y="1023938"/>
            <a:ext cx="3408362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200">
                <a:solidFill>
                  <a:srgbClr val="C0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研究结果讨论</a:t>
            </a:r>
            <a:endParaRPr lang="zh-CN" altLang="en-US" sz="3200">
              <a:solidFill>
                <a:srgbClr val="C0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0250" name="文本框 47"/>
          <p:cNvSpPr txBox="1">
            <a:spLocks noChangeArrowheads="1"/>
          </p:cNvSpPr>
          <p:nvPr/>
        </p:nvSpPr>
        <p:spPr bwMode="auto">
          <a:xfrm>
            <a:off x="6880225" y="2597150"/>
            <a:ext cx="4108450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eaLnBrk="0" fontAlgn="base" hangingPunct="0"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6D6D6D"/>
                </a:solidFill>
                <a:latin typeface="幼圆" panose="02010509060101010101" pitchFamily="49" charset="-122"/>
                <a:ea typeface="幼圆" panose="02010509060101010101" pitchFamily="49" charset="-122"/>
                <a:cs typeface="Tahoma" panose="020B0604030504040204" pitchFamily="34" charset="0"/>
              </a:rPr>
              <a:t>请在此处输入您的文本请在此输入您的文本</a:t>
            </a:r>
            <a:endParaRPr lang="en-US" altLang="zh-CN" sz="1400">
              <a:solidFill>
                <a:srgbClr val="6D6D6D"/>
              </a:solidFill>
              <a:latin typeface="幼圆" panose="02010509060101010101" pitchFamily="49" charset="-122"/>
              <a:ea typeface="幼圆" panose="02010509060101010101" pitchFamily="49" charset="-122"/>
              <a:cs typeface="Tahoma" panose="020B0604030504040204" pitchFamily="34" charset="0"/>
            </a:endParaRPr>
          </a:p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6D6D6D"/>
                </a:solidFill>
                <a:latin typeface="幼圆" panose="02010509060101010101" pitchFamily="49" charset="-122"/>
                <a:ea typeface="幼圆" panose="02010509060101010101" pitchFamily="49" charset="-122"/>
                <a:cs typeface="Tahoma" panose="020B0604030504040204" pitchFamily="34" charset="0"/>
              </a:rPr>
              <a:t>请在此处输入您的文本请在此输入您的文本</a:t>
            </a:r>
            <a:endParaRPr lang="en-US" altLang="zh-CN" sz="1400">
              <a:solidFill>
                <a:srgbClr val="6D6D6D"/>
              </a:solidFill>
              <a:latin typeface="幼圆" panose="02010509060101010101" pitchFamily="49" charset="-122"/>
              <a:ea typeface="幼圆" panose="02010509060101010101" pitchFamily="49" charset="-122"/>
              <a:cs typeface="Tahoma" panose="020B0604030504040204" pitchFamily="34" charset="0"/>
            </a:endParaRPr>
          </a:p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6D6D6D"/>
                </a:solidFill>
                <a:latin typeface="幼圆" panose="02010509060101010101" pitchFamily="49" charset="-122"/>
                <a:ea typeface="幼圆" panose="02010509060101010101" pitchFamily="49" charset="-122"/>
                <a:cs typeface="Tahoma" panose="020B0604030504040204" pitchFamily="34" charset="0"/>
              </a:rPr>
              <a:t>请在此处输入您的文本请在此输入您的文本</a:t>
            </a:r>
            <a:endParaRPr lang="en-US" altLang="zh-CN" sz="1400">
              <a:solidFill>
                <a:srgbClr val="6D6D6D"/>
              </a:solidFill>
              <a:latin typeface="幼圆" panose="02010509060101010101" pitchFamily="49" charset="-122"/>
              <a:ea typeface="幼圆" panose="02010509060101010101" pitchFamily="49" charset="-122"/>
              <a:cs typeface="Tahoma" panose="020B0604030504040204" pitchFamily="34" charset="0"/>
            </a:endParaRPr>
          </a:p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6D6D6D"/>
                </a:solidFill>
                <a:latin typeface="幼圆" panose="02010509060101010101" pitchFamily="49" charset="-122"/>
                <a:ea typeface="幼圆" panose="02010509060101010101" pitchFamily="49" charset="-122"/>
                <a:cs typeface="Tahoma" panose="020B0604030504040204" pitchFamily="34" charset="0"/>
              </a:rPr>
              <a:t>请在此处输入您的文本请在此输入您的文本</a:t>
            </a:r>
            <a:endParaRPr lang="en-US" altLang="zh-CN" sz="1400">
              <a:solidFill>
                <a:srgbClr val="6D6D6D"/>
              </a:solidFill>
              <a:latin typeface="幼圆" panose="02010509060101010101" pitchFamily="49" charset="-122"/>
              <a:ea typeface="幼圆" panose="02010509060101010101" pitchFamily="49" charset="-122"/>
              <a:cs typeface="Tahoma" panose="020B0604030504040204" pitchFamily="34" charset="0"/>
            </a:endParaRPr>
          </a:p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6D6D6D"/>
                </a:solidFill>
                <a:latin typeface="幼圆" panose="02010509060101010101" pitchFamily="49" charset="-122"/>
                <a:ea typeface="幼圆" panose="02010509060101010101" pitchFamily="49" charset="-122"/>
                <a:cs typeface="Tahoma" panose="020B0604030504040204" pitchFamily="34" charset="0"/>
              </a:rPr>
              <a:t>请在此处输入您的文本请在此输入您的文本</a:t>
            </a:r>
            <a:endParaRPr lang="en-US" altLang="zh-CN" sz="1400">
              <a:solidFill>
                <a:srgbClr val="6D6D6D"/>
              </a:solidFill>
              <a:latin typeface="幼圆" panose="02010509060101010101" pitchFamily="49" charset="-122"/>
              <a:ea typeface="幼圆" panose="02010509060101010101" pitchFamily="49" charset="-122"/>
              <a:cs typeface="Tahoma" panose="020B0604030504040204" pitchFamily="34" charset="0"/>
            </a:endParaRPr>
          </a:p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400">
              <a:solidFill>
                <a:srgbClr val="6D6D6D"/>
              </a:solidFill>
              <a:latin typeface="幼圆" panose="02010509060101010101" pitchFamily="49" charset="-122"/>
              <a:ea typeface="幼圆" panose="02010509060101010101" pitchFamily="49" charset="-122"/>
              <a:cs typeface="Tahoma" panose="020B0604030504040204" pitchFamily="34" charset="0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84700" y="50050"/>
            <a:ext cx="563474" cy="563474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89" y="29862"/>
            <a:ext cx="1801335" cy="61457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2" y="39523"/>
            <a:ext cx="605450" cy="584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A000120150204A03KPBG</Template>
  <TotalTime>0</TotalTime>
  <Words>1462</Words>
  <Application>WPS 演示</Application>
  <PresentationFormat>宽屏</PresentationFormat>
  <Paragraphs>313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9" baseType="lpstr">
      <vt:lpstr>Arial</vt:lpstr>
      <vt:lpstr>宋体</vt:lpstr>
      <vt:lpstr>Wingdings</vt:lpstr>
      <vt:lpstr>Calibri Light</vt:lpstr>
      <vt:lpstr>Calibri</vt:lpstr>
      <vt:lpstr>微软雅黑</vt:lpstr>
      <vt:lpstr>幼圆</vt:lpstr>
      <vt:lpstr>Arial Unicode MS</vt:lpstr>
      <vt:lpstr>华文琥珀</vt:lpstr>
      <vt:lpstr>黑体</vt:lpstr>
      <vt:lpstr>Tahoma</vt:lpstr>
      <vt:lpstr>Times New Roman</vt:lpstr>
      <vt:lpstr>方正舒体</vt:lpstr>
      <vt:lpstr>Arial Unicode MS</vt:lpstr>
      <vt:lpstr>华文细黑</vt:lpstr>
      <vt:lpstr>Impact</vt:lpstr>
      <vt:lpstr>新宋体</vt:lpstr>
      <vt:lpstr>Arial Black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PPTS</cp:keywords>
  <dc:description>PPTS</dc:description>
  <dc:subject>PPTS</dc:subject>
  <cp:category>PPTS</cp:category>
  <cp:lastModifiedBy>Administrator</cp:lastModifiedBy>
  <cp:revision>70</cp:revision>
  <dcterms:created xsi:type="dcterms:W3CDTF">2015-06-03T08:54:00Z</dcterms:created>
  <dcterms:modified xsi:type="dcterms:W3CDTF">2020-11-10T07:28:17Z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