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-312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365FB-B6F5-8093-7B77-A05F03F18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8EC121-91D8-9936-E8BE-187ACE48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4BD0B-7000-AE7F-0BE0-3E9BA37A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0F4EC-E154-9B85-1175-0A3CFA7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F00CB-453F-7443-529D-9AFAAD8F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9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C54F1-555E-C2AC-4F2C-13966C1E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AF1D7-3BCB-398F-0964-82BAEA0F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8F24F-1FAF-40AF-6916-C4C7C996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E749C-558A-6429-1A94-5896C70A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0FEF3-EC71-6EB7-C0E6-A35D95D3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EE59B-75DF-A46D-8F0C-D327152E4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6668B-CC34-8035-50E0-C1D99022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D9030-E014-83CD-F6BE-4D7379FD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7ECE8-52E5-997B-1AA1-834B79EE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BC252-2323-D44D-198D-67F314F3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DBB27-7950-03DE-409D-FA70D723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F6033-06DF-C9E8-D90D-C03E529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F61B1-7E48-A896-C5C7-15DFB086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58A81-511A-BAB6-EBB1-7E24DDAE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32ADF-DE02-4234-65D7-815569FF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0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5B1A-0BA3-D08E-1AC1-0EE381B0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524D1-BCD5-ECC9-8460-7C3034D06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888E7-E379-E496-FBB3-29CCD053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894DB-02B4-AC1D-C163-66C2ED8D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7266F-37DE-399D-2EE6-7F424C83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1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06BE5-0E31-D7A9-D156-4372FFE1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D217B-EF4D-B5E4-71D2-BAFFC4A56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F1FB7-5748-A9E9-6330-326F62A7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D2C5B-C94D-4C1D-CD0C-F4FD294E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70B72-2014-65C4-6636-94DB81BA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CC131-B38F-B8F8-03F0-34A834C3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0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02C00-7E8A-FB2D-77A0-43D1543B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75063-51E8-15AC-E2F8-3AF8A88F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80D36D-D7BF-3DCA-5616-FD1ABB66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A6EB6-DFC9-C706-2912-328A4779A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33D7E-A095-7AA6-1F6F-4CFF2B16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CBB478-441A-0CF8-99E2-00216809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A103B9-001E-10A9-ADFF-54D29D6E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66C7BD-E463-F7C1-620B-DDF3648C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2B59E-B071-1CA0-E457-AED1A528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A2AD22-A69B-3CE6-4A16-8DD4BC0D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F432D4-D76C-320A-E339-8F4C860E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8D819-0F58-05E3-1F40-29E5E8AC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2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523CC5-6386-BC99-F8D5-28C908F6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87CDA-D229-FB56-03B8-36C3D7F8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ED0E0-0B91-5DDD-579F-61C2DC4B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6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A4E7-179F-897A-8597-3C86EF26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9E6FA-BB62-3184-6163-5F742E92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5A8B0-6D7B-0C77-3C09-0C37FA011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B4791A-F2AC-4D80-D132-9D05634D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42C77-89D5-E310-5226-7895C0E5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1DDD03-F93C-CAB8-4894-861135E9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3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88034-3475-504F-E4BA-79F846EF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A54367-6D57-3A0E-880D-EB1DB622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31836-0540-D855-BBC9-EB25FAA58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88668-7EC8-6C5B-4435-B6C3AF12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285FE-59C0-30D3-F849-D9F2A841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202E7-256E-E68B-E84A-86AED822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3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CCC762-BE4E-CE8D-ADF5-72D7513A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DDB905-C196-B0A7-46AC-D8EC5E402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12A81-EBBD-C1E3-5C2D-BC0899E3D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AA32-D3CB-4F98-85DF-0F669FAA1CC3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F6D47-E7E2-6FFD-5146-2910840CF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12272-7D8E-E896-837A-B87890116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B3D2-C183-48E0-AE9B-7B71F6B82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9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851211-03F9-9CC9-B005-16F85899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40" t="8128" r="26042" b="22646"/>
          <a:stretch/>
        </p:blipFill>
        <p:spPr>
          <a:xfrm>
            <a:off x="6855353" y="1642374"/>
            <a:ext cx="5278668" cy="5230590"/>
          </a:xfrm>
          <a:prstGeom prst="rect">
            <a:avLst/>
          </a:prstGeom>
        </p:spPr>
      </p:pic>
      <p:sp>
        <p:nvSpPr>
          <p:cNvPr id="6" name="圆柱体 5">
            <a:extLst>
              <a:ext uri="{FF2B5EF4-FFF2-40B4-BE49-F238E27FC236}">
                <a16:creationId xmlns:a16="http://schemas.microsoft.com/office/drawing/2014/main" id="{56657750-8DBD-3F14-A91F-960510D0D2A2}"/>
              </a:ext>
            </a:extLst>
          </p:cNvPr>
          <p:cNvSpPr/>
          <p:nvPr/>
        </p:nvSpPr>
        <p:spPr>
          <a:xfrm>
            <a:off x="611473" y="5642556"/>
            <a:ext cx="525440" cy="825689"/>
          </a:xfrm>
          <a:prstGeom prst="can">
            <a:avLst>
              <a:gd name="adj" fmla="val 2638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圆柱体 7">
            <a:extLst>
              <a:ext uri="{FF2B5EF4-FFF2-40B4-BE49-F238E27FC236}">
                <a16:creationId xmlns:a16="http://schemas.microsoft.com/office/drawing/2014/main" id="{95F72BC5-9AFF-220F-90BC-F3148C6AF94D}"/>
              </a:ext>
            </a:extLst>
          </p:cNvPr>
          <p:cNvSpPr/>
          <p:nvPr/>
        </p:nvSpPr>
        <p:spPr>
          <a:xfrm rot="6043893">
            <a:off x="1556560" y="4121700"/>
            <a:ext cx="474262" cy="866633"/>
          </a:xfrm>
          <a:prstGeom prst="can">
            <a:avLst>
              <a:gd name="adj" fmla="val 913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4502BB12-DFDD-BE61-472B-C155C716038A}"/>
              </a:ext>
            </a:extLst>
          </p:cNvPr>
          <p:cNvSpPr/>
          <p:nvPr/>
        </p:nvSpPr>
        <p:spPr>
          <a:xfrm rot="14968238">
            <a:off x="4249848" y="1927075"/>
            <a:ext cx="474262" cy="917542"/>
          </a:xfrm>
          <a:prstGeom prst="can">
            <a:avLst>
              <a:gd name="adj" fmla="val 7263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445AA723-B7B8-B46A-DF15-18EB5053E794}"/>
              </a:ext>
            </a:extLst>
          </p:cNvPr>
          <p:cNvSpPr/>
          <p:nvPr/>
        </p:nvSpPr>
        <p:spPr>
          <a:xfrm rot="17716187" flipV="1">
            <a:off x="5458169" y="2507424"/>
            <a:ext cx="399964" cy="820602"/>
          </a:xfrm>
          <a:prstGeom prst="can">
            <a:avLst>
              <a:gd name="adj" fmla="val 301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柱体 45">
            <a:extLst>
              <a:ext uri="{FF2B5EF4-FFF2-40B4-BE49-F238E27FC236}">
                <a16:creationId xmlns:a16="http://schemas.microsoft.com/office/drawing/2014/main" id="{B3087CD6-91D5-96A8-144B-95B68624693C}"/>
              </a:ext>
            </a:extLst>
          </p:cNvPr>
          <p:cNvSpPr/>
          <p:nvPr/>
        </p:nvSpPr>
        <p:spPr>
          <a:xfrm rot="17786449" flipV="1">
            <a:off x="2918691" y="1339379"/>
            <a:ext cx="399964" cy="820602"/>
          </a:xfrm>
          <a:prstGeom prst="can">
            <a:avLst>
              <a:gd name="adj" fmla="val 301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F3C48473-35A3-FCDC-3816-4FD5AC74F820}"/>
              </a:ext>
            </a:extLst>
          </p:cNvPr>
          <p:cNvCxnSpPr>
            <a:cxnSpLocks/>
          </p:cNvCxnSpPr>
          <p:nvPr/>
        </p:nvCxnSpPr>
        <p:spPr>
          <a:xfrm>
            <a:off x="1814038" y="1160211"/>
            <a:ext cx="4366923" cy="20000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F122FE1-554A-B377-98C2-82952FA95B9A}"/>
              </a:ext>
            </a:extLst>
          </p:cNvPr>
          <p:cNvCxnSpPr>
            <a:cxnSpLocks/>
          </p:cNvCxnSpPr>
          <p:nvPr/>
        </p:nvCxnSpPr>
        <p:spPr>
          <a:xfrm flipV="1">
            <a:off x="874193" y="5162677"/>
            <a:ext cx="0" cy="89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7A0DD4C-7E63-18BB-8E36-921AB8EC8BBE}"/>
              </a:ext>
            </a:extLst>
          </p:cNvPr>
          <p:cNvCxnSpPr>
            <a:cxnSpLocks/>
          </p:cNvCxnSpPr>
          <p:nvPr/>
        </p:nvCxnSpPr>
        <p:spPr>
          <a:xfrm flipV="1">
            <a:off x="874971" y="6053656"/>
            <a:ext cx="727002" cy="1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6F3CC92-4C76-5EBD-BB4C-947525BFD29B}"/>
              </a:ext>
            </a:extLst>
          </p:cNvPr>
          <p:cNvCxnSpPr>
            <a:cxnSpLocks/>
          </p:cNvCxnSpPr>
          <p:nvPr/>
        </p:nvCxnSpPr>
        <p:spPr>
          <a:xfrm flipV="1">
            <a:off x="2032156" y="4250239"/>
            <a:ext cx="318040" cy="108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0FAEC3A-E1D8-16C4-6FE1-0BA4565916D1}"/>
              </a:ext>
            </a:extLst>
          </p:cNvPr>
          <p:cNvCxnSpPr>
            <a:cxnSpLocks/>
          </p:cNvCxnSpPr>
          <p:nvPr/>
        </p:nvCxnSpPr>
        <p:spPr>
          <a:xfrm>
            <a:off x="2008379" y="4609088"/>
            <a:ext cx="377299" cy="120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24CB7EA-3CE0-802B-D6AC-401BF383A41E}"/>
              </a:ext>
            </a:extLst>
          </p:cNvPr>
          <p:cNvCxnSpPr>
            <a:cxnSpLocks/>
          </p:cNvCxnSpPr>
          <p:nvPr/>
        </p:nvCxnSpPr>
        <p:spPr>
          <a:xfrm>
            <a:off x="1812330" y="1163673"/>
            <a:ext cx="685537" cy="307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C41F5D3-EA0F-FDF5-0E1E-5B87A2F8D692}"/>
                  </a:ext>
                </a:extLst>
              </p:cNvPr>
              <p:cNvSpPr txBox="1"/>
              <p:nvPr/>
            </p:nvSpPr>
            <p:spPr>
              <a:xfrm>
                <a:off x="39244" y="5162677"/>
                <a:ext cx="892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C41F5D3-EA0F-FDF5-0E1E-5B87A2F8D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4" y="5162677"/>
                <a:ext cx="89233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20BE58C-ABDE-CA4B-64B5-711F38C6390D}"/>
                  </a:ext>
                </a:extLst>
              </p:cNvPr>
              <p:cNvSpPr txBox="1"/>
              <p:nvPr/>
            </p:nvSpPr>
            <p:spPr>
              <a:xfrm>
                <a:off x="1195056" y="6027377"/>
                <a:ext cx="898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20BE58C-ABDE-CA4B-64B5-711F38C63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56" y="6027377"/>
                <a:ext cx="89871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964B81-CC01-F423-A7EF-61543D44227E}"/>
                  </a:ext>
                </a:extLst>
              </p:cNvPr>
              <p:cNvSpPr txBox="1"/>
              <p:nvPr/>
            </p:nvSpPr>
            <p:spPr>
              <a:xfrm>
                <a:off x="2092283" y="3925222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964B81-CC01-F423-A7EF-61543D442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283" y="3925222"/>
                <a:ext cx="362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F8255F3-BEEF-6B03-4137-4D0F2B7EC7E8}"/>
              </a:ext>
            </a:extLst>
          </p:cNvPr>
          <p:cNvCxnSpPr>
            <a:cxnSpLocks/>
          </p:cNvCxnSpPr>
          <p:nvPr/>
        </p:nvCxnSpPr>
        <p:spPr>
          <a:xfrm flipV="1">
            <a:off x="4532592" y="1515216"/>
            <a:ext cx="14049" cy="910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75639C7-1F2A-5D64-0A18-1F083B20FC17}"/>
              </a:ext>
            </a:extLst>
          </p:cNvPr>
          <p:cNvCxnSpPr>
            <a:cxnSpLocks/>
          </p:cNvCxnSpPr>
          <p:nvPr/>
        </p:nvCxnSpPr>
        <p:spPr>
          <a:xfrm>
            <a:off x="4532592" y="2403787"/>
            <a:ext cx="520412" cy="23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C559B7B-A208-B077-F2BD-4DBC83C632A7}"/>
              </a:ext>
            </a:extLst>
          </p:cNvPr>
          <p:cNvCxnSpPr>
            <a:cxnSpLocks/>
          </p:cNvCxnSpPr>
          <p:nvPr/>
        </p:nvCxnSpPr>
        <p:spPr>
          <a:xfrm flipV="1">
            <a:off x="1814038" y="457384"/>
            <a:ext cx="0" cy="706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AAA7972-0A36-C59D-234E-2317B17F20E3}"/>
              </a:ext>
            </a:extLst>
          </p:cNvPr>
          <p:cNvCxnSpPr>
            <a:cxnSpLocks/>
          </p:cNvCxnSpPr>
          <p:nvPr/>
        </p:nvCxnSpPr>
        <p:spPr>
          <a:xfrm flipV="1">
            <a:off x="4510406" y="2084641"/>
            <a:ext cx="888451" cy="319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ECEDB63-FEBE-D8B9-3CE4-43FA2CD1DC20}"/>
              </a:ext>
            </a:extLst>
          </p:cNvPr>
          <p:cNvSpPr txBox="1"/>
          <p:nvPr/>
        </p:nvSpPr>
        <p:spPr>
          <a:xfrm>
            <a:off x="1112678" y="52089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150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C523D6-AAA1-F8EA-C530-C2B8588366AC}"/>
                  </a:ext>
                </a:extLst>
              </p:cNvPr>
              <p:cNvSpPr txBox="1"/>
              <p:nvPr/>
            </p:nvSpPr>
            <p:spPr>
              <a:xfrm>
                <a:off x="2111797" y="4684022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3C523D6-AAA1-F8EA-C530-C2B858836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797" y="4684022"/>
                <a:ext cx="3629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柱体 28">
            <a:extLst>
              <a:ext uri="{FF2B5EF4-FFF2-40B4-BE49-F238E27FC236}">
                <a16:creationId xmlns:a16="http://schemas.microsoft.com/office/drawing/2014/main" id="{73EFDC20-F382-ED22-2D95-C00B8658E271}"/>
              </a:ext>
            </a:extLst>
          </p:cNvPr>
          <p:cNvSpPr/>
          <p:nvPr/>
        </p:nvSpPr>
        <p:spPr>
          <a:xfrm rot="6404682">
            <a:off x="1556560" y="2268069"/>
            <a:ext cx="474262" cy="866633"/>
          </a:xfrm>
          <a:prstGeom prst="can">
            <a:avLst>
              <a:gd name="adj" fmla="val 9136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7DFD28-1A0C-0E73-FD2D-FBF300AF3DC3}"/>
              </a:ext>
            </a:extLst>
          </p:cNvPr>
          <p:cNvCxnSpPr>
            <a:cxnSpLocks/>
          </p:cNvCxnSpPr>
          <p:nvPr/>
        </p:nvCxnSpPr>
        <p:spPr>
          <a:xfrm>
            <a:off x="2008379" y="2801669"/>
            <a:ext cx="348537" cy="137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4BAA873-0D3D-CA70-6C25-09B4561EACC8}"/>
                  </a:ext>
                </a:extLst>
              </p:cNvPr>
              <p:cNvSpPr txBox="1"/>
              <p:nvPr/>
            </p:nvSpPr>
            <p:spPr>
              <a:xfrm>
                <a:off x="1420498" y="1742108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4BAA873-0D3D-CA70-6C25-09B4561E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98" y="1742108"/>
                <a:ext cx="362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AB27638-8827-4095-0687-6E9177E30D5F}"/>
                  </a:ext>
                </a:extLst>
              </p:cNvPr>
              <p:cNvSpPr txBox="1"/>
              <p:nvPr/>
            </p:nvSpPr>
            <p:spPr>
              <a:xfrm>
                <a:off x="2095477" y="2830545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AB27638-8827-4095-0687-6E9177E30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477" y="2830545"/>
                <a:ext cx="36295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EF1180F-8682-4D2E-66F2-E4B5CAEA6A22}"/>
              </a:ext>
            </a:extLst>
          </p:cNvPr>
          <p:cNvCxnSpPr>
            <a:cxnSpLocks/>
          </p:cNvCxnSpPr>
          <p:nvPr/>
        </p:nvCxnSpPr>
        <p:spPr>
          <a:xfrm flipV="1">
            <a:off x="2448589" y="4564603"/>
            <a:ext cx="3" cy="1500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AF348BA-2008-AC1F-F8B6-6AB0CBAC4B8F}"/>
              </a:ext>
            </a:extLst>
          </p:cNvPr>
          <p:cNvSpPr txBox="1"/>
          <p:nvPr/>
        </p:nvSpPr>
        <p:spPr>
          <a:xfrm>
            <a:off x="2406033" y="516314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445</a:t>
            </a:r>
            <a:endParaRPr lang="zh-CN" altLang="en-US" sz="1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11C1FED-5521-CEEC-D429-8817162A29C3}"/>
              </a:ext>
            </a:extLst>
          </p:cNvPr>
          <p:cNvCxnSpPr>
            <a:cxnSpLocks/>
          </p:cNvCxnSpPr>
          <p:nvPr/>
        </p:nvCxnSpPr>
        <p:spPr>
          <a:xfrm flipV="1">
            <a:off x="2443527" y="2708605"/>
            <a:ext cx="5062" cy="1855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3B60E89-ECF5-E200-CD47-53B617E89D26}"/>
              </a:ext>
            </a:extLst>
          </p:cNvPr>
          <p:cNvSpPr txBox="1"/>
          <p:nvPr/>
        </p:nvSpPr>
        <p:spPr>
          <a:xfrm>
            <a:off x="2406033" y="3691281"/>
            <a:ext cx="4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900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30FB1C-1C5F-0079-C427-E19890D486AA}"/>
              </a:ext>
            </a:extLst>
          </p:cNvPr>
          <p:cNvSpPr txBox="1"/>
          <p:nvPr/>
        </p:nvSpPr>
        <p:spPr>
          <a:xfrm>
            <a:off x="757332" y="1776864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150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E2972EC-88CA-61AE-B792-E78FE4364DB7}"/>
              </a:ext>
            </a:extLst>
          </p:cNvPr>
          <p:cNvCxnSpPr>
            <a:cxnSpLocks/>
          </p:cNvCxnSpPr>
          <p:nvPr/>
        </p:nvCxnSpPr>
        <p:spPr>
          <a:xfrm>
            <a:off x="3073252" y="1736835"/>
            <a:ext cx="749454" cy="33775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E431085-1F35-DA56-399A-6B620CE7234D}"/>
              </a:ext>
            </a:extLst>
          </p:cNvPr>
          <p:cNvCxnSpPr>
            <a:cxnSpLocks/>
          </p:cNvCxnSpPr>
          <p:nvPr/>
        </p:nvCxnSpPr>
        <p:spPr>
          <a:xfrm flipV="1">
            <a:off x="1795523" y="1844355"/>
            <a:ext cx="15531" cy="739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951CBDA-885A-F1E2-C1F9-375035DEE401}"/>
                  </a:ext>
                </a:extLst>
              </p:cNvPr>
              <p:cNvSpPr txBox="1"/>
              <p:nvPr/>
            </p:nvSpPr>
            <p:spPr>
              <a:xfrm>
                <a:off x="1412055" y="298919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951CBDA-885A-F1E2-C1F9-375035DE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055" y="298919"/>
                <a:ext cx="3629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4D57C76-A1B8-F23B-37ED-7349F3BF264F}"/>
                  </a:ext>
                </a:extLst>
              </p:cNvPr>
              <p:cNvSpPr txBox="1"/>
              <p:nvPr/>
            </p:nvSpPr>
            <p:spPr>
              <a:xfrm>
                <a:off x="2412886" y="1132705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44D57C76-A1B8-F23B-37ED-7349F3BF2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886" y="1132705"/>
                <a:ext cx="3629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B2A005C-FC3E-E8C6-E824-8B6215B5D656}"/>
              </a:ext>
            </a:extLst>
          </p:cNvPr>
          <p:cNvCxnSpPr>
            <a:cxnSpLocks/>
          </p:cNvCxnSpPr>
          <p:nvPr/>
        </p:nvCxnSpPr>
        <p:spPr>
          <a:xfrm flipV="1">
            <a:off x="3073252" y="1046731"/>
            <a:ext cx="0" cy="70294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79A671F-0D9D-0EED-5D48-22EB83A4767D}"/>
                  </a:ext>
                </a:extLst>
              </p:cNvPr>
              <p:cNvSpPr txBox="1"/>
              <p:nvPr/>
            </p:nvSpPr>
            <p:spPr>
              <a:xfrm>
                <a:off x="3558003" y="1702339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379A671F-0D9D-0EED-5D48-22EB83A4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003" y="1702339"/>
                <a:ext cx="36295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D8E83CB-8209-8F43-D693-923F34F931D5}"/>
                  </a:ext>
                </a:extLst>
              </p:cNvPr>
              <p:cNvSpPr txBox="1"/>
              <p:nvPr/>
            </p:nvSpPr>
            <p:spPr>
              <a:xfrm>
                <a:off x="3042610" y="868107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D8E83CB-8209-8F43-D693-923F34F9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610" y="868107"/>
                <a:ext cx="36295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7078C83-10AE-485C-AF92-27A333C5F606}"/>
                  </a:ext>
                </a:extLst>
              </p:cNvPr>
              <p:cNvSpPr txBox="1"/>
              <p:nvPr/>
            </p:nvSpPr>
            <p:spPr>
              <a:xfrm>
                <a:off x="4995745" y="1759406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7078C83-10AE-485C-AF92-27A333C5F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745" y="1759406"/>
                <a:ext cx="3629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6E4E3BF-165F-06FC-3CD6-F0180D0DF7A6}"/>
                  </a:ext>
                </a:extLst>
              </p:cNvPr>
              <p:cNvSpPr txBox="1"/>
              <p:nvPr/>
            </p:nvSpPr>
            <p:spPr>
              <a:xfrm>
                <a:off x="4176665" y="1408470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6E4E3BF-165F-06FC-3CD6-F0180D0DF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665" y="1408470"/>
                <a:ext cx="362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C782329-4255-F198-B562-80305FA44355}"/>
                  </a:ext>
                </a:extLst>
              </p:cNvPr>
              <p:cNvSpPr txBox="1"/>
              <p:nvPr/>
            </p:nvSpPr>
            <p:spPr>
              <a:xfrm>
                <a:off x="4796039" y="2525122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C782329-4255-F198-B562-80305FA44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039" y="2525122"/>
                <a:ext cx="3629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30C5D2D-4542-F956-7A1C-782F4176B0E8}"/>
              </a:ext>
            </a:extLst>
          </p:cNvPr>
          <p:cNvCxnSpPr>
            <a:cxnSpLocks/>
          </p:cNvCxnSpPr>
          <p:nvPr/>
        </p:nvCxnSpPr>
        <p:spPr>
          <a:xfrm>
            <a:off x="4537406" y="2370348"/>
            <a:ext cx="1237" cy="674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9E202F2-CE47-1076-344E-2DD54325C6DD}"/>
                  </a:ext>
                </a:extLst>
              </p:cNvPr>
              <p:cNvSpPr txBox="1"/>
              <p:nvPr/>
            </p:nvSpPr>
            <p:spPr>
              <a:xfrm>
                <a:off x="4209416" y="2868638"/>
                <a:ext cx="47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49E202F2-CE47-1076-344E-2DD54325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16" y="2868638"/>
                <a:ext cx="47670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A9F97C1-BE9D-C6D0-3759-15CB99D246E7}"/>
              </a:ext>
            </a:extLst>
          </p:cNvPr>
          <p:cNvCxnSpPr>
            <a:cxnSpLocks/>
          </p:cNvCxnSpPr>
          <p:nvPr/>
        </p:nvCxnSpPr>
        <p:spPr>
          <a:xfrm>
            <a:off x="5978341" y="3057590"/>
            <a:ext cx="649078" cy="293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5A36466-5797-1A32-476B-845548406000}"/>
              </a:ext>
            </a:extLst>
          </p:cNvPr>
          <p:cNvCxnSpPr>
            <a:cxnSpLocks/>
          </p:cNvCxnSpPr>
          <p:nvPr/>
        </p:nvCxnSpPr>
        <p:spPr>
          <a:xfrm>
            <a:off x="5964783" y="3054708"/>
            <a:ext cx="0" cy="746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C2E5751-6603-E602-9C78-B2447BEDFA96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1775009" y="4555017"/>
            <a:ext cx="18684" cy="149297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3B433A6-DC4C-B51F-31EC-2BB4952639C8}"/>
              </a:ext>
            </a:extLst>
          </p:cNvPr>
          <p:cNvCxnSpPr>
            <a:cxnSpLocks/>
          </p:cNvCxnSpPr>
          <p:nvPr/>
        </p:nvCxnSpPr>
        <p:spPr>
          <a:xfrm>
            <a:off x="1775006" y="6054094"/>
            <a:ext cx="673583" cy="13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8A2E79A-917D-C322-44E0-0F4046876321}"/>
              </a:ext>
            </a:extLst>
          </p:cNvPr>
          <p:cNvCxnSpPr>
            <a:cxnSpLocks/>
          </p:cNvCxnSpPr>
          <p:nvPr/>
        </p:nvCxnSpPr>
        <p:spPr>
          <a:xfrm>
            <a:off x="1793691" y="2709788"/>
            <a:ext cx="0" cy="185363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0A15D7C6-EBBB-5C16-69C2-8F04B0857A1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793693" y="1163673"/>
            <a:ext cx="25172" cy="153771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61C16ACC-898B-543C-C806-BA97BCD084AF}"/>
              </a:ext>
            </a:extLst>
          </p:cNvPr>
          <p:cNvCxnSpPr>
            <a:cxnSpLocks/>
          </p:cNvCxnSpPr>
          <p:nvPr/>
        </p:nvCxnSpPr>
        <p:spPr>
          <a:xfrm flipH="1">
            <a:off x="1136598" y="1163673"/>
            <a:ext cx="682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8C0ECF3-C901-D914-76A9-45B32E1AE6A3}"/>
              </a:ext>
            </a:extLst>
          </p:cNvPr>
          <p:cNvCxnSpPr>
            <a:cxnSpLocks/>
          </p:cNvCxnSpPr>
          <p:nvPr/>
        </p:nvCxnSpPr>
        <p:spPr>
          <a:xfrm flipV="1">
            <a:off x="1172611" y="1158939"/>
            <a:ext cx="8995" cy="1543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7645C56-2B54-3056-EB1D-0584646A7640}"/>
              </a:ext>
            </a:extLst>
          </p:cNvPr>
          <p:cNvCxnSpPr>
            <a:cxnSpLocks/>
          </p:cNvCxnSpPr>
          <p:nvPr/>
        </p:nvCxnSpPr>
        <p:spPr>
          <a:xfrm flipH="1">
            <a:off x="868621" y="5470074"/>
            <a:ext cx="9148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A7C25E7-4A7F-43C9-A6A1-2804500D11D0}"/>
                  </a:ext>
                </a:extLst>
              </p:cNvPr>
              <p:cNvSpPr txBox="1"/>
              <p:nvPr/>
            </p:nvSpPr>
            <p:spPr>
              <a:xfrm>
                <a:off x="6370309" y="3283025"/>
                <a:ext cx="362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A7C25E7-4A7F-43C9-A6A1-2804500D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09" y="3283025"/>
                <a:ext cx="36295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67806AC8-6B0E-5F74-167B-BA1BFCA7DFFB}"/>
                  </a:ext>
                </a:extLst>
              </p:cNvPr>
              <p:cNvSpPr txBox="1"/>
              <p:nvPr/>
            </p:nvSpPr>
            <p:spPr>
              <a:xfrm>
                <a:off x="5562222" y="3584281"/>
                <a:ext cx="47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67806AC8-6B0E-5F74-167B-BA1BFCA7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22" y="3584281"/>
                <a:ext cx="47670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ABD1C02-EA60-F449-A492-6C767DBAE0A2}"/>
              </a:ext>
            </a:extLst>
          </p:cNvPr>
          <p:cNvCxnSpPr>
            <a:cxnSpLocks/>
          </p:cNvCxnSpPr>
          <p:nvPr/>
        </p:nvCxnSpPr>
        <p:spPr>
          <a:xfrm>
            <a:off x="3268380" y="629170"/>
            <a:ext cx="2730369" cy="12370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C03EB9A2-29F5-E516-1A41-4B8108F60EAE}"/>
              </a:ext>
            </a:extLst>
          </p:cNvPr>
          <p:cNvCxnSpPr>
            <a:cxnSpLocks/>
          </p:cNvCxnSpPr>
          <p:nvPr/>
        </p:nvCxnSpPr>
        <p:spPr>
          <a:xfrm flipH="1">
            <a:off x="4497329" y="1839307"/>
            <a:ext cx="1585136" cy="5860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E5E493A6-4698-EA02-A561-048CDA5A8C35}"/>
              </a:ext>
            </a:extLst>
          </p:cNvPr>
          <p:cNvCxnSpPr>
            <a:cxnSpLocks/>
          </p:cNvCxnSpPr>
          <p:nvPr/>
        </p:nvCxnSpPr>
        <p:spPr>
          <a:xfrm flipV="1">
            <a:off x="1822235" y="586168"/>
            <a:ext cx="1611690" cy="58849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78767DF3-B0C7-2209-189D-DD7F02C042D5}"/>
              </a:ext>
            </a:extLst>
          </p:cNvPr>
          <p:cNvSpPr txBox="1"/>
          <p:nvPr/>
        </p:nvSpPr>
        <p:spPr>
          <a:xfrm>
            <a:off x="4102808" y="1104407"/>
            <a:ext cx="4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938</a:t>
            </a:r>
            <a:endParaRPr lang="zh-CN" altLang="en-US" sz="1400" dirty="0"/>
          </a:p>
        </p:txBody>
      </p: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DC4BD6A-E6F4-CBB9-B0D8-26729FEEF871}"/>
              </a:ext>
            </a:extLst>
          </p:cNvPr>
          <p:cNvCxnSpPr>
            <a:cxnSpLocks/>
          </p:cNvCxnSpPr>
          <p:nvPr/>
        </p:nvCxnSpPr>
        <p:spPr>
          <a:xfrm flipH="1" flipV="1">
            <a:off x="5998749" y="1887005"/>
            <a:ext cx="1397179" cy="673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F4FD6755-DEAD-F0E4-264F-5FAA3C02E3A3}"/>
              </a:ext>
            </a:extLst>
          </p:cNvPr>
          <p:cNvCxnSpPr>
            <a:cxnSpLocks/>
          </p:cNvCxnSpPr>
          <p:nvPr/>
        </p:nvCxnSpPr>
        <p:spPr>
          <a:xfrm flipH="1">
            <a:off x="5942539" y="2566688"/>
            <a:ext cx="1383779" cy="4951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97B96BD-4BA9-DDDA-1DB8-CB6C667051FD}"/>
              </a:ext>
            </a:extLst>
          </p:cNvPr>
          <p:cNvSpPr txBox="1"/>
          <p:nvPr/>
        </p:nvSpPr>
        <p:spPr>
          <a:xfrm>
            <a:off x="6183945" y="2067210"/>
            <a:ext cx="46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200</a:t>
            </a:r>
            <a:endParaRPr lang="zh-CN" altLang="en-US" sz="1400" dirty="0"/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1A0178B6-82A3-4CF7-39A4-367A01D48CFE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1793693" y="4555017"/>
            <a:ext cx="649834" cy="1537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DF64D098-66A8-F981-6051-1B368F95A36B}"/>
              </a:ext>
            </a:extLst>
          </p:cNvPr>
          <p:cNvCxnSpPr>
            <a:cxnSpLocks/>
          </p:cNvCxnSpPr>
          <p:nvPr/>
        </p:nvCxnSpPr>
        <p:spPr>
          <a:xfrm flipH="1">
            <a:off x="1195056" y="2701386"/>
            <a:ext cx="125803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8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CC674-BE63-70B7-5777-DCD93ECEC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F46C65-F927-8B94-E09F-818C09A6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47071" y="11906"/>
            <a:ext cx="8631149" cy="6834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38209012-5411-24F3-75EE-7921BF691E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459882"/>
                  </p:ext>
                </p:extLst>
              </p:nvPr>
            </p:nvGraphicFramePr>
            <p:xfrm>
              <a:off x="7274995" y="3484105"/>
              <a:ext cx="4826000" cy="2951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5200">
                      <a:extLst>
                        <a:ext uri="{9D8B030D-6E8A-4147-A177-3AD203B41FA5}">
                          <a16:colId xmlns:a16="http://schemas.microsoft.com/office/drawing/2014/main" val="706906784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844749898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1488008300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7641976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3898516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关节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α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870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10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(0°)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615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(90°)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182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(0°)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9128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(0°)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938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521613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(180°)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62975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6-TCP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(0°)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9006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38209012-5411-24F3-75EE-7921BF691E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3459882"/>
                  </p:ext>
                </p:extLst>
              </p:nvPr>
            </p:nvGraphicFramePr>
            <p:xfrm>
              <a:off x="7274995" y="3484105"/>
              <a:ext cx="4826000" cy="2951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5200">
                      <a:extLst>
                        <a:ext uri="{9D8B030D-6E8A-4147-A177-3AD203B41FA5}">
                          <a16:colId xmlns:a16="http://schemas.microsoft.com/office/drawing/2014/main" val="706906784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844749898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1488008300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276419767"/>
                        </a:ext>
                      </a:extLst>
                    </a:gridCol>
                    <a:gridCol w="965200">
                      <a:extLst>
                        <a:ext uri="{9D8B030D-6E8A-4147-A177-3AD203B41FA5}">
                          <a16:colId xmlns:a16="http://schemas.microsoft.com/office/drawing/2014/main" val="38985162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关节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θ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α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870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710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266" t="-208197" r="-303797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445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615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266" t="-308197" r="-303797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182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266" t="-408197" r="-303797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91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266" t="-516667" r="-30379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938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55216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266" t="-616667" r="-303797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90°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2629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6-TCP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266" t="-716667" r="-30379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9006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C4F70F8A-9052-CBA7-5734-CC1346F64B08}"/>
              </a:ext>
            </a:extLst>
          </p:cNvPr>
          <p:cNvSpPr txBox="1"/>
          <p:nvPr/>
        </p:nvSpPr>
        <p:spPr>
          <a:xfrm>
            <a:off x="8424393" y="639984"/>
            <a:ext cx="252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IRB 2600 ID-8/2.00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99CA7-2C23-63D5-1457-F74C6ECA8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979" y="1237439"/>
            <a:ext cx="4370616" cy="1931989"/>
          </a:xfrm>
          <a:prstGeom prst="rect">
            <a:avLst/>
          </a:prstGeom>
        </p:spPr>
      </p:pic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9A5D8207-E06D-9D55-FC99-1564F1803975}"/>
              </a:ext>
            </a:extLst>
          </p:cNvPr>
          <p:cNvGrpSpPr/>
          <p:nvPr/>
        </p:nvGrpSpPr>
        <p:grpSpPr>
          <a:xfrm>
            <a:off x="39244" y="298919"/>
            <a:ext cx="7356684" cy="6169326"/>
            <a:chOff x="39244" y="298919"/>
            <a:chExt cx="7356684" cy="6169326"/>
          </a:xfrm>
        </p:grpSpPr>
        <p:sp>
          <p:nvSpPr>
            <p:cNvPr id="255" name="圆柱体 254">
              <a:extLst>
                <a:ext uri="{FF2B5EF4-FFF2-40B4-BE49-F238E27FC236}">
                  <a16:creationId xmlns:a16="http://schemas.microsoft.com/office/drawing/2014/main" id="{563B01EB-901E-3AAB-52B3-7E98BB2EE89F}"/>
                </a:ext>
              </a:extLst>
            </p:cNvPr>
            <p:cNvSpPr/>
            <p:nvPr/>
          </p:nvSpPr>
          <p:spPr>
            <a:xfrm>
              <a:off x="611473" y="5642556"/>
              <a:ext cx="525440" cy="825689"/>
            </a:xfrm>
            <a:prstGeom prst="can">
              <a:avLst>
                <a:gd name="adj" fmla="val 26381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6" name="圆柱体 255">
              <a:extLst>
                <a:ext uri="{FF2B5EF4-FFF2-40B4-BE49-F238E27FC236}">
                  <a16:creationId xmlns:a16="http://schemas.microsoft.com/office/drawing/2014/main" id="{22D8880C-8423-EAC8-9B4E-A0DD2F402BE5}"/>
                </a:ext>
              </a:extLst>
            </p:cNvPr>
            <p:cNvSpPr/>
            <p:nvPr/>
          </p:nvSpPr>
          <p:spPr>
            <a:xfrm rot="6043893">
              <a:off x="1556560" y="4121700"/>
              <a:ext cx="474262" cy="866633"/>
            </a:xfrm>
            <a:prstGeom prst="can">
              <a:avLst>
                <a:gd name="adj" fmla="val 9136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圆柱体 256">
              <a:extLst>
                <a:ext uri="{FF2B5EF4-FFF2-40B4-BE49-F238E27FC236}">
                  <a16:creationId xmlns:a16="http://schemas.microsoft.com/office/drawing/2014/main" id="{6725B94A-6836-249E-F43A-302B1929EACA}"/>
                </a:ext>
              </a:extLst>
            </p:cNvPr>
            <p:cNvSpPr/>
            <p:nvPr/>
          </p:nvSpPr>
          <p:spPr>
            <a:xfrm rot="14968238">
              <a:off x="4249848" y="1927075"/>
              <a:ext cx="474262" cy="917542"/>
            </a:xfrm>
            <a:prstGeom prst="can">
              <a:avLst>
                <a:gd name="adj" fmla="val 7263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圆柱体 257">
              <a:extLst>
                <a:ext uri="{FF2B5EF4-FFF2-40B4-BE49-F238E27FC236}">
                  <a16:creationId xmlns:a16="http://schemas.microsoft.com/office/drawing/2014/main" id="{4FE1C5DE-4FAF-5065-7719-4F4ACE965977}"/>
                </a:ext>
              </a:extLst>
            </p:cNvPr>
            <p:cNvSpPr/>
            <p:nvPr/>
          </p:nvSpPr>
          <p:spPr>
            <a:xfrm rot="17716187" flipV="1">
              <a:off x="5458169" y="2507424"/>
              <a:ext cx="399964" cy="820602"/>
            </a:xfrm>
            <a:prstGeom prst="can">
              <a:avLst>
                <a:gd name="adj" fmla="val 3017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圆柱体 258">
              <a:extLst>
                <a:ext uri="{FF2B5EF4-FFF2-40B4-BE49-F238E27FC236}">
                  <a16:creationId xmlns:a16="http://schemas.microsoft.com/office/drawing/2014/main" id="{DC18A5EB-2A28-C28E-F90E-650FC99A6E84}"/>
                </a:ext>
              </a:extLst>
            </p:cNvPr>
            <p:cNvSpPr/>
            <p:nvPr/>
          </p:nvSpPr>
          <p:spPr>
            <a:xfrm rot="17786449" flipV="1">
              <a:off x="2918691" y="1339379"/>
              <a:ext cx="399964" cy="820602"/>
            </a:xfrm>
            <a:prstGeom prst="can">
              <a:avLst>
                <a:gd name="adj" fmla="val 30172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887467B7-33DB-738C-1723-B2BB7A9512D2}"/>
                </a:ext>
              </a:extLst>
            </p:cNvPr>
            <p:cNvCxnSpPr>
              <a:cxnSpLocks/>
            </p:cNvCxnSpPr>
            <p:nvPr/>
          </p:nvCxnSpPr>
          <p:spPr>
            <a:xfrm>
              <a:off x="1814038" y="1160211"/>
              <a:ext cx="4366923" cy="200002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44A848A7-0832-73E5-F288-5B978200F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193" y="5162677"/>
              <a:ext cx="0" cy="892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B6C3115D-026A-5A93-8573-F536ACED7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971" y="6053656"/>
              <a:ext cx="727002" cy="1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A29EE36E-7674-B177-1810-F1585D785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2156" y="4250239"/>
              <a:ext cx="318040" cy="1083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335B4718-A3B5-26C4-F652-5601B841FB55}"/>
                </a:ext>
              </a:extLst>
            </p:cNvPr>
            <p:cNvCxnSpPr>
              <a:cxnSpLocks/>
            </p:cNvCxnSpPr>
            <p:nvPr/>
          </p:nvCxnSpPr>
          <p:spPr>
            <a:xfrm>
              <a:off x="2008379" y="4609088"/>
              <a:ext cx="377299" cy="1206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36C1B565-0740-DD5C-6D06-8665ED0D6488}"/>
                </a:ext>
              </a:extLst>
            </p:cNvPr>
            <p:cNvCxnSpPr>
              <a:cxnSpLocks/>
            </p:cNvCxnSpPr>
            <p:nvPr/>
          </p:nvCxnSpPr>
          <p:spPr>
            <a:xfrm>
              <a:off x="1812330" y="1163673"/>
              <a:ext cx="685537" cy="3073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8F2E0858-16B3-4D9B-D24C-DCE75DF340E9}"/>
                    </a:ext>
                  </a:extLst>
                </p:cNvPr>
                <p:cNvSpPr txBox="1"/>
                <p:nvPr/>
              </p:nvSpPr>
              <p:spPr>
                <a:xfrm>
                  <a:off x="39244" y="5162677"/>
                  <a:ext cx="892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8F2E0858-16B3-4D9B-D24C-DCE75DF34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4" y="5162677"/>
                  <a:ext cx="89233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CEE9670E-B238-F8FF-0D96-97C43E2E3DE6}"/>
                    </a:ext>
                  </a:extLst>
                </p:cNvPr>
                <p:cNvSpPr txBox="1"/>
                <p:nvPr/>
              </p:nvSpPr>
              <p:spPr>
                <a:xfrm>
                  <a:off x="1195056" y="6027377"/>
                  <a:ext cx="8987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CEE9670E-B238-F8FF-0D96-97C43E2E3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056" y="6027377"/>
                  <a:ext cx="8987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F576F73A-2BBE-A300-50C5-BBD3AD934D31}"/>
                    </a:ext>
                  </a:extLst>
                </p:cNvPr>
                <p:cNvSpPr txBox="1"/>
                <p:nvPr/>
              </p:nvSpPr>
              <p:spPr>
                <a:xfrm>
                  <a:off x="2092283" y="3925222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F576F73A-2BBE-A300-50C5-BBD3AD934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283" y="3925222"/>
                  <a:ext cx="36295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48365048-3C56-A35C-FD41-55EBB1BEE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2592" y="1515216"/>
              <a:ext cx="14049" cy="910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03ADB18F-3A95-6310-7E4A-DED97DFAF599}"/>
                </a:ext>
              </a:extLst>
            </p:cNvPr>
            <p:cNvCxnSpPr>
              <a:cxnSpLocks/>
            </p:cNvCxnSpPr>
            <p:nvPr/>
          </p:nvCxnSpPr>
          <p:spPr>
            <a:xfrm>
              <a:off x="4532592" y="2403787"/>
              <a:ext cx="520412" cy="2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41DAFF17-496E-C1D6-10E9-FC3C522E1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038" y="457384"/>
              <a:ext cx="0" cy="7062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94F65CB3-BC15-37BA-FD50-55BC4A2F8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406" y="2084641"/>
              <a:ext cx="888451" cy="3191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63789570-CB90-2678-CA67-42DFD2103715}"/>
                </a:ext>
              </a:extLst>
            </p:cNvPr>
            <p:cNvSpPr txBox="1"/>
            <p:nvPr/>
          </p:nvSpPr>
          <p:spPr>
            <a:xfrm>
              <a:off x="1112678" y="5208961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150</a:t>
              </a:r>
              <a:endParaRPr lang="zh-CN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1C938DF1-C5D0-AA55-6322-E0DEE0824786}"/>
                    </a:ext>
                  </a:extLst>
                </p:cNvPr>
                <p:cNvSpPr txBox="1"/>
                <p:nvPr/>
              </p:nvSpPr>
              <p:spPr>
                <a:xfrm>
                  <a:off x="2111797" y="4684022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1C938DF1-C5D0-AA55-6322-E0DEE0824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797" y="4684022"/>
                  <a:ext cx="36295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5" name="圆柱体 274">
              <a:extLst>
                <a:ext uri="{FF2B5EF4-FFF2-40B4-BE49-F238E27FC236}">
                  <a16:creationId xmlns:a16="http://schemas.microsoft.com/office/drawing/2014/main" id="{54503B7D-FD36-8219-DFE3-A6BCBDEDC33C}"/>
                </a:ext>
              </a:extLst>
            </p:cNvPr>
            <p:cNvSpPr/>
            <p:nvPr/>
          </p:nvSpPr>
          <p:spPr>
            <a:xfrm rot="6404682">
              <a:off x="1556560" y="2268069"/>
              <a:ext cx="474262" cy="866633"/>
            </a:xfrm>
            <a:prstGeom prst="can">
              <a:avLst>
                <a:gd name="adj" fmla="val 9136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B516A962-3DAD-2D6A-F699-D97AE114329F}"/>
                </a:ext>
              </a:extLst>
            </p:cNvPr>
            <p:cNvCxnSpPr>
              <a:cxnSpLocks/>
            </p:cNvCxnSpPr>
            <p:nvPr/>
          </p:nvCxnSpPr>
          <p:spPr>
            <a:xfrm>
              <a:off x="2008379" y="2801669"/>
              <a:ext cx="348537" cy="13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29939BCB-160B-602E-623E-BAA6DAA013AE}"/>
                    </a:ext>
                  </a:extLst>
                </p:cNvPr>
                <p:cNvSpPr txBox="1"/>
                <p:nvPr/>
              </p:nvSpPr>
              <p:spPr>
                <a:xfrm>
                  <a:off x="1420498" y="1742108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29939BCB-160B-602E-623E-BAA6DAA01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498" y="1742108"/>
                  <a:ext cx="36295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599DDEE8-6EC0-B687-36A1-21C91AF70D0B}"/>
                    </a:ext>
                  </a:extLst>
                </p:cNvPr>
                <p:cNvSpPr txBox="1"/>
                <p:nvPr/>
              </p:nvSpPr>
              <p:spPr>
                <a:xfrm>
                  <a:off x="2095477" y="2830545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599DDEE8-6EC0-B687-36A1-21C91AF70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477" y="2830545"/>
                  <a:ext cx="3629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C8ECEC8E-2B64-F30D-49EB-2F873426F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8589" y="4564603"/>
              <a:ext cx="3" cy="15003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AA8D51C8-20A6-5A68-077D-C6245EDC9A7B}"/>
                </a:ext>
              </a:extLst>
            </p:cNvPr>
            <p:cNvSpPr txBox="1"/>
            <p:nvPr/>
          </p:nvSpPr>
          <p:spPr>
            <a:xfrm>
              <a:off x="2406033" y="5163148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445</a:t>
              </a:r>
              <a:endParaRPr lang="zh-CN" altLang="en-US" sz="1400" dirty="0"/>
            </a:p>
          </p:txBody>
        </p: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FA009076-9421-E1D3-D1E1-4EBC932F2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3527" y="2708605"/>
              <a:ext cx="5062" cy="18559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040A2BD7-AF42-4BD9-CF7C-DF3CB346AF64}"/>
                </a:ext>
              </a:extLst>
            </p:cNvPr>
            <p:cNvSpPr txBox="1"/>
            <p:nvPr/>
          </p:nvSpPr>
          <p:spPr>
            <a:xfrm>
              <a:off x="2406033" y="3691281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900</a:t>
              </a:r>
              <a:endParaRPr lang="zh-CN" altLang="en-US" sz="1400" dirty="0"/>
            </a:p>
          </p:txBody>
        </p: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F118A499-E171-98F1-D17B-3DBD34CD5878}"/>
                </a:ext>
              </a:extLst>
            </p:cNvPr>
            <p:cNvSpPr txBox="1"/>
            <p:nvPr/>
          </p:nvSpPr>
          <p:spPr>
            <a:xfrm>
              <a:off x="757332" y="1776864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150</a:t>
              </a:r>
              <a:endParaRPr lang="zh-CN" altLang="en-US" sz="1400" dirty="0"/>
            </a:p>
          </p:txBody>
        </p: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60525D08-085E-23F8-B2E6-CB907761C64C}"/>
                </a:ext>
              </a:extLst>
            </p:cNvPr>
            <p:cNvCxnSpPr>
              <a:cxnSpLocks/>
            </p:cNvCxnSpPr>
            <p:nvPr/>
          </p:nvCxnSpPr>
          <p:spPr>
            <a:xfrm>
              <a:off x="3073252" y="1736835"/>
              <a:ext cx="749454" cy="337756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82F24F16-B9C5-58B7-FA06-13BD794E4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5523" y="1844355"/>
              <a:ext cx="15531" cy="739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54670363-7BA2-45C6-1D4C-FE824118ECAE}"/>
                    </a:ext>
                  </a:extLst>
                </p:cNvPr>
                <p:cNvSpPr txBox="1"/>
                <p:nvPr/>
              </p:nvSpPr>
              <p:spPr>
                <a:xfrm>
                  <a:off x="1412055" y="298919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54670363-7BA2-45C6-1D4C-FE824118E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055" y="298919"/>
                  <a:ext cx="36295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81371EA6-37FD-1A0E-0519-C0D01DD1E0B8}"/>
                    </a:ext>
                  </a:extLst>
                </p:cNvPr>
                <p:cNvSpPr txBox="1"/>
                <p:nvPr/>
              </p:nvSpPr>
              <p:spPr>
                <a:xfrm>
                  <a:off x="2412886" y="1132705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81371EA6-37FD-1A0E-0519-C0D01DD1E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886" y="1132705"/>
                  <a:ext cx="36295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直接箭头连接符 287">
              <a:extLst>
                <a:ext uri="{FF2B5EF4-FFF2-40B4-BE49-F238E27FC236}">
                  <a16:creationId xmlns:a16="http://schemas.microsoft.com/office/drawing/2014/main" id="{C2993CC3-EB5E-16C7-214E-7BC7AC86F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3252" y="1046731"/>
              <a:ext cx="0" cy="702949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文本框 288">
                  <a:extLst>
                    <a:ext uri="{FF2B5EF4-FFF2-40B4-BE49-F238E27FC236}">
                      <a16:creationId xmlns:a16="http://schemas.microsoft.com/office/drawing/2014/main" id="{2E4791B3-9F33-51A2-700E-628FBF020557}"/>
                    </a:ext>
                  </a:extLst>
                </p:cNvPr>
                <p:cNvSpPr txBox="1"/>
                <p:nvPr/>
              </p:nvSpPr>
              <p:spPr>
                <a:xfrm>
                  <a:off x="3558003" y="1702339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9" name="文本框 288">
                  <a:extLst>
                    <a:ext uri="{FF2B5EF4-FFF2-40B4-BE49-F238E27FC236}">
                      <a16:creationId xmlns:a16="http://schemas.microsoft.com/office/drawing/2014/main" id="{2E4791B3-9F33-51A2-700E-628FBF020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8003" y="1702339"/>
                  <a:ext cx="36295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文本框 289">
                  <a:extLst>
                    <a:ext uri="{FF2B5EF4-FFF2-40B4-BE49-F238E27FC236}">
                      <a16:creationId xmlns:a16="http://schemas.microsoft.com/office/drawing/2014/main" id="{7BF9A33C-97F7-1E10-69E5-5D437C3F226E}"/>
                    </a:ext>
                  </a:extLst>
                </p:cNvPr>
                <p:cNvSpPr txBox="1"/>
                <p:nvPr/>
              </p:nvSpPr>
              <p:spPr>
                <a:xfrm>
                  <a:off x="3042610" y="868107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0" name="文本框 289">
                  <a:extLst>
                    <a:ext uri="{FF2B5EF4-FFF2-40B4-BE49-F238E27FC236}">
                      <a16:creationId xmlns:a16="http://schemas.microsoft.com/office/drawing/2014/main" id="{7BF9A33C-97F7-1E10-69E5-5D437C3F2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2610" y="868107"/>
                  <a:ext cx="36295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FAA1B9-A085-AA28-983B-E7983F1822F4}"/>
                    </a:ext>
                  </a:extLst>
                </p:cNvPr>
                <p:cNvSpPr txBox="1"/>
                <p:nvPr/>
              </p:nvSpPr>
              <p:spPr>
                <a:xfrm>
                  <a:off x="4995745" y="1759406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FAA1B9-A085-AA28-983B-E7983F18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745" y="1759406"/>
                  <a:ext cx="3629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BFF30498-EFBE-16FB-B968-9DD4FC4C43E3}"/>
                    </a:ext>
                  </a:extLst>
                </p:cNvPr>
                <p:cNvSpPr txBox="1"/>
                <p:nvPr/>
              </p:nvSpPr>
              <p:spPr>
                <a:xfrm>
                  <a:off x="4176665" y="1408470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BFF30498-EFBE-16FB-B968-9DD4FC4C4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6665" y="1408470"/>
                  <a:ext cx="3629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DD2C7CDA-CDA1-F347-B7BA-33B75483800F}"/>
                    </a:ext>
                  </a:extLst>
                </p:cNvPr>
                <p:cNvSpPr txBox="1"/>
                <p:nvPr/>
              </p:nvSpPr>
              <p:spPr>
                <a:xfrm>
                  <a:off x="4796039" y="2525122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DD2C7CDA-CDA1-F347-B7BA-33B754838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6039" y="2525122"/>
                  <a:ext cx="362951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直接箭头连接符 293">
              <a:extLst>
                <a:ext uri="{FF2B5EF4-FFF2-40B4-BE49-F238E27FC236}">
                  <a16:creationId xmlns:a16="http://schemas.microsoft.com/office/drawing/2014/main" id="{9F00F05F-F992-701B-166F-E4E2AE59E63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406" y="2370348"/>
              <a:ext cx="1237" cy="674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文本框 294">
                  <a:extLst>
                    <a:ext uri="{FF2B5EF4-FFF2-40B4-BE49-F238E27FC236}">
                      <a16:creationId xmlns:a16="http://schemas.microsoft.com/office/drawing/2014/main" id="{C041F179-4D7A-A4CC-B25A-B27C6FC6F699}"/>
                    </a:ext>
                  </a:extLst>
                </p:cNvPr>
                <p:cNvSpPr txBox="1"/>
                <p:nvPr/>
              </p:nvSpPr>
              <p:spPr>
                <a:xfrm>
                  <a:off x="4209416" y="2868638"/>
                  <a:ext cx="476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5" name="文本框 294">
                  <a:extLst>
                    <a:ext uri="{FF2B5EF4-FFF2-40B4-BE49-F238E27FC236}">
                      <a16:creationId xmlns:a16="http://schemas.microsoft.com/office/drawing/2014/main" id="{C041F179-4D7A-A4CC-B25A-B27C6FC6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416" y="2868638"/>
                  <a:ext cx="47670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F67BCE83-FDC6-1222-5BFE-35E5C15499D8}"/>
                </a:ext>
              </a:extLst>
            </p:cNvPr>
            <p:cNvCxnSpPr>
              <a:cxnSpLocks/>
            </p:cNvCxnSpPr>
            <p:nvPr/>
          </p:nvCxnSpPr>
          <p:spPr>
            <a:xfrm>
              <a:off x="5978341" y="3057590"/>
              <a:ext cx="649078" cy="293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箭头连接符 296">
              <a:extLst>
                <a:ext uri="{FF2B5EF4-FFF2-40B4-BE49-F238E27FC236}">
                  <a16:creationId xmlns:a16="http://schemas.microsoft.com/office/drawing/2014/main" id="{409A267C-B18B-03CB-1E1B-038DC805BEE9}"/>
                </a:ext>
              </a:extLst>
            </p:cNvPr>
            <p:cNvCxnSpPr>
              <a:cxnSpLocks/>
            </p:cNvCxnSpPr>
            <p:nvPr/>
          </p:nvCxnSpPr>
          <p:spPr>
            <a:xfrm>
              <a:off x="5964783" y="3054708"/>
              <a:ext cx="0" cy="7461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C7947215-B211-D14D-4C11-21E482B82556}"/>
                </a:ext>
              </a:extLst>
            </p:cNvPr>
            <p:cNvCxnSpPr>
              <a:cxnSpLocks/>
              <a:stCxn id="256" idx="0"/>
            </p:cNvCxnSpPr>
            <p:nvPr/>
          </p:nvCxnSpPr>
          <p:spPr>
            <a:xfrm flipH="1">
              <a:off x="1775009" y="4555017"/>
              <a:ext cx="18684" cy="149297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980EE984-3A37-7844-AC6E-FB576D45BFDF}"/>
                </a:ext>
              </a:extLst>
            </p:cNvPr>
            <p:cNvCxnSpPr>
              <a:cxnSpLocks/>
            </p:cNvCxnSpPr>
            <p:nvPr/>
          </p:nvCxnSpPr>
          <p:spPr>
            <a:xfrm>
              <a:off x="1775006" y="6054094"/>
              <a:ext cx="673583" cy="130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EB085A27-3611-4705-CEE6-AAD45E5B4339}"/>
                </a:ext>
              </a:extLst>
            </p:cNvPr>
            <p:cNvCxnSpPr>
              <a:cxnSpLocks/>
            </p:cNvCxnSpPr>
            <p:nvPr/>
          </p:nvCxnSpPr>
          <p:spPr>
            <a:xfrm>
              <a:off x="1793691" y="2709788"/>
              <a:ext cx="0" cy="185363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EEAF6DE2-1FA1-0A8E-6939-EE58C9CAD3B1}"/>
                </a:ext>
              </a:extLst>
            </p:cNvPr>
            <p:cNvCxnSpPr>
              <a:cxnSpLocks/>
              <a:endCxn id="275" idx="0"/>
            </p:cNvCxnSpPr>
            <p:nvPr/>
          </p:nvCxnSpPr>
          <p:spPr>
            <a:xfrm flipH="1">
              <a:off x="1793693" y="1163673"/>
              <a:ext cx="25172" cy="15377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20F2A98B-1631-3961-7A57-6B0E0C6DC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6598" y="1163673"/>
              <a:ext cx="6822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7124C6CF-36E7-F5A0-9042-0DF9E82C0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2611" y="1158939"/>
              <a:ext cx="8995" cy="154362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>
              <a:extLst>
                <a:ext uri="{FF2B5EF4-FFF2-40B4-BE49-F238E27FC236}">
                  <a16:creationId xmlns:a16="http://schemas.microsoft.com/office/drawing/2014/main" id="{BAD38975-FC10-984C-FA94-A02B4BD0F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621" y="5470074"/>
              <a:ext cx="9148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文本框 304">
                  <a:extLst>
                    <a:ext uri="{FF2B5EF4-FFF2-40B4-BE49-F238E27FC236}">
                      <a16:creationId xmlns:a16="http://schemas.microsoft.com/office/drawing/2014/main" id="{DCF2C533-35AF-AC5F-2E09-3E6249043F54}"/>
                    </a:ext>
                  </a:extLst>
                </p:cNvPr>
                <p:cNvSpPr txBox="1"/>
                <p:nvPr/>
              </p:nvSpPr>
              <p:spPr>
                <a:xfrm>
                  <a:off x="6370309" y="3283025"/>
                  <a:ext cx="362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5" name="文本框 304">
                  <a:extLst>
                    <a:ext uri="{FF2B5EF4-FFF2-40B4-BE49-F238E27FC236}">
                      <a16:creationId xmlns:a16="http://schemas.microsoft.com/office/drawing/2014/main" id="{DCF2C533-35AF-AC5F-2E09-3E6249043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309" y="3283025"/>
                  <a:ext cx="36295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E0B9D4FE-9709-F293-8518-EFACD1024357}"/>
                    </a:ext>
                  </a:extLst>
                </p:cNvPr>
                <p:cNvSpPr txBox="1"/>
                <p:nvPr/>
              </p:nvSpPr>
              <p:spPr>
                <a:xfrm>
                  <a:off x="5562222" y="3584281"/>
                  <a:ext cx="476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E0B9D4FE-9709-F293-8518-EFACD1024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222" y="3584281"/>
                  <a:ext cx="47670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9F60C689-914A-A473-31E5-99E5098E2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68380" y="629170"/>
              <a:ext cx="2730369" cy="12370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D8534DDC-617C-16A8-3DE0-09D93695F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7329" y="1839307"/>
              <a:ext cx="1585136" cy="58603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2761D353-061B-16F9-5BBE-123567F4DD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235" y="586168"/>
              <a:ext cx="1611690" cy="58849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BCA21417-ABED-F8DA-1562-FD75A24A4000}"/>
                </a:ext>
              </a:extLst>
            </p:cNvPr>
            <p:cNvSpPr txBox="1"/>
            <p:nvPr/>
          </p:nvSpPr>
          <p:spPr>
            <a:xfrm>
              <a:off x="4102808" y="1104407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938</a:t>
              </a:r>
              <a:endParaRPr lang="zh-CN" altLang="en-US" sz="1400" dirty="0"/>
            </a:p>
          </p:txBody>
        </p: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C800D7D3-02E4-BB58-DED7-BDC354781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8749" y="1887005"/>
              <a:ext cx="1397179" cy="67307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AC64DE85-BF48-7D30-ED7D-C05F8F710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2539" y="2566688"/>
              <a:ext cx="1383779" cy="495111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B0F55950-A634-20A7-5AED-4811C96C508F}"/>
                </a:ext>
              </a:extLst>
            </p:cNvPr>
            <p:cNvSpPr txBox="1"/>
            <p:nvPr/>
          </p:nvSpPr>
          <p:spPr>
            <a:xfrm>
              <a:off x="6183945" y="2067210"/>
              <a:ext cx="468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200</a:t>
              </a:r>
              <a:endParaRPr lang="zh-CN" altLang="en-US" sz="1400" dirty="0"/>
            </a:p>
          </p:txBody>
        </p: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D717FF08-FEFB-3922-8C36-9D239EB15E90}"/>
                </a:ext>
              </a:extLst>
            </p:cNvPr>
            <p:cNvCxnSpPr>
              <a:cxnSpLocks/>
              <a:stCxn id="256" idx="0"/>
            </p:cNvCxnSpPr>
            <p:nvPr/>
          </p:nvCxnSpPr>
          <p:spPr>
            <a:xfrm>
              <a:off x="1793693" y="4555017"/>
              <a:ext cx="649834" cy="1537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6AE8254F-8F92-3D1C-AC3E-FED7B7142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5056" y="2701386"/>
              <a:ext cx="1258030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76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118</Words>
  <Application>Microsoft Office PowerPoint</Application>
  <PresentationFormat>宽屏</PresentationFormat>
  <Paragraphs>85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JJ He</dc:creator>
  <cp:lastModifiedBy>JJ He</cp:lastModifiedBy>
  <cp:revision>7</cp:revision>
  <dcterms:created xsi:type="dcterms:W3CDTF">2025-04-18T07:37:14Z</dcterms:created>
  <dcterms:modified xsi:type="dcterms:W3CDTF">2025-04-20T14:03:33Z</dcterms:modified>
</cp:coreProperties>
</file>